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60" r:id="rId4"/>
    <p:sldId id="263" r:id="rId5"/>
    <p:sldId id="308" r:id="rId6"/>
    <p:sldId id="310" r:id="rId7"/>
    <p:sldId id="312" r:id="rId8"/>
    <p:sldId id="313" r:id="rId9"/>
    <p:sldId id="314" r:id="rId10"/>
    <p:sldId id="315" r:id="rId11"/>
    <p:sldId id="317" r:id="rId12"/>
    <p:sldId id="318" r:id="rId13"/>
    <p:sldId id="264" r:id="rId14"/>
    <p:sldId id="311" r:id="rId15"/>
    <p:sldId id="309" r:id="rId16"/>
    <p:sldId id="296" r:id="rId17"/>
    <p:sldId id="262" r:id="rId18"/>
    <p:sldId id="265" r:id="rId19"/>
    <p:sldId id="276" r:id="rId20"/>
    <p:sldId id="267" r:id="rId21"/>
    <p:sldId id="300" r:id="rId22"/>
    <p:sldId id="301" r:id="rId23"/>
    <p:sldId id="270" r:id="rId24"/>
    <p:sldId id="269" r:id="rId25"/>
    <p:sldId id="271" r:id="rId26"/>
    <p:sldId id="272" r:id="rId27"/>
    <p:sldId id="273" r:id="rId28"/>
    <p:sldId id="274" r:id="rId29"/>
    <p:sldId id="288" r:id="rId30"/>
    <p:sldId id="277" r:id="rId31"/>
    <p:sldId id="282" r:id="rId32"/>
    <p:sldId id="285" r:id="rId33"/>
    <p:sldId id="283" r:id="rId34"/>
    <p:sldId id="284" r:id="rId35"/>
    <p:sldId id="289" r:id="rId36"/>
    <p:sldId id="298" r:id="rId37"/>
    <p:sldId id="290" r:id="rId38"/>
    <p:sldId id="316" r:id="rId39"/>
    <p:sldId id="294" r:id="rId40"/>
    <p:sldId id="303" r:id="rId41"/>
    <p:sldId id="306" r:id="rId42"/>
    <p:sldId id="304" r:id="rId43"/>
    <p:sldId id="305" r:id="rId44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6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0B1CA8-EF07-4D63-A145-1AD2E36937EA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02AD034F-4E5A-427F-9510-23C9C8B01647}">
      <dgm:prSet phldrT="[Tekst]"/>
      <dgm:spPr/>
      <dgm:t>
        <a:bodyPr/>
        <a:lstStyle/>
        <a:p>
          <a:r>
            <a:rPr lang="pl-PL" dirty="0"/>
            <a:t>idea</a:t>
          </a:r>
        </a:p>
      </dgm:t>
    </dgm:pt>
    <dgm:pt modelId="{ECCC0995-C5E4-433B-96CE-778BBF9E086D}" type="parTrans" cxnId="{5502C4A2-2D53-4E98-84AA-85BA0D5DF5BC}">
      <dgm:prSet/>
      <dgm:spPr/>
      <dgm:t>
        <a:bodyPr/>
        <a:lstStyle/>
        <a:p>
          <a:endParaRPr lang="pl-PL"/>
        </a:p>
      </dgm:t>
    </dgm:pt>
    <dgm:pt modelId="{18D621D8-677E-4EB7-8242-1956C98EC4A4}" type="sibTrans" cxnId="{5502C4A2-2D53-4E98-84AA-85BA0D5DF5BC}">
      <dgm:prSet/>
      <dgm:spPr/>
      <dgm:t>
        <a:bodyPr/>
        <a:lstStyle/>
        <a:p>
          <a:endParaRPr lang="pl-PL"/>
        </a:p>
      </dgm:t>
    </dgm:pt>
    <dgm:pt modelId="{CAD14FFA-0F91-4692-A8AD-3FAEB7DCA1C6}">
      <dgm:prSet phldrT="[Tekst]"/>
      <dgm:spPr/>
      <dgm:t>
        <a:bodyPr/>
        <a:lstStyle/>
        <a:p>
          <a:r>
            <a:rPr lang="pl-PL" dirty="0"/>
            <a:t>projekt</a:t>
          </a:r>
        </a:p>
      </dgm:t>
    </dgm:pt>
    <dgm:pt modelId="{F9BF1C25-DA2C-4FAB-812C-4E3915076861}" type="parTrans" cxnId="{8785027E-6CF7-451F-AF53-9982D1ADB189}">
      <dgm:prSet/>
      <dgm:spPr/>
      <dgm:t>
        <a:bodyPr/>
        <a:lstStyle/>
        <a:p>
          <a:endParaRPr lang="pl-PL"/>
        </a:p>
      </dgm:t>
    </dgm:pt>
    <dgm:pt modelId="{1DFA08EE-B906-4F68-B8C2-B60676A700CE}" type="sibTrans" cxnId="{8785027E-6CF7-451F-AF53-9982D1ADB189}">
      <dgm:prSet/>
      <dgm:spPr/>
      <dgm:t>
        <a:bodyPr/>
        <a:lstStyle/>
        <a:p>
          <a:endParaRPr lang="pl-PL"/>
        </a:p>
      </dgm:t>
    </dgm:pt>
    <dgm:pt modelId="{FDB2CB4D-5DEB-4BCA-85D8-5A729CF6A65C}">
      <dgm:prSet phldrT="[Tekst]"/>
      <dgm:spPr/>
      <dgm:t>
        <a:bodyPr/>
        <a:lstStyle/>
        <a:p>
          <a:r>
            <a:rPr lang="pl-PL" dirty="0"/>
            <a:t>testowanie</a:t>
          </a:r>
        </a:p>
      </dgm:t>
    </dgm:pt>
    <dgm:pt modelId="{A29C2285-8808-410C-91C9-C057E21A7486}" type="parTrans" cxnId="{2EEEFB09-EF2F-4099-A7D6-F0EFB050EB1B}">
      <dgm:prSet/>
      <dgm:spPr/>
      <dgm:t>
        <a:bodyPr/>
        <a:lstStyle/>
        <a:p>
          <a:endParaRPr lang="pl-PL"/>
        </a:p>
      </dgm:t>
    </dgm:pt>
    <dgm:pt modelId="{F0CFA869-9FD5-4EB3-A193-8F3E04332EA1}" type="sibTrans" cxnId="{2EEEFB09-EF2F-4099-A7D6-F0EFB050EB1B}">
      <dgm:prSet/>
      <dgm:spPr/>
      <dgm:t>
        <a:bodyPr/>
        <a:lstStyle/>
        <a:p>
          <a:endParaRPr lang="pl-PL"/>
        </a:p>
      </dgm:t>
    </dgm:pt>
    <dgm:pt modelId="{070A2948-653A-4EF3-821B-44675E2ED9CE}">
      <dgm:prSet phldrT="[Tekst]"/>
      <dgm:spPr/>
      <dgm:t>
        <a:bodyPr/>
        <a:lstStyle/>
        <a:p>
          <a:r>
            <a:rPr lang="pl-PL" dirty="0"/>
            <a:t>zmiana </a:t>
          </a:r>
        </a:p>
      </dgm:t>
    </dgm:pt>
    <dgm:pt modelId="{2AFDDB7F-941A-4CA7-AF0D-C15B66308A4B}" type="parTrans" cxnId="{23752039-1CE8-4744-97F6-4711B0ABFFC1}">
      <dgm:prSet/>
      <dgm:spPr/>
      <dgm:t>
        <a:bodyPr/>
        <a:lstStyle/>
        <a:p>
          <a:endParaRPr lang="pl-PL"/>
        </a:p>
      </dgm:t>
    </dgm:pt>
    <dgm:pt modelId="{48F9930D-5239-4354-8D95-EFC61D684CED}" type="sibTrans" cxnId="{23752039-1CE8-4744-97F6-4711B0ABFFC1}">
      <dgm:prSet/>
      <dgm:spPr/>
      <dgm:t>
        <a:bodyPr/>
        <a:lstStyle/>
        <a:p>
          <a:endParaRPr lang="pl-PL"/>
        </a:p>
      </dgm:t>
    </dgm:pt>
    <dgm:pt modelId="{F80F45A7-5D7A-4E22-90B9-0100BE59C131}">
      <dgm:prSet phldrT="[Tekst]"/>
      <dgm:spPr/>
      <dgm:t>
        <a:bodyPr/>
        <a:lstStyle/>
        <a:p>
          <a:r>
            <a:rPr lang="pl-PL" dirty="0"/>
            <a:t>wyciąganie wniosków</a:t>
          </a:r>
        </a:p>
      </dgm:t>
    </dgm:pt>
    <dgm:pt modelId="{7F54B6FD-A6B8-4C11-AB79-2320418A6945}" type="sibTrans" cxnId="{E2C67097-51B3-4030-89FA-6D9F0A727309}">
      <dgm:prSet/>
      <dgm:spPr/>
      <dgm:t>
        <a:bodyPr/>
        <a:lstStyle/>
        <a:p>
          <a:endParaRPr lang="pl-PL"/>
        </a:p>
      </dgm:t>
    </dgm:pt>
    <dgm:pt modelId="{0037B12B-DC66-4387-8F0C-F154D63EA10D}" type="parTrans" cxnId="{E2C67097-51B3-4030-89FA-6D9F0A727309}">
      <dgm:prSet/>
      <dgm:spPr/>
      <dgm:t>
        <a:bodyPr/>
        <a:lstStyle/>
        <a:p>
          <a:endParaRPr lang="pl-PL"/>
        </a:p>
      </dgm:t>
    </dgm:pt>
    <dgm:pt modelId="{B2FF878E-CD3F-4FE3-9416-B40488D54414}" type="pres">
      <dgm:prSet presAssocID="{410B1CA8-EF07-4D63-A145-1AD2E36937EA}" presName="cycle" presStyleCnt="0">
        <dgm:presLayoutVars>
          <dgm:dir/>
          <dgm:resizeHandles val="exact"/>
        </dgm:presLayoutVars>
      </dgm:prSet>
      <dgm:spPr/>
    </dgm:pt>
    <dgm:pt modelId="{FC821D00-26FB-4223-A488-BE9AD3F2EA29}" type="pres">
      <dgm:prSet presAssocID="{02AD034F-4E5A-427F-9510-23C9C8B01647}" presName="node" presStyleLbl="node1" presStyleIdx="0" presStyleCnt="5">
        <dgm:presLayoutVars>
          <dgm:bulletEnabled val="1"/>
        </dgm:presLayoutVars>
      </dgm:prSet>
      <dgm:spPr/>
    </dgm:pt>
    <dgm:pt modelId="{DF25EA34-0F81-4116-A84B-100A916450B3}" type="pres">
      <dgm:prSet presAssocID="{18D621D8-677E-4EB7-8242-1956C98EC4A4}" presName="sibTrans" presStyleLbl="sibTrans2D1" presStyleIdx="0" presStyleCnt="5"/>
      <dgm:spPr/>
    </dgm:pt>
    <dgm:pt modelId="{A8737693-25FE-4116-8225-08AA753F9DD1}" type="pres">
      <dgm:prSet presAssocID="{18D621D8-677E-4EB7-8242-1956C98EC4A4}" presName="connectorText" presStyleLbl="sibTrans2D1" presStyleIdx="0" presStyleCnt="5"/>
      <dgm:spPr/>
    </dgm:pt>
    <dgm:pt modelId="{C0223FB0-9F7C-4AA8-A410-63688E92A018}" type="pres">
      <dgm:prSet presAssocID="{CAD14FFA-0F91-4692-A8AD-3FAEB7DCA1C6}" presName="node" presStyleLbl="node1" presStyleIdx="1" presStyleCnt="5">
        <dgm:presLayoutVars>
          <dgm:bulletEnabled val="1"/>
        </dgm:presLayoutVars>
      </dgm:prSet>
      <dgm:spPr/>
    </dgm:pt>
    <dgm:pt modelId="{ED72C181-D161-45AA-B3DD-1527AEC00F42}" type="pres">
      <dgm:prSet presAssocID="{1DFA08EE-B906-4F68-B8C2-B60676A700CE}" presName="sibTrans" presStyleLbl="sibTrans2D1" presStyleIdx="1" presStyleCnt="5"/>
      <dgm:spPr/>
    </dgm:pt>
    <dgm:pt modelId="{A8091735-FCA7-4DFB-9877-68F64DB2DA8F}" type="pres">
      <dgm:prSet presAssocID="{1DFA08EE-B906-4F68-B8C2-B60676A700CE}" presName="connectorText" presStyleLbl="sibTrans2D1" presStyleIdx="1" presStyleCnt="5"/>
      <dgm:spPr/>
    </dgm:pt>
    <dgm:pt modelId="{D7F12D4F-E4E2-4CF9-BCFB-5E409558EA5B}" type="pres">
      <dgm:prSet presAssocID="{FDB2CB4D-5DEB-4BCA-85D8-5A729CF6A65C}" presName="node" presStyleLbl="node1" presStyleIdx="2" presStyleCnt="5">
        <dgm:presLayoutVars>
          <dgm:bulletEnabled val="1"/>
        </dgm:presLayoutVars>
      </dgm:prSet>
      <dgm:spPr/>
    </dgm:pt>
    <dgm:pt modelId="{10B97EEF-3D76-44C7-A3FF-BDAD0948971C}" type="pres">
      <dgm:prSet presAssocID="{F0CFA869-9FD5-4EB3-A193-8F3E04332EA1}" presName="sibTrans" presStyleLbl="sibTrans2D1" presStyleIdx="2" presStyleCnt="5"/>
      <dgm:spPr/>
    </dgm:pt>
    <dgm:pt modelId="{B34964AE-E383-4815-B620-402860ADB357}" type="pres">
      <dgm:prSet presAssocID="{F0CFA869-9FD5-4EB3-A193-8F3E04332EA1}" presName="connectorText" presStyleLbl="sibTrans2D1" presStyleIdx="2" presStyleCnt="5"/>
      <dgm:spPr/>
    </dgm:pt>
    <dgm:pt modelId="{15FF3F6F-0559-44BA-8B3A-6514F9D2DA8A}" type="pres">
      <dgm:prSet presAssocID="{F80F45A7-5D7A-4E22-90B9-0100BE59C131}" presName="node" presStyleLbl="node1" presStyleIdx="3" presStyleCnt="5">
        <dgm:presLayoutVars>
          <dgm:bulletEnabled val="1"/>
        </dgm:presLayoutVars>
      </dgm:prSet>
      <dgm:spPr/>
    </dgm:pt>
    <dgm:pt modelId="{08BA6369-1DDA-4479-AD0D-DEBEE057D70B}" type="pres">
      <dgm:prSet presAssocID="{7F54B6FD-A6B8-4C11-AB79-2320418A6945}" presName="sibTrans" presStyleLbl="sibTrans2D1" presStyleIdx="3" presStyleCnt="5"/>
      <dgm:spPr/>
    </dgm:pt>
    <dgm:pt modelId="{99D8A0A0-F27B-42C5-A41A-EE896FA8E7C3}" type="pres">
      <dgm:prSet presAssocID="{7F54B6FD-A6B8-4C11-AB79-2320418A6945}" presName="connectorText" presStyleLbl="sibTrans2D1" presStyleIdx="3" presStyleCnt="5"/>
      <dgm:spPr/>
    </dgm:pt>
    <dgm:pt modelId="{96B2845A-1CA6-4E73-86A2-6808D5987B4D}" type="pres">
      <dgm:prSet presAssocID="{070A2948-653A-4EF3-821B-44675E2ED9CE}" presName="node" presStyleLbl="node1" presStyleIdx="4" presStyleCnt="5">
        <dgm:presLayoutVars>
          <dgm:bulletEnabled val="1"/>
        </dgm:presLayoutVars>
      </dgm:prSet>
      <dgm:spPr/>
    </dgm:pt>
    <dgm:pt modelId="{4E2132E7-AADE-4847-8B66-061F1F24B73D}" type="pres">
      <dgm:prSet presAssocID="{48F9930D-5239-4354-8D95-EFC61D684CED}" presName="sibTrans" presStyleLbl="sibTrans2D1" presStyleIdx="4" presStyleCnt="5"/>
      <dgm:spPr/>
    </dgm:pt>
    <dgm:pt modelId="{A46E2478-2BE3-4631-9AE7-B3CB44A5221D}" type="pres">
      <dgm:prSet presAssocID="{48F9930D-5239-4354-8D95-EFC61D684CED}" presName="connectorText" presStyleLbl="sibTrans2D1" presStyleIdx="4" presStyleCnt="5"/>
      <dgm:spPr/>
    </dgm:pt>
  </dgm:ptLst>
  <dgm:cxnLst>
    <dgm:cxn modelId="{25FC8608-1881-481E-9331-4C3379F49630}" type="presOf" srcId="{CAD14FFA-0F91-4692-A8AD-3FAEB7DCA1C6}" destId="{C0223FB0-9F7C-4AA8-A410-63688E92A018}" srcOrd="0" destOrd="0" presId="urn:microsoft.com/office/officeart/2005/8/layout/cycle2"/>
    <dgm:cxn modelId="{2EEEFB09-EF2F-4099-A7D6-F0EFB050EB1B}" srcId="{410B1CA8-EF07-4D63-A145-1AD2E36937EA}" destId="{FDB2CB4D-5DEB-4BCA-85D8-5A729CF6A65C}" srcOrd="2" destOrd="0" parTransId="{A29C2285-8808-410C-91C9-C057E21A7486}" sibTransId="{F0CFA869-9FD5-4EB3-A193-8F3E04332EA1}"/>
    <dgm:cxn modelId="{6FBF5E16-A47A-4561-9CFF-C875E319D518}" type="presOf" srcId="{F0CFA869-9FD5-4EB3-A193-8F3E04332EA1}" destId="{B34964AE-E383-4815-B620-402860ADB357}" srcOrd="1" destOrd="0" presId="urn:microsoft.com/office/officeart/2005/8/layout/cycle2"/>
    <dgm:cxn modelId="{23752039-1CE8-4744-97F6-4711B0ABFFC1}" srcId="{410B1CA8-EF07-4D63-A145-1AD2E36937EA}" destId="{070A2948-653A-4EF3-821B-44675E2ED9CE}" srcOrd="4" destOrd="0" parTransId="{2AFDDB7F-941A-4CA7-AF0D-C15B66308A4B}" sibTransId="{48F9930D-5239-4354-8D95-EFC61D684CED}"/>
    <dgm:cxn modelId="{CACD5A3D-C86E-4B38-9BF1-694CE47170C4}" type="presOf" srcId="{1DFA08EE-B906-4F68-B8C2-B60676A700CE}" destId="{A8091735-FCA7-4DFB-9877-68F64DB2DA8F}" srcOrd="1" destOrd="0" presId="urn:microsoft.com/office/officeart/2005/8/layout/cycle2"/>
    <dgm:cxn modelId="{34072164-8C0B-4AC4-B6E0-7CEC0109CAB1}" type="presOf" srcId="{FDB2CB4D-5DEB-4BCA-85D8-5A729CF6A65C}" destId="{D7F12D4F-E4E2-4CF9-BCFB-5E409558EA5B}" srcOrd="0" destOrd="0" presId="urn:microsoft.com/office/officeart/2005/8/layout/cycle2"/>
    <dgm:cxn modelId="{BF999D6A-1A7E-4066-9FD4-A7514CF253A0}" type="presOf" srcId="{F80F45A7-5D7A-4E22-90B9-0100BE59C131}" destId="{15FF3F6F-0559-44BA-8B3A-6514F9D2DA8A}" srcOrd="0" destOrd="0" presId="urn:microsoft.com/office/officeart/2005/8/layout/cycle2"/>
    <dgm:cxn modelId="{27ED2E58-7193-4BDF-9F9F-673958FC80FB}" type="presOf" srcId="{48F9930D-5239-4354-8D95-EFC61D684CED}" destId="{4E2132E7-AADE-4847-8B66-061F1F24B73D}" srcOrd="0" destOrd="0" presId="urn:microsoft.com/office/officeart/2005/8/layout/cycle2"/>
    <dgm:cxn modelId="{8785027E-6CF7-451F-AF53-9982D1ADB189}" srcId="{410B1CA8-EF07-4D63-A145-1AD2E36937EA}" destId="{CAD14FFA-0F91-4692-A8AD-3FAEB7DCA1C6}" srcOrd="1" destOrd="0" parTransId="{F9BF1C25-DA2C-4FAB-812C-4E3915076861}" sibTransId="{1DFA08EE-B906-4F68-B8C2-B60676A700CE}"/>
    <dgm:cxn modelId="{220CA284-A598-4F9A-8380-92D57DCE0EAD}" type="presOf" srcId="{410B1CA8-EF07-4D63-A145-1AD2E36937EA}" destId="{B2FF878E-CD3F-4FE3-9416-B40488D54414}" srcOrd="0" destOrd="0" presId="urn:microsoft.com/office/officeart/2005/8/layout/cycle2"/>
    <dgm:cxn modelId="{A59AF38C-866E-4C4D-9AD9-BAABF796950C}" type="presOf" srcId="{7F54B6FD-A6B8-4C11-AB79-2320418A6945}" destId="{08BA6369-1DDA-4479-AD0D-DEBEE057D70B}" srcOrd="0" destOrd="0" presId="urn:microsoft.com/office/officeart/2005/8/layout/cycle2"/>
    <dgm:cxn modelId="{E2C67097-51B3-4030-89FA-6D9F0A727309}" srcId="{410B1CA8-EF07-4D63-A145-1AD2E36937EA}" destId="{F80F45A7-5D7A-4E22-90B9-0100BE59C131}" srcOrd="3" destOrd="0" parTransId="{0037B12B-DC66-4387-8F0C-F154D63EA10D}" sibTransId="{7F54B6FD-A6B8-4C11-AB79-2320418A6945}"/>
    <dgm:cxn modelId="{81E5E4A1-77E6-40CF-A256-AE44CDC07E65}" type="presOf" srcId="{18D621D8-677E-4EB7-8242-1956C98EC4A4}" destId="{A8737693-25FE-4116-8225-08AA753F9DD1}" srcOrd="1" destOrd="0" presId="urn:microsoft.com/office/officeart/2005/8/layout/cycle2"/>
    <dgm:cxn modelId="{5502C4A2-2D53-4E98-84AA-85BA0D5DF5BC}" srcId="{410B1CA8-EF07-4D63-A145-1AD2E36937EA}" destId="{02AD034F-4E5A-427F-9510-23C9C8B01647}" srcOrd="0" destOrd="0" parTransId="{ECCC0995-C5E4-433B-96CE-778BBF9E086D}" sibTransId="{18D621D8-677E-4EB7-8242-1956C98EC4A4}"/>
    <dgm:cxn modelId="{7E96F1B3-0136-43BF-8BE1-DF8358004E5A}" type="presOf" srcId="{02AD034F-4E5A-427F-9510-23C9C8B01647}" destId="{FC821D00-26FB-4223-A488-BE9AD3F2EA29}" srcOrd="0" destOrd="0" presId="urn:microsoft.com/office/officeart/2005/8/layout/cycle2"/>
    <dgm:cxn modelId="{F00B28C1-F203-4A7F-8DD3-F00324A26362}" type="presOf" srcId="{F0CFA869-9FD5-4EB3-A193-8F3E04332EA1}" destId="{10B97EEF-3D76-44C7-A3FF-BDAD0948971C}" srcOrd="0" destOrd="0" presId="urn:microsoft.com/office/officeart/2005/8/layout/cycle2"/>
    <dgm:cxn modelId="{5AA613C5-FE6C-4691-BBE1-AC9C23756CD1}" type="presOf" srcId="{070A2948-653A-4EF3-821B-44675E2ED9CE}" destId="{96B2845A-1CA6-4E73-86A2-6808D5987B4D}" srcOrd="0" destOrd="0" presId="urn:microsoft.com/office/officeart/2005/8/layout/cycle2"/>
    <dgm:cxn modelId="{C88A9BD4-CA0A-4085-88EF-41EEDAFCD7A9}" type="presOf" srcId="{18D621D8-677E-4EB7-8242-1956C98EC4A4}" destId="{DF25EA34-0F81-4116-A84B-100A916450B3}" srcOrd="0" destOrd="0" presId="urn:microsoft.com/office/officeart/2005/8/layout/cycle2"/>
    <dgm:cxn modelId="{00A46FE4-DBD5-47B3-B45C-1A1B672DA964}" type="presOf" srcId="{7F54B6FD-A6B8-4C11-AB79-2320418A6945}" destId="{99D8A0A0-F27B-42C5-A41A-EE896FA8E7C3}" srcOrd="1" destOrd="0" presId="urn:microsoft.com/office/officeart/2005/8/layout/cycle2"/>
    <dgm:cxn modelId="{FE7158EB-19BE-430B-BBF1-A2EDED7ED7F9}" type="presOf" srcId="{1DFA08EE-B906-4F68-B8C2-B60676A700CE}" destId="{ED72C181-D161-45AA-B3DD-1527AEC00F42}" srcOrd="0" destOrd="0" presId="urn:microsoft.com/office/officeart/2005/8/layout/cycle2"/>
    <dgm:cxn modelId="{D20625FC-DDBC-4BB4-BFDB-042F6AF7F5ED}" type="presOf" srcId="{48F9930D-5239-4354-8D95-EFC61D684CED}" destId="{A46E2478-2BE3-4631-9AE7-B3CB44A5221D}" srcOrd="1" destOrd="0" presId="urn:microsoft.com/office/officeart/2005/8/layout/cycle2"/>
    <dgm:cxn modelId="{FADBE2E4-A065-4B48-BA11-E46A63F98F2F}" type="presParOf" srcId="{B2FF878E-CD3F-4FE3-9416-B40488D54414}" destId="{FC821D00-26FB-4223-A488-BE9AD3F2EA29}" srcOrd="0" destOrd="0" presId="urn:microsoft.com/office/officeart/2005/8/layout/cycle2"/>
    <dgm:cxn modelId="{AE618A1D-7CFD-4811-AF56-DC657582C430}" type="presParOf" srcId="{B2FF878E-CD3F-4FE3-9416-B40488D54414}" destId="{DF25EA34-0F81-4116-A84B-100A916450B3}" srcOrd="1" destOrd="0" presId="urn:microsoft.com/office/officeart/2005/8/layout/cycle2"/>
    <dgm:cxn modelId="{44A492AB-CF4A-47F6-BF44-797FF21566F2}" type="presParOf" srcId="{DF25EA34-0F81-4116-A84B-100A916450B3}" destId="{A8737693-25FE-4116-8225-08AA753F9DD1}" srcOrd="0" destOrd="0" presId="urn:microsoft.com/office/officeart/2005/8/layout/cycle2"/>
    <dgm:cxn modelId="{A7045425-E062-48D2-BC07-AA4D3F4ECBF2}" type="presParOf" srcId="{B2FF878E-CD3F-4FE3-9416-B40488D54414}" destId="{C0223FB0-9F7C-4AA8-A410-63688E92A018}" srcOrd="2" destOrd="0" presId="urn:microsoft.com/office/officeart/2005/8/layout/cycle2"/>
    <dgm:cxn modelId="{015FACED-F287-4F50-8846-E62D689122B8}" type="presParOf" srcId="{B2FF878E-CD3F-4FE3-9416-B40488D54414}" destId="{ED72C181-D161-45AA-B3DD-1527AEC00F42}" srcOrd="3" destOrd="0" presId="urn:microsoft.com/office/officeart/2005/8/layout/cycle2"/>
    <dgm:cxn modelId="{67626F3D-ABCA-4405-B527-97C89349AC5C}" type="presParOf" srcId="{ED72C181-D161-45AA-B3DD-1527AEC00F42}" destId="{A8091735-FCA7-4DFB-9877-68F64DB2DA8F}" srcOrd="0" destOrd="0" presId="urn:microsoft.com/office/officeart/2005/8/layout/cycle2"/>
    <dgm:cxn modelId="{8EE9C8F1-36CA-443F-85D7-39B9C52553CD}" type="presParOf" srcId="{B2FF878E-CD3F-4FE3-9416-B40488D54414}" destId="{D7F12D4F-E4E2-4CF9-BCFB-5E409558EA5B}" srcOrd="4" destOrd="0" presId="urn:microsoft.com/office/officeart/2005/8/layout/cycle2"/>
    <dgm:cxn modelId="{B4EF2182-2FBD-41EE-A513-47A176F2804B}" type="presParOf" srcId="{B2FF878E-CD3F-4FE3-9416-B40488D54414}" destId="{10B97EEF-3D76-44C7-A3FF-BDAD0948971C}" srcOrd="5" destOrd="0" presId="urn:microsoft.com/office/officeart/2005/8/layout/cycle2"/>
    <dgm:cxn modelId="{81576846-EA54-437C-843E-B697EE361340}" type="presParOf" srcId="{10B97EEF-3D76-44C7-A3FF-BDAD0948971C}" destId="{B34964AE-E383-4815-B620-402860ADB357}" srcOrd="0" destOrd="0" presId="urn:microsoft.com/office/officeart/2005/8/layout/cycle2"/>
    <dgm:cxn modelId="{C0A7AFA3-5657-4ADA-8A45-0B29ADFDAEE0}" type="presParOf" srcId="{B2FF878E-CD3F-4FE3-9416-B40488D54414}" destId="{15FF3F6F-0559-44BA-8B3A-6514F9D2DA8A}" srcOrd="6" destOrd="0" presId="urn:microsoft.com/office/officeart/2005/8/layout/cycle2"/>
    <dgm:cxn modelId="{1D1D7FDA-21AE-4B20-8E8A-725B9EFDD809}" type="presParOf" srcId="{B2FF878E-CD3F-4FE3-9416-B40488D54414}" destId="{08BA6369-1DDA-4479-AD0D-DEBEE057D70B}" srcOrd="7" destOrd="0" presId="urn:microsoft.com/office/officeart/2005/8/layout/cycle2"/>
    <dgm:cxn modelId="{706DBFBF-3A31-4D32-A46D-CDF6C887FE94}" type="presParOf" srcId="{08BA6369-1DDA-4479-AD0D-DEBEE057D70B}" destId="{99D8A0A0-F27B-42C5-A41A-EE896FA8E7C3}" srcOrd="0" destOrd="0" presId="urn:microsoft.com/office/officeart/2005/8/layout/cycle2"/>
    <dgm:cxn modelId="{D4373AB2-0D67-4F99-87A3-F7E565B2EF00}" type="presParOf" srcId="{B2FF878E-CD3F-4FE3-9416-B40488D54414}" destId="{96B2845A-1CA6-4E73-86A2-6808D5987B4D}" srcOrd="8" destOrd="0" presId="urn:microsoft.com/office/officeart/2005/8/layout/cycle2"/>
    <dgm:cxn modelId="{5045FF08-7CE3-4F48-8EC8-C11C20EE3DC5}" type="presParOf" srcId="{B2FF878E-CD3F-4FE3-9416-B40488D54414}" destId="{4E2132E7-AADE-4847-8B66-061F1F24B73D}" srcOrd="9" destOrd="0" presId="urn:microsoft.com/office/officeart/2005/8/layout/cycle2"/>
    <dgm:cxn modelId="{5B8B5286-1DF2-496C-8757-0BFD8730AB4E}" type="presParOf" srcId="{4E2132E7-AADE-4847-8B66-061F1F24B73D}" destId="{A46E2478-2BE3-4631-9AE7-B3CB44A5221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D935F0-7459-44BB-8117-E9308FA0A77B}" type="doc">
      <dgm:prSet loTypeId="urn:microsoft.com/office/officeart/2009/layout/CircleArrowProcess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115F99DF-9D44-46A9-BDBB-A3FF4A2BAE2D}">
      <dgm:prSet phldrT="[Tekst]"/>
      <dgm:spPr/>
      <dgm:t>
        <a:bodyPr/>
        <a:lstStyle/>
        <a:p>
          <a:r>
            <a:rPr lang="pl-PL" dirty="0">
              <a:latin typeface="Cambria" panose="02040503050406030204" pitchFamily="18" charset="0"/>
              <a:ea typeface="Cambria" panose="02040503050406030204" pitchFamily="18" charset="0"/>
            </a:rPr>
            <a:t>seniorzy-liderzy-wolontariusze</a:t>
          </a:r>
        </a:p>
      </dgm:t>
    </dgm:pt>
    <dgm:pt modelId="{2E79046D-F07A-4666-A860-3240EB1822FE}" type="parTrans" cxnId="{53DD54B4-2117-4A45-A829-9263FA3DB7B4}">
      <dgm:prSet/>
      <dgm:spPr/>
      <dgm:t>
        <a:bodyPr/>
        <a:lstStyle/>
        <a:p>
          <a:endParaRPr lang="pl-PL"/>
        </a:p>
      </dgm:t>
    </dgm:pt>
    <dgm:pt modelId="{F4619688-A51E-4014-8D5B-ADC31634A701}" type="sibTrans" cxnId="{53DD54B4-2117-4A45-A829-9263FA3DB7B4}">
      <dgm:prSet/>
      <dgm:spPr/>
      <dgm:t>
        <a:bodyPr/>
        <a:lstStyle/>
        <a:p>
          <a:endParaRPr lang="pl-PL"/>
        </a:p>
      </dgm:t>
    </dgm:pt>
    <dgm:pt modelId="{15A72170-F1F9-48A3-9E92-CFE2906F9C54}">
      <dgm:prSet phldrT="[Tekst]"/>
      <dgm:spPr/>
      <dgm:t>
        <a:bodyPr/>
        <a:lstStyle/>
        <a:p>
          <a:r>
            <a:rPr lang="pl-PL" dirty="0"/>
            <a:t>ę</a:t>
          </a:r>
        </a:p>
      </dgm:t>
    </dgm:pt>
    <dgm:pt modelId="{587D13D9-F857-49BA-8A75-C473190AC402}" type="sibTrans" cxnId="{35D1DD28-00AD-4687-AE2C-3B791E740E1B}">
      <dgm:prSet/>
      <dgm:spPr/>
      <dgm:t>
        <a:bodyPr/>
        <a:lstStyle/>
        <a:p>
          <a:endParaRPr lang="pl-PL"/>
        </a:p>
      </dgm:t>
    </dgm:pt>
    <dgm:pt modelId="{690B80D9-0E9C-4014-A04A-5FDADEEF97EF}" type="parTrans" cxnId="{35D1DD28-00AD-4687-AE2C-3B791E740E1B}">
      <dgm:prSet/>
      <dgm:spPr/>
      <dgm:t>
        <a:bodyPr/>
        <a:lstStyle/>
        <a:p>
          <a:endParaRPr lang="pl-PL"/>
        </a:p>
      </dgm:t>
    </dgm:pt>
    <dgm:pt modelId="{D3CCA5BD-479D-4CF6-9981-FA789F912267}">
      <dgm:prSet phldrT="[Tekst]"/>
      <dgm:spPr/>
      <dgm:t>
        <a:bodyPr/>
        <a:lstStyle/>
        <a:p>
          <a:r>
            <a:rPr lang="pl-PL" dirty="0">
              <a:latin typeface="Cambria" panose="02040503050406030204" pitchFamily="18" charset="0"/>
              <a:ea typeface="Cambria" panose="02040503050406030204" pitchFamily="18" charset="0"/>
            </a:rPr>
            <a:t>społeczności</a:t>
          </a:r>
          <a:r>
            <a:rPr lang="pl-PL" dirty="0"/>
            <a:t> </a:t>
          </a:r>
        </a:p>
      </dgm:t>
    </dgm:pt>
    <dgm:pt modelId="{C2ABACC3-101D-4AE0-AE6C-C5448909E7AE}" type="sibTrans" cxnId="{6550313F-E3A4-45F5-A800-BC38719E8924}">
      <dgm:prSet/>
      <dgm:spPr/>
      <dgm:t>
        <a:bodyPr/>
        <a:lstStyle/>
        <a:p>
          <a:endParaRPr lang="pl-PL"/>
        </a:p>
      </dgm:t>
    </dgm:pt>
    <dgm:pt modelId="{84E82770-65AD-4BAC-8354-AC750000791E}" type="parTrans" cxnId="{6550313F-E3A4-45F5-A800-BC38719E8924}">
      <dgm:prSet/>
      <dgm:spPr/>
      <dgm:t>
        <a:bodyPr/>
        <a:lstStyle/>
        <a:p>
          <a:endParaRPr lang="pl-PL"/>
        </a:p>
      </dgm:t>
    </dgm:pt>
    <dgm:pt modelId="{7B61A555-985F-4E8B-9858-5FC4D7640F93}" type="pres">
      <dgm:prSet presAssocID="{9BD935F0-7459-44BB-8117-E9308FA0A77B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EC9CA11C-A148-4DCB-8F88-4E533EF5730C}" type="pres">
      <dgm:prSet presAssocID="{15A72170-F1F9-48A3-9E92-CFE2906F9C54}" presName="Accent1" presStyleCnt="0"/>
      <dgm:spPr/>
    </dgm:pt>
    <dgm:pt modelId="{ABCD7DC8-9176-49AE-94D5-D29DF7AF026F}" type="pres">
      <dgm:prSet presAssocID="{15A72170-F1F9-48A3-9E92-CFE2906F9C54}" presName="Accent" presStyleLbl="node1" presStyleIdx="0" presStyleCnt="3"/>
      <dgm:spPr/>
    </dgm:pt>
    <dgm:pt modelId="{275F9E21-10C9-4AE3-A00E-B7CC14AC9C22}" type="pres">
      <dgm:prSet presAssocID="{15A72170-F1F9-48A3-9E92-CFE2906F9C54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41BF20DE-C09D-441B-88FD-3B047225D14C}" type="pres">
      <dgm:prSet presAssocID="{115F99DF-9D44-46A9-BDBB-A3FF4A2BAE2D}" presName="Accent2" presStyleCnt="0"/>
      <dgm:spPr/>
    </dgm:pt>
    <dgm:pt modelId="{E25830EF-84F6-430F-BC45-D4B3C7CF42F0}" type="pres">
      <dgm:prSet presAssocID="{115F99DF-9D44-46A9-BDBB-A3FF4A2BAE2D}" presName="Accent" presStyleLbl="node1" presStyleIdx="1" presStyleCnt="3"/>
      <dgm:spPr/>
    </dgm:pt>
    <dgm:pt modelId="{11188853-CF97-4CFD-8EEB-B58CEDE77BD0}" type="pres">
      <dgm:prSet presAssocID="{115F99DF-9D44-46A9-BDBB-A3FF4A2BAE2D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691964C7-749C-42F5-A775-938AC14EFB56}" type="pres">
      <dgm:prSet presAssocID="{D3CCA5BD-479D-4CF6-9981-FA789F912267}" presName="Accent3" presStyleCnt="0"/>
      <dgm:spPr/>
    </dgm:pt>
    <dgm:pt modelId="{466BDA4B-2D47-4DE9-AC63-3B0DED96A1FD}" type="pres">
      <dgm:prSet presAssocID="{D3CCA5BD-479D-4CF6-9981-FA789F912267}" presName="Accent" presStyleLbl="node1" presStyleIdx="2" presStyleCnt="3"/>
      <dgm:spPr/>
    </dgm:pt>
    <dgm:pt modelId="{0CE10489-902C-4E70-8CF9-3ABD25098E5E}" type="pres">
      <dgm:prSet presAssocID="{D3CCA5BD-479D-4CF6-9981-FA789F912267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A70BBB10-15BA-433C-BDF8-2DEFAAFA8EFC}" type="presOf" srcId="{15A72170-F1F9-48A3-9E92-CFE2906F9C54}" destId="{275F9E21-10C9-4AE3-A00E-B7CC14AC9C22}" srcOrd="0" destOrd="0" presId="urn:microsoft.com/office/officeart/2009/layout/CircleArrowProcess"/>
    <dgm:cxn modelId="{35D1DD28-00AD-4687-AE2C-3B791E740E1B}" srcId="{9BD935F0-7459-44BB-8117-E9308FA0A77B}" destId="{15A72170-F1F9-48A3-9E92-CFE2906F9C54}" srcOrd="0" destOrd="0" parTransId="{690B80D9-0E9C-4014-A04A-5FDADEEF97EF}" sibTransId="{587D13D9-F857-49BA-8A75-C473190AC402}"/>
    <dgm:cxn modelId="{6550313F-E3A4-45F5-A800-BC38719E8924}" srcId="{9BD935F0-7459-44BB-8117-E9308FA0A77B}" destId="{D3CCA5BD-479D-4CF6-9981-FA789F912267}" srcOrd="2" destOrd="0" parTransId="{84E82770-65AD-4BAC-8354-AC750000791E}" sibTransId="{C2ABACC3-101D-4AE0-AE6C-C5448909E7AE}"/>
    <dgm:cxn modelId="{385E554C-A90F-40D1-BD66-D209A5D9627A}" type="presOf" srcId="{D3CCA5BD-479D-4CF6-9981-FA789F912267}" destId="{0CE10489-902C-4E70-8CF9-3ABD25098E5E}" srcOrd="0" destOrd="0" presId="urn:microsoft.com/office/officeart/2009/layout/CircleArrowProcess"/>
    <dgm:cxn modelId="{F155768C-E9DA-4F68-B52E-8D067D72EBD9}" type="presOf" srcId="{9BD935F0-7459-44BB-8117-E9308FA0A77B}" destId="{7B61A555-985F-4E8B-9858-5FC4D7640F93}" srcOrd="0" destOrd="0" presId="urn:microsoft.com/office/officeart/2009/layout/CircleArrowProcess"/>
    <dgm:cxn modelId="{53DD54B4-2117-4A45-A829-9263FA3DB7B4}" srcId="{9BD935F0-7459-44BB-8117-E9308FA0A77B}" destId="{115F99DF-9D44-46A9-BDBB-A3FF4A2BAE2D}" srcOrd="1" destOrd="0" parTransId="{2E79046D-F07A-4666-A860-3240EB1822FE}" sibTransId="{F4619688-A51E-4014-8D5B-ADC31634A701}"/>
    <dgm:cxn modelId="{9F3130F3-1DAE-4CED-867F-981720C0B765}" type="presOf" srcId="{115F99DF-9D44-46A9-BDBB-A3FF4A2BAE2D}" destId="{11188853-CF97-4CFD-8EEB-B58CEDE77BD0}" srcOrd="0" destOrd="0" presId="urn:microsoft.com/office/officeart/2009/layout/CircleArrowProcess"/>
    <dgm:cxn modelId="{58483158-914D-473F-8461-A2ADE9C7567D}" type="presParOf" srcId="{7B61A555-985F-4E8B-9858-5FC4D7640F93}" destId="{EC9CA11C-A148-4DCB-8F88-4E533EF5730C}" srcOrd="0" destOrd="0" presId="urn:microsoft.com/office/officeart/2009/layout/CircleArrowProcess"/>
    <dgm:cxn modelId="{50EB5722-3128-4EC5-8D3C-FD3028495C00}" type="presParOf" srcId="{EC9CA11C-A148-4DCB-8F88-4E533EF5730C}" destId="{ABCD7DC8-9176-49AE-94D5-D29DF7AF026F}" srcOrd="0" destOrd="0" presId="urn:microsoft.com/office/officeart/2009/layout/CircleArrowProcess"/>
    <dgm:cxn modelId="{BE1EE307-6147-4A31-BE1D-A7B1D68872CD}" type="presParOf" srcId="{7B61A555-985F-4E8B-9858-5FC4D7640F93}" destId="{275F9E21-10C9-4AE3-A00E-B7CC14AC9C22}" srcOrd="1" destOrd="0" presId="urn:microsoft.com/office/officeart/2009/layout/CircleArrowProcess"/>
    <dgm:cxn modelId="{03996108-9464-4198-B5EE-4CDCCF59CD78}" type="presParOf" srcId="{7B61A555-985F-4E8B-9858-5FC4D7640F93}" destId="{41BF20DE-C09D-441B-88FD-3B047225D14C}" srcOrd="2" destOrd="0" presId="urn:microsoft.com/office/officeart/2009/layout/CircleArrowProcess"/>
    <dgm:cxn modelId="{0E0524C2-2A58-4111-B9D3-C82F8B10A5AB}" type="presParOf" srcId="{41BF20DE-C09D-441B-88FD-3B047225D14C}" destId="{E25830EF-84F6-430F-BC45-D4B3C7CF42F0}" srcOrd="0" destOrd="0" presId="urn:microsoft.com/office/officeart/2009/layout/CircleArrowProcess"/>
    <dgm:cxn modelId="{C081E2DD-7705-4C26-9077-3A2A13B48CD4}" type="presParOf" srcId="{7B61A555-985F-4E8B-9858-5FC4D7640F93}" destId="{11188853-CF97-4CFD-8EEB-B58CEDE77BD0}" srcOrd="3" destOrd="0" presId="urn:microsoft.com/office/officeart/2009/layout/CircleArrowProcess"/>
    <dgm:cxn modelId="{490A2583-B767-4A86-966A-F8FD5CE3579D}" type="presParOf" srcId="{7B61A555-985F-4E8B-9858-5FC4D7640F93}" destId="{691964C7-749C-42F5-A775-938AC14EFB56}" srcOrd="4" destOrd="0" presId="urn:microsoft.com/office/officeart/2009/layout/CircleArrowProcess"/>
    <dgm:cxn modelId="{05E4C1AE-D842-4788-8773-E83073A30A47}" type="presParOf" srcId="{691964C7-749C-42F5-A775-938AC14EFB56}" destId="{466BDA4B-2D47-4DE9-AC63-3B0DED96A1FD}" srcOrd="0" destOrd="0" presId="urn:microsoft.com/office/officeart/2009/layout/CircleArrowProcess"/>
    <dgm:cxn modelId="{B82D3C57-9A53-423E-870E-1470A85A23C7}" type="presParOf" srcId="{7B61A555-985F-4E8B-9858-5FC4D7640F93}" destId="{0CE10489-902C-4E70-8CF9-3ABD25098E5E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D935F0-7459-44BB-8117-E9308FA0A77B}" type="doc">
      <dgm:prSet loTypeId="urn:microsoft.com/office/officeart/2009/layout/CircleArrowProcess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115F99DF-9D44-46A9-BDBB-A3FF4A2BAE2D}">
      <dgm:prSet phldrT="[Tekst]"/>
      <dgm:spPr/>
      <dgm:t>
        <a:bodyPr/>
        <a:lstStyle/>
        <a:p>
          <a:r>
            <a:rPr lang="pl-PL" dirty="0">
              <a:latin typeface="Cambria" panose="02040503050406030204" pitchFamily="18" charset="0"/>
              <a:ea typeface="Cambria" panose="02040503050406030204" pitchFamily="18" charset="0"/>
            </a:rPr>
            <a:t>Seniorzy-liderzy-wolontariusze</a:t>
          </a:r>
        </a:p>
      </dgm:t>
    </dgm:pt>
    <dgm:pt modelId="{2E79046D-F07A-4666-A860-3240EB1822FE}" type="parTrans" cxnId="{53DD54B4-2117-4A45-A829-9263FA3DB7B4}">
      <dgm:prSet/>
      <dgm:spPr/>
      <dgm:t>
        <a:bodyPr/>
        <a:lstStyle/>
        <a:p>
          <a:endParaRPr lang="pl-PL"/>
        </a:p>
      </dgm:t>
    </dgm:pt>
    <dgm:pt modelId="{F4619688-A51E-4014-8D5B-ADC31634A701}" type="sibTrans" cxnId="{53DD54B4-2117-4A45-A829-9263FA3DB7B4}">
      <dgm:prSet/>
      <dgm:spPr/>
      <dgm:t>
        <a:bodyPr/>
        <a:lstStyle/>
        <a:p>
          <a:endParaRPr lang="pl-PL"/>
        </a:p>
      </dgm:t>
    </dgm:pt>
    <dgm:pt modelId="{15A72170-F1F9-48A3-9E92-CFE2906F9C54}">
      <dgm:prSet phldrT="[Tekst]"/>
      <dgm:spPr/>
      <dgm:t>
        <a:bodyPr/>
        <a:lstStyle/>
        <a:p>
          <a:r>
            <a:rPr lang="pl-PL" dirty="0">
              <a:latin typeface="Cambria" panose="02040503050406030204" pitchFamily="18" charset="0"/>
              <a:ea typeface="Cambria" panose="02040503050406030204" pitchFamily="18" charset="0"/>
            </a:rPr>
            <a:t>ę</a:t>
          </a:r>
        </a:p>
      </dgm:t>
    </dgm:pt>
    <dgm:pt modelId="{587D13D9-F857-49BA-8A75-C473190AC402}" type="sibTrans" cxnId="{35D1DD28-00AD-4687-AE2C-3B791E740E1B}">
      <dgm:prSet/>
      <dgm:spPr/>
      <dgm:t>
        <a:bodyPr/>
        <a:lstStyle/>
        <a:p>
          <a:endParaRPr lang="pl-PL"/>
        </a:p>
      </dgm:t>
    </dgm:pt>
    <dgm:pt modelId="{690B80D9-0E9C-4014-A04A-5FDADEEF97EF}" type="parTrans" cxnId="{35D1DD28-00AD-4687-AE2C-3B791E740E1B}">
      <dgm:prSet/>
      <dgm:spPr/>
      <dgm:t>
        <a:bodyPr/>
        <a:lstStyle/>
        <a:p>
          <a:endParaRPr lang="pl-PL"/>
        </a:p>
      </dgm:t>
    </dgm:pt>
    <dgm:pt modelId="{7B61A555-985F-4E8B-9858-5FC4D7640F93}" type="pres">
      <dgm:prSet presAssocID="{9BD935F0-7459-44BB-8117-E9308FA0A77B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EC9CA11C-A148-4DCB-8F88-4E533EF5730C}" type="pres">
      <dgm:prSet presAssocID="{15A72170-F1F9-48A3-9E92-CFE2906F9C54}" presName="Accent1" presStyleCnt="0"/>
      <dgm:spPr/>
    </dgm:pt>
    <dgm:pt modelId="{ABCD7DC8-9176-49AE-94D5-D29DF7AF026F}" type="pres">
      <dgm:prSet presAssocID="{15A72170-F1F9-48A3-9E92-CFE2906F9C54}" presName="Accent" presStyleLbl="node1" presStyleIdx="0" presStyleCnt="2"/>
      <dgm:spPr/>
    </dgm:pt>
    <dgm:pt modelId="{275F9E21-10C9-4AE3-A00E-B7CC14AC9C22}" type="pres">
      <dgm:prSet presAssocID="{15A72170-F1F9-48A3-9E92-CFE2906F9C54}" presName="Parent1" presStyleLbl="revTx" presStyleIdx="0" presStyleCnt="2">
        <dgm:presLayoutVars>
          <dgm:chMax val="1"/>
          <dgm:chPref val="1"/>
          <dgm:bulletEnabled val="1"/>
        </dgm:presLayoutVars>
      </dgm:prSet>
      <dgm:spPr/>
    </dgm:pt>
    <dgm:pt modelId="{41BF20DE-C09D-441B-88FD-3B047225D14C}" type="pres">
      <dgm:prSet presAssocID="{115F99DF-9D44-46A9-BDBB-A3FF4A2BAE2D}" presName="Accent2" presStyleCnt="0"/>
      <dgm:spPr/>
    </dgm:pt>
    <dgm:pt modelId="{E25830EF-84F6-430F-BC45-D4B3C7CF42F0}" type="pres">
      <dgm:prSet presAssocID="{115F99DF-9D44-46A9-BDBB-A3FF4A2BAE2D}" presName="Accent" presStyleLbl="node1" presStyleIdx="1" presStyleCnt="2"/>
      <dgm:spPr/>
    </dgm:pt>
    <dgm:pt modelId="{11188853-CF97-4CFD-8EEB-B58CEDE77BD0}" type="pres">
      <dgm:prSet presAssocID="{115F99DF-9D44-46A9-BDBB-A3FF4A2BAE2D}" presName="Parent2" presStyleLbl="revTx" presStyleIdx="1" presStyleCnt="2">
        <dgm:presLayoutVars>
          <dgm:chMax val="1"/>
          <dgm:chPref val="1"/>
          <dgm:bulletEnabled val="1"/>
        </dgm:presLayoutVars>
      </dgm:prSet>
      <dgm:spPr/>
    </dgm:pt>
  </dgm:ptLst>
  <dgm:cxnLst>
    <dgm:cxn modelId="{A70BBB10-15BA-433C-BDF8-2DEFAAFA8EFC}" type="presOf" srcId="{15A72170-F1F9-48A3-9E92-CFE2906F9C54}" destId="{275F9E21-10C9-4AE3-A00E-B7CC14AC9C22}" srcOrd="0" destOrd="0" presId="urn:microsoft.com/office/officeart/2009/layout/CircleArrowProcess"/>
    <dgm:cxn modelId="{35D1DD28-00AD-4687-AE2C-3B791E740E1B}" srcId="{9BD935F0-7459-44BB-8117-E9308FA0A77B}" destId="{15A72170-F1F9-48A3-9E92-CFE2906F9C54}" srcOrd="0" destOrd="0" parTransId="{690B80D9-0E9C-4014-A04A-5FDADEEF97EF}" sibTransId="{587D13D9-F857-49BA-8A75-C473190AC402}"/>
    <dgm:cxn modelId="{F155768C-E9DA-4F68-B52E-8D067D72EBD9}" type="presOf" srcId="{9BD935F0-7459-44BB-8117-E9308FA0A77B}" destId="{7B61A555-985F-4E8B-9858-5FC4D7640F93}" srcOrd="0" destOrd="0" presId="urn:microsoft.com/office/officeart/2009/layout/CircleArrowProcess"/>
    <dgm:cxn modelId="{53DD54B4-2117-4A45-A829-9263FA3DB7B4}" srcId="{9BD935F0-7459-44BB-8117-E9308FA0A77B}" destId="{115F99DF-9D44-46A9-BDBB-A3FF4A2BAE2D}" srcOrd="1" destOrd="0" parTransId="{2E79046D-F07A-4666-A860-3240EB1822FE}" sibTransId="{F4619688-A51E-4014-8D5B-ADC31634A701}"/>
    <dgm:cxn modelId="{9F3130F3-1DAE-4CED-867F-981720C0B765}" type="presOf" srcId="{115F99DF-9D44-46A9-BDBB-A3FF4A2BAE2D}" destId="{11188853-CF97-4CFD-8EEB-B58CEDE77BD0}" srcOrd="0" destOrd="0" presId="urn:microsoft.com/office/officeart/2009/layout/CircleArrowProcess"/>
    <dgm:cxn modelId="{58483158-914D-473F-8461-A2ADE9C7567D}" type="presParOf" srcId="{7B61A555-985F-4E8B-9858-5FC4D7640F93}" destId="{EC9CA11C-A148-4DCB-8F88-4E533EF5730C}" srcOrd="0" destOrd="0" presId="urn:microsoft.com/office/officeart/2009/layout/CircleArrowProcess"/>
    <dgm:cxn modelId="{50EB5722-3128-4EC5-8D3C-FD3028495C00}" type="presParOf" srcId="{EC9CA11C-A148-4DCB-8F88-4E533EF5730C}" destId="{ABCD7DC8-9176-49AE-94D5-D29DF7AF026F}" srcOrd="0" destOrd="0" presId="urn:microsoft.com/office/officeart/2009/layout/CircleArrowProcess"/>
    <dgm:cxn modelId="{BE1EE307-6147-4A31-BE1D-A7B1D68872CD}" type="presParOf" srcId="{7B61A555-985F-4E8B-9858-5FC4D7640F93}" destId="{275F9E21-10C9-4AE3-A00E-B7CC14AC9C22}" srcOrd="1" destOrd="0" presId="urn:microsoft.com/office/officeart/2009/layout/CircleArrowProcess"/>
    <dgm:cxn modelId="{03996108-9464-4198-B5EE-4CDCCF59CD78}" type="presParOf" srcId="{7B61A555-985F-4E8B-9858-5FC4D7640F93}" destId="{41BF20DE-C09D-441B-88FD-3B047225D14C}" srcOrd="2" destOrd="0" presId="urn:microsoft.com/office/officeart/2009/layout/CircleArrowProcess"/>
    <dgm:cxn modelId="{0E0524C2-2A58-4111-B9D3-C82F8B10A5AB}" type="presParOf" srcId="{41BF20DE-C09D-441B-88FD-3B047225D14C}" destId="{E25830EF-84F6-430F-BC45-D4B3C7CF42F0}" srcOrd="0" destOrd="0" presId="urn:microsoft.com/office/officeart/2009/layout/CircleArrowProcess"/>
    <dgm:cxn modelId="{C081E2DD-7705-4C26-9077-3A2A13B48CD4}" type="presParOf" srcId="{7B61A555-985F-4E8B-9858-5FC4D7640F93}" destId="{11188853-CF97-4CFD-8EEB-B58CEDE77BD0}" srcOrd="3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BD935F0-7459-44BB-8117-E9308FA0A77B}" type="doc">
      <dgm:prSet loTypeId="urn:microsoft.com/office/officeart/2009/layout/CircleArrowProcess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115F99DF-9D44-46A9-BDBB-A3FF4A2BAE2D}">
      <dgm:prSet phldrT="[Tekst]"/>
      <dgm:spPr/>
      <dgm:t>
        <a:bodyPr/>
        <a:lstStyle/>
        <a:p>
          <a:r>
            <a:rPr lang="pl-PL" dirty="0">
              <a:latin typeface="Cambria" panose="02040503050406030204" pitchFamily="18" charset="0"/>
              <a:ea typeface="Cambria" panose="02040503050406030204" pitchFamily="18" charset="0"/>
            </a:rPr>
            <a:t>Seniorzy-liderzy-wolontariusze</a:t>
          </a:r>
        </a:p>
      </dgm:t>
    </dgm:pt>
    <dgm:pt modelId="{2E79046D-F07A-4666-A860-3240EB1822FE}" type="parTrans" cxnId="{53DD54B4-2117-4A45-A829-9263FA3DB7B4}">
      <dgm:prSet/>
      <dgm:spPr/>
      <dgm:t>
        <a:bodyPr/>
        <a:lstStyle/>
        <a:p>
          <a:endParaRPr lang="pl-PL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4619688-A51E-4014-8D5B-ADC31634A701}" type="sibTrans" cxnId="{53DD54B4-2117-4A45-A829-9263FA3DB7B4}">
      <dgm:prSet/>
      <dgm:spPr/>
      <dgm:t>
        <a:bodyPr/>
        <a:lstStyle/>
        <a:p>
          <a:endParaRPr lang="pl-PL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3CCA5BD-479D-4CF6-9981-FA789F912267}">
      <dgm:prSet phldrT="[Tekst]"/>
      <dgm:spPr/>
      <dgm:t>
        <a:bodyPr/>
        <a:lstStyle/>
        <a:p>
          <a:r>
            <a:rPr lang="pl-PL" dirty="0">
              <a:latin typeface="Cambria" panose="02040503050406030204" pitchFamily="18" charset="0"/>
              <a:ea typeface="Cambria" panose="02040503050406030204" pitchFamily="18" charset="0"/>
            </a:rPr>
            <a:t>społeczności </a:t>
          </a:r>
        </a:p>
      </dgm:t>
    </dgm:pt>
    <dgm:pt modelId="{C2ABACC3-101D-4AE0-AE6C-C5448909E7AE}" type="sibTrans" cxnId="{6550313F-E3A4-45F5-A800-BC38719E8924}">
      <dgm:prSet/>
      <dgm:spPr/>
      <dgm:t>
        <a:bodyPr/>
        <a:lstStyle/>
        <a:p>
          <a:endParaRPr lang="pl-PL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4E82770-65AD-4BAC-8354-AC750000791E}" type="parTrans" cxnId="{6550313F-E3A4-45F5-A800-BC38719E8924}">
      <dgm:prSet/>
      <dgm:spPr/>
      <dgm:t>
        <a:bodyPr/>
        <a:lstStyle/>
        <a:p>
          <a:endParaRPr lang="pl-PL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B61A555-985F-4E8B-9858-5FC4D7640F93}" type="pres">
      <dgm:prSet presAssocID="{9BD935F0-7459-44BB-8117-E9308FA0A77B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890FCDFB-5A1C-4060-A419-18F75DEA79BB}" type="pres">
      <dgm:prSet presAssocID="{115F99DF-9D44-46A9-BDBB-A3FF4A2BAE2D}" presName="Accent1" presStyleCnt="0"/>
      <dgm:spPr/>
    </dgm:pt>
    <dgm:pt modelId="{E25830EF-84F6-430F-BC45-D4B3C7CF42F0}" type="pres">
      <dgm:prSet presAssocID="{115F99DF-9D44-46A9-BDBB-A3FF4A2BAE2D}" presName="Accent" presStyleLbl="node1" presStyleIdx="0" presStyleCnt="2"/>
      <dgm:spPr/>
    </dgm:pt>
    <dgm:pt modelId="{D4293DED-6B7D-4DFD-9FE8-62E81E2EB2F0}" type="pres">
      <dgm:prSet presAssocID="{115F99DF-9D44-46A9-BDBB-A3FF4A2BAE2D}" presName="Parent1" presStyleLbl="revTx" presStyleIdx="0" presStyleCnt="2">
        <dgm:presLayoutVars>
          <dgm:chMax val="1"/>
          <dgm:chPref val="1"/>
          <dgm:bulletEnabled val="1"/>
        </dgm:presLayoutVars>
      </dgm:prSet>
      <dgm:spPr/>
    </dgm:pt>
    <dgm:pt modelId="{722E25BA-03F0-4D8D-A542-25D1E5FC7A8E}" type="pres">
      <dgm:prSet presAssocID="{D3CCA5BD-479D-4CF6-9981-FA789F912267}" presName="Accent2" presStyleCnt="0"/>
      <dgm:spPr/>
    </dgm:pt>
    <dgm:pt modelId="{466BDA4B-2D47-4DE9-AC63-3B0DED96A1FD}" type="pres">
      <dgm:prSet presAssocID="{D3CCA5BD-479D-4CF6-9981-FA789F912267}" presName="Accent" presStyleLbl="node1" presStyleIdx="1" presStyleCnt="2"/>
      <dgm:spPr/>
    </dgm:pt>
    <dgm:pt modelId="{F64CE36F-A0CC-43D6-A710-7457BC423724}" type="pres">
      <dgm:prSet presAssocID="{D3CCA5BD-479D-4CF6-9981-FA789F912267}" presName="Parent2" presStyleLbl="revTx" presStyleIdx="1" presStyleCnt="2">
        <dgm:presLayoutVars>
          <dgm:chMax val="1"/>
          <dgm:chPref val="1"/>
          <dgm:bulletEnabled val="1"/>
        </dgm:presLayoutVars>
      </dgm:prSet>
      <dgm:spPr/>
    </dgm:pt>
  </dgm:ptLst>
  <dgm:cxnLst>
    <dgm:cxn modelId="{6550313F-E3A4-45F5-A800-BC38719E8924}" srcId="{9BD935F0-7459-44BB-8117-E9308FA0A77B}" destId="{D3CCA5BD-479D-4CF6-9981-FA789F912267}" srcOrd="1" destOrd="0" parTransId="{84E82770-65AD-4BAC-8354-AC750000791E}" sibTransId="{C2ABACC3-101D-4AE0-AE6C-C5448909E7AE}"/>
    <dgm:cxn modelId="{BEB73A83-76A0-4698-A4FC-0F827F84B694}" type="presOf" srcId="{115F99DF-9D44-46A9-BDBB-A3FF4A2BAE2D}" destId="{D4293DED-6B7D-4DFD-9FE8-62E81E2EB2F0}" srcOrd="0" destOrd="0" presId="urn:microsoft.com/office/officeart/2009/layout/CircleArrowProcess"/>
    <dgm:cxn modelId="{9B512489-2A8B-475B-8DC8-62466C292449}" type="presOf" srcId="{D3CCA5BD-479D-4CF6-9981-FA789F912267}" destId="{F64CE36F-A0CC-43D6-A710-7457BC423724}" srcOrd="0" destOrd="0" presId="urn:microsoft.com/office/officeart/2009/layout/CircleArrowProcess"/>
    <dgm:cxn modelId="{F155768C-E9DA-4F68-B52E-8D067D72EBD9}" type="presOf" srcId="{9BD935F0-7459-44BB-8117-E9308FA0A77B}" destId="{7B61A555-985F-4E8B-9858-5FC4D7640F93}" srcOrd="0" destOrd="0" presId="urn:microsoft.com/office/officeart/2009/layout/CircleArrowProcess"/>
    <dgm:cxn modelId="{53DD54B4-2117-4A45-A829-9263FA3DB7B4}" srcId="{9BD935F0-7459-44BB-8117-E9308FA0A77B}" destId="{115F99DF-9D44-46A9-BDBB-A3FF4A2BAE2D}" srcOrd="0" destOrd="0" parTransId="{2E79046D-F07A-4666-A860-3240EB1822FE}" sibTransId="{F4619688-A51E-4014-8D5B-ADC31634A701}"/>
    <dgm:cxn modelId="{B69C3801-BB46-4D10-8FA1-116A13A3F545}" type="presParOf" srcId="{7B61A555-985F-4E8B-9858-5FC4D7640F93}" destId="{890FCDFB-5A1C-4060-A419-18F75DEA79BB}" srcOrd="0" destOrd="0" presId="urn:microsoft.com/office/officeart/2009/layout/CircleArrowProcess"/>
    <dgm:cxn modelId="{47FF01A0-377A-4A65-A551-E8754C80825F}" type="presParOf" srcId="{890FCDFB-5A1C-4060-A419-18F75DEA79BB}" destId="{E25830EF-84F6-430F-BC45-D4B3C7CF42F0}" srcOrd="0" destOrd="0" presId="urn:microsoft.com/office/officeart/2009/layout/CircleArrowProcess"/>
    <dgm:cxn modelId="{02C7B19D-B250-4075-AA3B-D2720BB471B2}" type="presParOf" srcId="{7B61A555-985F-4E8B-9858-5FC4D7640F93}" destId="{D4293DED-6B7D-4DFD-9FE8-62E81E2EB2F0}" srcOrd="1" destOrd="0" presId="urn:microsoft.com/office/officeart/2009/layout/CircleArrowProcess"/>
    <dgm:cxn modelId="{C5168000-23C4-45A9-93BC-3767E5255199}" type="presParOf" srcId="{7B61A555-985F-4E8B-9858-5FC4D7640F93}" destId="{722E25BA-03F0-4D8D-A542-25D1E5FC7A8E}" srcOrd="2" destOrd="0" presId="urn:microsoft.com/office/officeart/2009/layout/CircleArrowProcess"/>
    <dgm:cxn modelId="{5A8DA0D3-9238-451F-9FE9-8A2030CB35DF}" type="presParOf" srcId="{722E25BA-03F0-4D8D-A542-25D1E5FC7A8E}" destId="{466BDA4B-2D47-4DE9-AC63-3B0DED96A1FD}" srcOrd="0" destOrd="0" presId="urn:microsoft.com/office/officeart/2009/layout/CircleArrowProcess"/>
    <dgm:cxn modelId="{FC560421-C3D8-4431-94A7-D7243A723A8E}" type="presParOf" srcId="{7B61A555-985F-4E8B-9858-5FC4D7640F93}" destId="{F64CE36F-A0CC-43D6-A710-7457BC423724}" srcOrd="3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BD935F0-7459-44BB-8117-E9308FA0A77B}" type="doc">
      <dgm:prSet loTypeId="urn:microsoft.com/office/officeart/2009/layout/CircleArrowProcess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115F99DF-9D44-46A9-BDBB-A3FF4A2BAE2D}">
      <dgm:prSet phldrT="[Tekst]"/>
      <dgm:spPr/>
      <dgm:t>
        <a:bodyPr/>
        <a:lstStyle/>
        <a:p>
          <a:r>
            <a:rPr lang="pl-PL" dirty="0"/>
            <a:t>ę</a:t>
          </a:r>
        </a:p>
      </dgm:t>
    </dgm:pt>
    <dgm:pt modelId="{2E79046D-F07A-4666-A860-3240EB1822FE}" type="parTrans" cxnId="{53DD54B4-2117-4A45-A829-9263FA3DB7B4}">
      <dgm:prSet/>
      <dgm:spPr/>
      <dgm:t>
        <a:bodyPr/>
        <a:lstStyle/>
        <a:p>
          <a:endParaRPr lang="pl-PL"/>
        </a:p>
      </dgm:t>
    </dgm:pt>
    <dgm:pt modelId="{F4619688-A51E-4014-8D5B-ADC31634A701}" type="sibTrans" cxnId="{53DD54B4-2117-4A45-A829-9263FA3DB7B4}">
      <dgm:prSet/>
      <dgm:spPr/>
      <dgm:t>
        <a:bodyPr/>
        <a:lstStyle/>
        <a:p>
          <a:endParaRPr lang="pl-PL"/>
        </a:p>
      </dgm:t>
    </dgm:pt>
    <dgm:pt modelId="{15A72170-F1F9-48A3-9E92-CFE2906F9C54}">
      <dgm:prSet phldrT="[Tekst]"/>
      <dgm:spPr/>
      <dgm:t>
        <a:bodyPr/>
        <a:lstStyle/>
        <a:p>
          <a:r>
            <a:rPr lang="pl-PL" dirty="0"/>
            <a:t>ę</a:t>
          </a:r>
        </a:p>
      </dgm:t>
    </dgm:pt>
    <dgm:pt modelId="{587D13D9-F857-49BA-8A75-C473190AC402}" type="sibTrans" cxnId="{35D1DD28-00AD-4687-AE2C-3B791E740E1B}">
      <dgm:prSet/>
      <dgm:spPr/>
      <dgm:t>
        <a:bodyPr/>
        <a:lstStyle/>
        <a:p>
          <a:endParaRPr lang="pl-PL"/>
        </a:p>
      </dgm:t>
    </dgm:pt>
    <dgm:pt modelId="{690B80D9-0E9C-4014-A04A-5FDADEEF97EF}" type="parTrans" cxnId="{35D1DD28-00AD-4687-AE2C-3B791E740E1B}">
      <dgm:prSet/>
      <dgm:spPr/>
      <dgm:t>
        <a:bodyPr/>
        <a:lstStyle/>
        <a:p>
          <a:endParaRPr lang="pl-PL"/>
        </a:p>
      </dgm:t>
    </dgm:pt>
    <dgm:pt modelId="{7B61A555-985F-4E8B-9858-5FC4D7640F93}" type="pres">
      <dgm:prSet presAssocID="{9BD935F0-7459-44BB-8117-E9308FA0A77B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EC9CA11C-A148-4DCB-8F88-4E533EF5730C}" type="pres">
      <dgm:prSet presAssocID="{15A72170-F1F9-48A3-9E92-CFE2906F9C54}" presName="Accent1" presStyleCnt="0"/>
      <dgm:spPr/>
    </dgm:pt>
    <dgm:pt modelId="{ABCD7DC8-9176-49AE-94D5-D29DF7AF026F}" type="pres">
      <dgm:prSet presAssocID="{15A72170-F1F9-48A3-9E92-CFE2906F9C54}" presName="Accent" presStyleLbl="node1" presStyleIdx="0" presStyleCnt="2"/>
      <dgm:spPr/>
    </dgm:pt>
    <dgm:pt modelId="{275F9E21-10C9-4AE3-A00E-B7CC14AC9C22}" type="pres">
      <dgm:prSet presAssocID="{15A72170-F1F9-48A3-9E92-CFE2906F9C54}" presName="Parent1" presStyleLbl="revTx" presStyleIdx="0" presStyleCnt="2">
        <dgm:presLayoutVars>
          <dgm:chMax val="1"/>
          <dgm:chPref val="1"/>
          <dgm:bulletEnabled val="1"/>
        </dgm:presLayoutVars>
      </dgm:prSet>
      <dgm:spPr/>
    </dgm:pt>
    <dgm:pt modelId="{41BF20DE-C09D-441B-88FD-3B047225D14C}" type="pres">
      <dgm:prSet presAssocID="{115F99DF-9D44-46A9-BDBB-A3FF4A2BAE2D}" presName="Accent2" presStyleCnt="0"/>
      <dgm:spPr/>
    </dgm:pt>
    <dgm:pt modelId="{E25830EF-84F6-430F-BC45-D4B3C7CF42F0}" type="pres">
      <dgm:prSet presAssocID="{115F99DF-9D44-46A9-BDBB-A3FF4A2BAE2D}" presName="Accent" presStyleLbl="node1" presStyleIdx="1" presStyleCnt="2"/>
      <dgm:spPr/>
    </dgm:pt>
    <dgm:pt modelId="{11188853-CF97-4CFD-8EEB-B58CEDE77BD0}" type="pres">
      <dgm:prSet presAssocID="{115F99DF-9D44-46A9-BDBB-A3FF4A2BAE2D}" presName="Parent2" presStyleLbl="revTx" presStyleIdx="1" presStyleCnt="2">
        <dgm:presLayoutVars>
          <dgm:chMax val="1"/>
          <dgm:chPref val="1"/>
          <dgm:bulletEnabled val="1"/>
        </dgm:presLayoutVars>
      </dgm:prSet>
      <dgm:spPr/>
    </dgm:pt>
  </dgm:ptLst>
  <dgm:cxnLst>
    <dgm:cxn modelId="{A70BBB10-15BA-433C-BDF8-2DEFAAFA8EFC}" type="presOf" srcId="{15A72170-F1F9-48A3-9E92-CFE2906F9C54}" destId="{275F9E21-10C9-4AE3-A00E-B7CC14AC9C22}" srcOrd="0" destOrd="0" presId="urn:microsoft.com/office/officeart/2009/layout/CircleArrowProcess"/>
    <dgm:cxn modelId="{35D1DD28-00AD-4687-AE2C-3B791E740E1B}" srcId="{9BD935F0-7459-44BB-8117-E9308FA0A77B}" destId="{15A72170-F1F9-48A3-9E92-CFE2906F9C54}" srcOrd="0" destOrd="0" parTransId="{690B80D9-0E9C-4014-A04A-5FDADEEF97EF}" sibTransId="{587D13D9-F857-49BA-8A75-C473190AC402}"/>
    <dgm:cxn modelId="{F155768C-E9DA-4F68-B52E-8D067D72EBD9}" type="presOf" srcId="{9BD935F0-7459-44BB-8117-E9308FA0A77B}" destId="{7B61A555-985F-4E8B-9858-5FC4D7640F93}" srcOrd="0" destOrd="0" presId="urn:microsoft.com/office/officeart/2009/layout/CircleArrowProcess"/>
    <dgm:cxn modelId="{53DD54B4-2117-4A45-A829-9263FA3DB7B4}" srcId="{9BD935F0-7459-44BB-8117-E9308FA0A77B}" destId="{115F99DF-9D44-46A9-BDBB-A3FF4A2BAE2D}" srcOrd="1" destOrd="0" parTransId="{2E79046D-F07A-4666-A860-3240EB1822FE}" sibTransId="{F4619688-A51E-4014-8D5B-ADC31634A701}"/>
    <dgm:cxn modelId="{9F3130F3-1DAE-4CED-867F-981720C0B765}" type="presOf" srcId="{115F99DF-9D44-46A9-BDBB-A3FF4A2BAE2D}" destId="{11188853-CF97-4CFD-8EEB-B58CEDE77BD0}" srcOrd="0" destOrd="0" presId="urn:microsoft.com/office/officeart/2009/layout/CircleArrowProcess"/>
    <dgm:cxn modelId="{58483158-914D-473F-8461-A2ADE9C7567D}" type="presParOf" srcId="{7B61A555-985F-4E8B-9858-5FC4D7640F93}" destId="{EC9CA11C-A148-4DCB-8F88-4E533EF5730C}" srcOrd="0" destOrd="0" presId="urn:microsoft.com/office/officeart/2009/layout/CircleArrowProcess"/>
    <dgm:cxn modelId="{50EB5722-3128-4EC5-8D3C-FD3028495C00}" type="presParOf" srcId="{EC9CA11C-A148-4DCB-8F88-4E533EF5730C}" destId="{ABCD7DC8-9176-49AE-94D5-D29DF7AF026F}" srcOrd="0" destOrd="0" presId="urn:microsoft.com/office/officeart/2009/layout/CircleArrowProcess"/>
    <dgm:cxn modelId="{BE1EE307-6147-4A31-BE1D-A7B1D68872CD}" type="presParOf" srcId="{7B61A555-985F-4E8B-9858-5FC4D7640F93}" destId="{275F9E21-10C9-4AE3-A00E-B7CC14AC9C22}" srcOrd="1" destOrd="0" presId="urn:microsoft.com/office/officeart/2009/layout/CircleArrowProcess"/>
    <dgm:cxn modelId="{03996108-9464-4198-B5EE-4CDCCF59CD78}" type="presParOf" srcId="{7B61A555-985F-4E8B-9858-5FC4D7640F93}" destId="{41BF20DE-C09D-441B-88FD-3B047225D14C}" srcOrd="2" destOrd="0" presId="urn:microsoft.com/office/officeart/2009/layout/CircleArrowProcess"/>
    <dgm:cxn modelId="{0E0524C2-2A58-4111-B9D3-C82F8B10A5AB}" type="presParOf" srcId="{41BF20DE-C09D-441B-88FD-3B047225D14C}" destId="{E25830EF-84F6-430F-BC45-D4B3C7CF42F0}" srcOrd="0" destOrd="0" presId="urn:microsoft.com/office/officeart/2009/layout/CircleArrowProcess"/>
    <dgm:cxn modelId="{C081E2DD-7705-4C26-9077-3A2A13B48CD4}" type="presParOf" srcId="{7B61A555-985F-4E8B-9858-5FC4D7640F93}" destId="{11188853-CF97-4CFD-8EEB-B58CEDE77BD0}" srcOrd="3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821D00-26FB-4223-A488-BE9AD3F2EA29}">
      <dsp:nvSpPr>
        <dsp:cNvPr id="0" name=""/>
        <dsp:cNvSpPr/>
      </dsp:nvSpPr>
      <dsp:spPr>
        <a:xfrm>
          <a:off x="3246437" y="534"/>
          <a:ext cx="1635124" cy="16351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idea</a:t>
          </a:r>
        </a:p>
      </dsp:txBody>
      <dsp:txXfrm>
        <a:off x="3485895" y="239992"/>
        <a:ext cx="1156208" cy="1156208"/>
      </dsp:txXfrm>
    </dsp:sp>
    <dsp:sp modelId="{DF25EA34-0F81-4116-A84B-100A916450B3}">
      <dsp:nvSpPr>
        <dsp:cNvPr id="0" name=""/>
        <dsp:cNvSpPr/>
      </dsp:nvSpPr>
      <dsp:spPr>
        <a:xfrm rot="2160000">
          <a:off x="4830234" y="1257302"/>
          <a:ext cx="436123" cy="5518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400" kern="1200"/>
        </a:p>
      </dsp:txBody>
      <dsp:txXfrm>
        <a:off x="4842728" y="1329221"/>
        <a:ext cx="305286" cy="331112"/>
      </dsp:txXfrm>
    </dsp:sp>
    <dsp:sp modelId="{C0223FB0-9F7C-4AA8-A410-63688E92A018}">
      <dsp:nvSpPr>
        <dsp:cNvPr id="0" name=""/>
        <dsp:cNvSpPr/>
      </dsp:nvSpPr>
      <dsp:spPr>
        <a:xfrm>
          <a:off x="5235001" y="1445310"/>
          <a:ext cx="1635124" cy="16351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projekt</a:t>
          </a:r>
        </a:p>
      </dsp:txBody>
      <dsp:txXfrm>
        <a:off x="5474459" y="1684768"/>
        <a:ext cx="1156208" cy="1156208"/>
      </dsp:txXfrm>
    </dsp:sp>
    <dsp:sp modelId="{ED72C181-D161-45AA-B3DD-1527AEC00F42}">
      <dsp:nvSpPr>
        <dsp:cNvPr id="0" name=""/>
        <dsp:cNvSpPr/>
      </dsp:nvSpPr>
      <dsp:spPr>
        <a:xfrm rot="6480000">
          <a:off x="5458534" y="3144055"/>
          <a:ext cx="436123" cy="5518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400" kern="1200"/>
        </a:p>
      </dsp:txBody>
      <dsp:txXfrm rot="10800000">
        <a:off x="5544168" y="3192209"/>
        <a:ext cx="305286" cy="331112"/>
      </dsp:txXfrm>
    </dsp:sp>
    <dsp:sp modelId="{D7F12D4F-E4E2-4CF9-BCFB-5E409558EA5B}">
      <dsp:nvSpPr>
        <dsp:cNvPr id="0" name=""/>
        <dsp:cNvSpPr/>
      </dsp:nvSpPr>
      <dsp:spPr>
        <a:xfrm>
          <a:off x="4475437" y="3783007"/>
          <a:ext cx="1635124" cy="16351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testowanie</a:t>
          </a:r>
        </a:p>
      </dsp:txBody>
      <dsp:txXfrm>
        <a:off x="4714895" y="4022465"/>
        <a:ext cx="1156208" cy="1156208"/>
      </dsp:txXfrm>
    </dsp:sp>
    <dsp:sp modelId="{10B97EEF-3D76-44C7-A3FF-BDAD0948971C}">
      <dsp:nvSpPr>
        <dsp:cNvPr id="0" name=""/>
        <dsp:cNvSpPr/>
      </dsp:nvSpPr>
      <dsp:spPr>
        <a:xfrm rot="10800000">
          <a:off x="3858281" y="4324642"/>
          <a:ext cx="436123" cy="5518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400" kern="1200"/>
        </a:p>
      </dsp:txBody>
      <dsp:txXfrm rot="10800000">
        <a:off x="3989118" y="4435013"/>
        <a:ext cx="305286" cy="331112"/>
      </dsp:txXfrm>
    </dsp:sp>
    <dsp:sp modelId="{15FF3F6F-0559-44BA-8B3A-6514F9D2DA8A}">
      <dsp:nvSpPr>
        <dsp:cNvPr id="0" name=""/>
        <dsp:cNvSpPr/>
      </dsp:nvSpPr>
      <dsp:spPr>
        <a:xfrm>
          <a:off x="2017437" y="3783007"/>
          <a:ext cx="1635124" cy="16351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wyciąganie wniosków</a:t>
          </a:r>
        </a:p>
      </dsp:txBody>
      <dsp:txXfrm>
        <a:off x="2256895" y="4022465"/>
        <a:ext cx="1156208" cy="1156208"/>
      </dsp:txXfrm>
    </dsp:sp>
    <dsp:sp modelId="{08BA6369-1DDA-4479-AD0D-DEBEE057D70B}">
      <dsp:nvSpPr>
        <dsp:cNvPr id="0" name=""/>
        <dsp:cNvSpPr/>
      </dsp:nvSpPr>
      <dsp:spPr>
        <a:xfrm rot="15120000">
          <a:off x="2240970" y="3167533"/>
          <a:ext cx="436123" cy="5518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400" kern="1200"/>
        </a:p>
      </dsp:txBody>
      <dsp:txXfrm rot="10800000">
        <a:off x="2326604" y="3340121"/>
        <a:ext cx="305286" cy="331112"/>
      </dsp:txXfrm>
    </dsp:sp>
    <dsp:sp modelId="{96B2845A-1CA6-4E73-86A2-6808D5987B4D}">
      <dsp:nvSpPr>
        <dsp:cNvPr id="0" name=""/>
        <dsp:cNvSpPr/>
      </dsp:nvSpPr>
      <dsp:spPr>
        <a:xfrm>
          <a:off x="1257873" y="1445310"/>
          <a:ext cx="1635124" cy="16351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zmiana </a:t>
          </a:r>
        </a:p>
      </dsp:txBody>
      <dsp:txXfrm>
        <a:off x="1497331" y="1684768"/>
        <a:ext cx="1156208" cy="1156208"/>
      </dsp:txXfrm>
    </dsp:sp>
    <dsp:sp modelId="{4E2132E7-AADE-4847-8B66-061F1F24B73D}">
      <dsp:nvSpPr>
        <dsp:cNvPr id="0" name=""/>
        <dsp:cNvSpPr/>
      </dsp:nvSpPr>
      <dsp:spPr>
        <a:xfrm rot="19440000">
          <a:off x="2841670" y="1271812"/>
          <a:ext cx="436123" cy="5518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400" kern="1200"/>
        </a:p>
      </dsp:txBody>
      <dsp:txXfrm>
        <a:off x="2854164" y="1420635"/>
        <a:ext cx="305286" cy="3311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CD7DC8-9176-49AE-94D5-D29DF7AF026F}">
      <dsp:nvSpPr>
        <dsp:cNvPr id="0" name=""/>
        <dsp:cNvSpPr/>
      </dsp:nvSpPr>
      <dsp:spPr>
        <a:xfrm>
          <a:off x="3122127" y="0"/>
          <a:ext cx="2608149" cy="260854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75F9E21-10C9-4AE3-A00E-B7CC14AC9C22}">
      <dsp:nvSpPr>
        <dsp:cNvPr id="0" name=""/>
        <dsp:cNvSpPr/>
      </dsp:nvSpPr>
      <dsp:spPr>
        <a:xfrm>
          <a:off x="3698614" y="941764"/>
          <a:ext cx="1449298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ę</a:t>
          </a:r>
        </a:p>
      </dsp:txBody>
      <dsp:txXfrm>
        <a:off x="3698614" y="941764"/>
        <a:ext cx="1449298" cy="724475"/>
      </dsp:txXfrm>
    </dsp:sp>
    <dsp:sp modelId="{E25830EF-84F6-430F-BC45-D4B3C7CF42F0}">
      <dsp:nvSpPr>
        <dsp:cNvPr id="0" name=""/>
        <dsp:cNvSpPr/>
      </dsp:nvSpPr>
      <dsp:spPr>
        <a:xfrm>
          <a:off x="2397723" y="1498803"/>
          <a:ext cx="2608149" cy="260854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1188853-CF97-4CFD-8EEB-B58CEDE77BD0}">
      <dsp:nvSpPr>
        <dsp:cNvPr id="0" name=""/>
        <dsp:cNvSpPr/>
      </dsp:nvSpPr>
      <dsp:spPr>
        <a:xfrm>
          <a:off x="2977148" y="2449237"/>
          <a:ext cx="1449298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>
              <a:latin typeface="Cambria" panose="02040503050406030204" pitchFamily="18" charset="0"/>
              <a:ea typeface="Cambria" panose="02040503050406030204" pitchFamily="18" charset="0"/>
            </a:rPr>
            <a:t>seniorzy-liderzy-wolontariusze</a:t>
          </a:r>
        </a:p>
      </dsp:txBody>
      <dsp:txXfrm>
        <a:off x="2977148" y="2449237"/>
        <a:ext cx="1449298" cy="724475"/>
      </dsp:txXfrm>
    </dsp:sp>
    <dsp:sp modelId="{466BDA4B-2D47-4DE9-AC63-3B0DED96A1FD}">
      <dsp:nvSpPr>
        <dsp:cNvPr id="0" name=""/>
        <dsp:cNvSpPr/>
      </dsp:nvSpPr>
      <dsp:spPr>
        <a:xfrm>
          <a:off x="3307759" y="3176964"/>
          <a:ext cx="2240804" cy="224170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CE10489-902C-4E70-8CF9-3ABD25098E5E}">
      <dsp:nvSpPr>
        <dsp:cNvPr id="0" name=""/>
        <dsp:cNvSpPr/>
      </dsp:nvSpPr>
      <dsp:spPr>
        <a:xfrm>
          <a:off x="3702042" y="3958878"/>
          <a:ext cx="1449298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>
              <a:latin typeface="Cambria" panose="02040503050406030204" pitchFamily="18" charset="0"/>
              <a:ea typeface="Cambria" panose="02040503050406030204" pitchFamily="18" charset="0"/>
            </a:rPr>
            <a:t>społeczności</a:t>
          </a:r>
          <a:r>
            <a:rPr lang="pl-PL" sz="1700" kern="1200" dirty="0"/>
            <a:t> </a:t>
          </a:r>
        </a:p>
      </dsp:txBody>
      <dsp:txXfrm>
        <a:off x="3702042" y="3958878"/>
        <a:ext cx="1449298" cy="7244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CD7DC8-9176-49AE-94D5-D29DF7AF026F}">
      <dsp:nvSpPr>
        <dsp:cNvPr id="0" name=""/>
        <dsp:cNvSpPr/>
      </dsp:nvSpPr>
      <dsp:spPr>
        <a:xfrm>
          <a:off x="2631024" y="0"/>
          <a:ext cx="3611438" cy="3611541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75F9E21-10C9-4AE3-A00E-B7CC14AC9C22}">
      <dsp:nvSpPr>
        <dsp:cNvPr id="0" name=""/>
        <dsp:cNvSpPr/>
      </dsp:nvSpPr>
      <dsp:spPr>
        <a:xfrm>
          <a:off x="3428642" y="1307524"/>
          <a:ext cx="2014898" cy="1007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>
              <a:latin typeface="Cambria" panose="02040503050406030204" pitchFamily="18" charset="0"/>
              <a:ea typeface="Cambria" panose="02040503050406030204" pitchFamily="18" charset="0"/>
            </a:rPr>
            <a:t>ę</a:t>
          </a:r>
        </a:p>
      </dsp:txBody>
      <dsp:txXfrm>
        <a:off x="3428642" y="1307524"/>
        <a:ext cx="2014898" cy="1007330"/>
      </dsp:txXfrm>
    </dsp:sp>
    <dsp:sp modelId="{E25830EF-84F6-430F-BC45-D4B3C7CF42F0}">
      <dsp:nvSpPr>
        <dsp:cNvPr id="0" name=""/>
        <dsp:cNvSpPr/>
      </dsp:nvSpPr>
      <dsp:spPr>
        <a:xfrm>
          <a:off x="1885537" y="2314854"/>
          <a:ext cx="3102500" cy="3103812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1188853-CF97-4CFD-8EEB-B58CEDE77BD0}">
      <dsp:nvSpPr>
        <dsp:cNvPr id="0" name=""/>
        <dsp:cNvSpPr/>
      </dsp:nvSpPr>
      <dsp:spPr>
        <a:xfrm>
          <a:off x="2421193" y="3386666"/>
          <a:ext cx="2014898" cy="1007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>
              <a:latin typeface="Cambria" panose="02040503050406030204" pitchFamily="18" charset="0"/>
              <a:ea typeface="Cambria" panose="02040503050406030204" pitchFamily="18" charset="0"/>
            </a:rPr>
            <a:t>Seniorzy-liderzy-wolontariusze</a:t>
          </a:r>
        </a:p>
      </dsp:txBody>
      <dsp:txXfrm>
        <a:off x="2421193" y="3386666"/>
        <a:ext cx="2014898" cy="10073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5830EF-84F6-430F-BC45-D4B3C7CF42F0}">
      <dsp:nvSpPr>
        <dsp:cNvPr id="0" name=""/>
        <dsp:cNvSpPr/>
      </dsp:nvSpPr>
      <dsp:spPr>
        <a:xfrm>
          <a:off x="2631024" y="0"/>
          <a:ext cx="3611438" cy="3611541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4293DED-6B7D-4DFD-9FE8-62E81E2EB2F0}">
      <dsp:nvSpPr>
        <dsp:cNvPr id="0" name=""/>
        <dsp:cNvSpPr/>
      </dsp:nvSpPr>
      <dsp:spPr>
        <a:xfrm>
          <a:off x="3428642" y="1307524"/>
          <a:ext cx="2014898" cy="1007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>
              <a:latin typeface="Cambria" panose="02040503050406030204" pitchFamily="18" charset="0"/>
              <a:ea typeface="Cambria" panose="02040503050406030204" pitchFamily="18" charset="0"/>
            </a:rPr>
            <a:t>Seniorzy-liderzy-wolontariusze</a:t>
          </a:r>
        </a:p>
      </dsp:txBody>
      <dsp:txXfrm>
        <a:off x="3428642" y="1307524"/>
        <a:ext cx="2014898" cy="1007330"/>
      </dsp:txXfrm>
    </dsp:sp>
    <dsp:sp modelId="{466BDA4B-2D47-4DE9-AC63-3B0DED96A1FD}">
      <dsp:nvSpPr>
        <dsp:cNvPr id="0" name=""/>
        <dsp:cNvSpPr/>
      </dsp:nvSpPr>
      <dsp:spPr>
        <a:xfrm>
          <a:off x="1885537" y="2314854"/>
          <a:ext cx="3102500" cy="3103812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64CE36F-A0CC-43D6-A710-7457BC423724}">
      <dsp:nvSpPr>
        <dsp:cNvPr id="0" name=""/>
        <dsp:cNvSpPr/>
      </dsp:nvSpPr>
      <dsp:spPr>
        <a:xfrm>
          <a:off x="2421193" y="3386666"/>
          <a:ext cx="2014898" cy="1007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>
              <a:latin typeface="Cambria" panose="02040503050406030204" pitchFamily="18" charset="0"/>
              <a:ea typeface="Cambria" panose="02040503050406030204" pitchFamily="18" charset="0"/>
            </a:rPr>
            <a:t>społeczności </a:t>
          </a:r>
        </a:p>
      </dsp:txBody>
      <dsp:txXfrm>
        <a:off x="2421193" y="3386666"/>
        <a:ext cx="2014898" cy="10073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CD7DC8-9176-49AE-94D5-D29DF7AF026F}">
      <dsp:nvSpPr>
        <dsp:cNvPr id="0" name=""/>
        <dsp:cNvSpPr/>
      </dsp:nvSpPr>
      <dsp:spPr>
        <a:xfrm>
          <a:off x="2631024" y="0"/>
          <a:ext cx="3611438" cy="3611541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75F9E21-10C9-4AE3-A00E-B7CC14AC9C22}">
      <dsp:nvSpPr>
        <dsp:cNvPr id="0" name=""/>
        <dsp:cNvSpPr/>
      </dsp:nvSpPr>
      <dsp:spPr>
        <a:xfrm>
          <a:off x="3428642" y="1307524"/>
          <a:ext cx="2014898" cy="1007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6500" kern="1200" dirty="0"/>
            <a:t>ę</a:t>
          </a:r>
        </a:p>
      </dsp:txBody>
      <dsp:txXfrm>
        <a:off x="3428642" y="1307524"/>
        <a:ext cx="2014898" cy="1007330"/>
      </dsp:txXfrm>
    </dsp:sp>
    <dsp:sp modelId="{E25830EF-84F6-430F-BC45-D4B3C7CF42F0}">
      <dsp:nvSpPr>
        <dsp:cNvPr id="0" name=""/>
        <dsp:cNvSpPr/>
      </dsp:nvSpPr>
      <dsp:spPr>
        <a:xfrm>
          <a:off x="1885537" y="2314854"/>
          <a:ext cx="3102500" cy="3103812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1188853-CF97-4CFD-8EEB-B58CEDE77BD0}">
      <dsp:nvSpPr>
        <dsp:cNvPr id="0" name=""/>
        <dsp:cNvSpPr/>
      </dsp:nvSpPr>
      <dsp:spPr>
        <a:xfrm>
          <a:off x="2421193" y="3386666"/>
          <a:ext cx="2014898" cy="1007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6500" kern="1200" dirty="0"/>
            <a:t>ę</a:t>
          </a:r>
        </a:p>
      </dsp:txBody>
      <dsp:txXfrm>
        <a:off x="2421193" y="3386666"/>
        <a:ext cx="2014898" cy="10073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pixabay.com/pl/?utm_source=link-attribution&amp;utm_medium=referral&amp;utm_campaign=image&amp;utm_content=154734" TargetMode="External"/><Relationship Id="rId7" Type="http://schemas.microsoft.com/office/2007/relationships/hdphoto" Target="../media/hdphoto2.wdp"/><Relationship Id="rId2" Type="http://schemas.openxmlformats.org/officeDocument/2006/relationships/hyperlink" Target="https://pixabay.com/pl/users/OpenClipart-Vectors-30363/?utm_source=link-attribution&amp;utm_medium=referral&amp;utm_campaign=image&amp;utm_content=15473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hyperlink" Target="https://pixabay.com/pl/?utm_source=link-attribution&amp;utm_medium=referral&amp;utm_campaign=image&amp;utm_content=4091710" TargetMode="External"/><Relationship Id="rId4" Type="http://schemas.openxmlformats.org/officeDocument/2006/relationships/hyperlink" Target="https://pixabay.com/pl/users/GDJ-1086657/?utm_source=link-attribution&amp;utm_medium=referral&amp;utm_campaign=image&amp;utm_content=4091710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3.xml"/><Relationship Id="rId7" Type="http://schemas.openxmlformats.org/officeDocument/2006/relationships/image" Target="../media/image1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4.xml"/><Relationship Id="rId7" Type="http://schemas.openxmlformats.org/officeDocument/2006/relationships/image" Target="../media/image1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niorzywakcji.pl/" TargetMode="External"/><Relationship Id="rId2" Type="http://schemas.openxmlformats.org/officeDocument/2006/relationships/hyperlink" Target="http://www.e.org.pl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archipelagpokolen.pl/" TargetMode="External"/><Relationship Id="rId4" Type="http://schemas.openxmlformats.org/officeDocument/2006/relationships/hyperlink" Target="http://www.sieciwsparcia.pl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044EF2-D2BF-41AC-9680-2F3DEB420D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3791" y="2605849"/>
            <a:ext cx="8260212" cy="1646302"/>
          </a:xfrm>
        </p:spPr>
        <p:txBody>
          <a:bodyPr/>
          <a:lstStyle/>
          <a:p>
            <a:r>
              <a:rPr lang="pl-PL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WOLONTARIAT OSÓB STARSZYCH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ED11551-6482-4C19-BB66-2C08F8140B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252151"/>
            <a:ext cx="7766936" cy="1096899"/>
          </a:xfrm>
        </p:spPr>
        <p:txBody>
          <a:bodyPr>
            <a:noAutofit/>
          </a:bodyPr>
          <a:lstStyle/>
          <a:p>
            <a:r>
              <a:rPr lang="pl-PL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Warunki do rozwoju wolontariatu na podstawie doświadczenia Towarzystwa Inicjatyw Twórczych „ę”</a:t>
            </a:r>
          </a:p>
          <a:p>
            <a:r>
              <a:rPr lang="pl-PL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Marta Białek-Graczyk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F8BA4DC-62E9-47BF-885A-35A145432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597" y="0"/>
            <a:ext cx="1438656" cy="236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45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AB460A6-F8C6-4D4C-A3A7-E9F82992D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792" y="878889"/>
            <a:ext cx="7181805" cy="51268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66013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6E232C9-C324-4DC5-97CE-3FCBF38EB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610" y="913845"/>
            <a:ext cx="7870887" cy="52472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89377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23CAF97-90CE-4CC8-AA47-1E56C2779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158" y="824605"/>
            <a:ext cx="7409449" cy="52921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00423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6D421EF-801E-4D25-A00A-AA071C286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167" y="2384327"/>
            <a:ext cx="4671134" cy="233556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125367E-29DF-4FFD-8A09-4E720E6A40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61023"/>
          <a:stretch/>
        </p:blipFill>
        <p:spPr>
          <a:xfrm>
            <a:off x="5917790" y="2028110"/>
            <a:ext cx="2376054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13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45D85A0-33EE-41C9-BA08-2931A3366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916" y="876053"/>
            <a:ext cx="7658840" cy="51058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9957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A30CF70-DA77-481D-9BB3-0C6553CB7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260" y="772357"/>
            <a:ext cx="8264128" cy="55172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32148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35C41664-402B-46C6-8E64-EE2D2CDD3FA2}"/>
              </a:ext>
            </a:extLst>
          </p:cNvPr>
          <p:cNvSpPr/>
          <p:nvPr/>
        </p:nvSpPr>
        <p:spPr>
          <a:xfrm>
            <a:off x="693451" y="6216134"/>
            <a:ext cx="7392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Obraz </a:t>
            </a:r>
            <a:r>
              <a:rPr lang="pl-PL" dirty="0" err="1">
                <a:hlinkClick r:id="rId2"/>
              </a:rPr>
              <a:t>OpenClipart-Vectors</a:t>
            </a:r>
            <a:r>
              <a:rPr lang="pl-PL" dirty="0"/>
              <a:t> z </a:t>
            </a:r>
            <a:r>
              <a:rPr lang="pl-PL" dirty="0" err="1">
                <a:hlinkClick r:id="rId3"/>
              </a:rPr>
              <a:t>Pixabay</a:t>
            </a:r>
            <a:r>
              <a:rPr lang="pl-PL" dirty="0"/>
              <a:t> Obraz </a:t>
            </a:r>
            <a:r>
              <a:rPr lang="pl-PL" dirty="0">
                <a:hlinkClick r:id="rId4"/>
              </a:rPr>
              <a:t>Gordon Johnson</a:t>
            </a:r>
            <a:r>
              <a:rPr lang="pl-PL" dirty="0"/>
              <a:t> z </a:t>
            </a:r>
            <a:r>
              <a:rPr lang="pl-PL" dirty="0" err="1">
                <a:hlinkClick r:id="rId5"/>
              </a:rPr>
              <a:t>Pixabay</a:t>
            </a: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9930215-AA7F-41A0-9800-C5D9C2744F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25460" t="32778" r="39649"/>
          <a:stretch/>
        </p:blipFill>
        <p:spPr>
          <a:xfrm>
            <a:off x="114300" y="1447800"/>
            <a:ext cx="3972498" cy="46101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ACB3888-C366-46A3-8C87-5D49A0ED68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8632" y="530942"/>
            <a:ext cx="4317601" cy="519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38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CD0AC82C-245E-471B-BB3E-24E0305E88D9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oddolne pomysły: </a:t>
            </a:r>
          </a:p>
          <a:p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inkubator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9F7D8C3-B9ED-40B0-9657-2E95DA964A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2608242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00364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37B3A9A-31A2-4C24-B6E9-30B8CD93E3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2194279"/>
              </p:ext>
            </p:extLst>
          </p:nvPr>
        </p:nvGraphicFramePr>
        <p:xfrm>
          <a:off x="938491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12027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37B3A9A-31A2-4C24-B6E9-30B8CD93E3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8333813"/>
              </p:ext>
            </p:extLst>
          </p:nvPr>
        </p:nvGraphicFramePr>
        <p:xfrm>
          <a:off x="938491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Obraz 2">
            <a:extLst>
              <a:ext uri="{FF2B5EF4-FFF2-40B4-BE49-F238E27FC236}">
                <a16:creationId xmlns:a16="http://schemas.microsoft.com/office/drawing/2014/main" id="{6A01F83B-E959-4BA2-A543-1ED4659BAE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25460" t="32778" r="39649"/>
          <a:stretch/>
        </p:blipFill>
        <p:spPr>
          <a:xfrm>
            <a:off x="188397" y="119062"/>
            <a:ext cx="1500188" cy="174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18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08AD31-91B6-47D7-8468-3D152BFF7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nasze doświadczenia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5987E88-359F-4036-A537-4351E7BC5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lat doświadczeń </a:t>
            </a:r>
          </a:p>
          <a:p>
            <a:r>
              <a:rPr lang="pl-PL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Ponad 500 projektów zrealizowanych przez osoby starsze zrealizowanych przez osoby starsze i zespoły międzypokoleniowe</a:t>
            </a:r>
          </a:p>
          <a:p>
            <a:r>
              <a:rPr lang="pl-PL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Programy „Seniorzy w Akcji”, „UTW dla społeczności” , „Generator Innowacji. Sieci wsparcia”, „Lokomotywa Zmian”, „Archipelag Pokoleń”, Tandem 55+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11489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0986CA06-6ED7-49B3-8B0A-3C9146B8077A}"/>
              </a:ext>
            </a:extLst>
          </p:cNvPr>
          <p:cNvSpPr/>
          <p:nvPr/>
        </p:nvSpPr>
        <p:spPr>
          <a:xfrm>
            <a:off x="2217374" y="2627970"/>
            <a:ext cx="775725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WŁAŚCIWE OSOBY </a:t>
            </a:r>
          </a:p>
          <a:p>
            <a:pPr algn="ctr"/>
            <a:r>
              <a:rPr lang="pl-PL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WE WŁAŚCIWYM CZASIE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6F51DD0-6276-4431-9402-D52EA0F865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25460" t="32778" r="39649"/>
          <a:stretch/>
        </p:blipFill>
        <p:spPr>
          <a:xfrm>
            <a:off x="4860471" y="4234543"/>
            <a:ext cx="1235529" cy="14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9397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5987E88-359F-4036-A537-4351E7BC5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Gotowość</a:t>
            </a:r>
          </a:p>
          <a:p>
            <a:r>
              <a:rPr lang="pl-PL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Silna motywacja</a:t>
            </a:r>
          </a:p>
          <a:p>
            <a:r>
              <a:rPr lang="pl-PL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Otwartość</a:t>
            </a:r>
          </a:p>
          <a:p>
            <a:r>
              <a:rPr lang="pl-PL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Poczucie, że jest „coś do zrobienia” i chęć wpływu na rzeczywistość</a:t>
            </a:r>
          </a:p>
          <a:p>
            <a:r>
              <a:rPr lang="pl-PL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Umiejętność współpracy i prowadzenia grupy: </a:t>
            </a:r>
          </a:p>
          <a:p>
            <a:r>
              <a:rPr lang="pl-PL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Chcą dawać światu i brać dla siebie (równowaga)</a:t>
            </a:r>
          </a:p>
          <a:p>
            <a:r>
              <a:rPr lang="pl-PL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Chcą odpowiedzieć na dostrzeżoną potrzebę</a:t>
            </a:r>
          </a:p>
        </p:txBody>
      </p:sp>
    </p:spTree>
    <p:extLst>
      <p:ext uri="{BB962C8B-B14F-4D97-AF65-F5344CB8AC3E}">
        <p14:creationId xmlns:p14="http://schemas.microsoft.com/office/powerpoint/2010/main" val="1297443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08AD31-91B6-47D7-8468-3D152BFF7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sprawdzamy: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5987E88-359F-4036-A537-4351E7BC5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właściwy moment</a:t>
            </a:r>
          </a:p>
          <a:p>
            <a:r>
              <a:rPr lang="pl-PL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inkubator może jemu/jej coś dać</a:t>
            </a:r>
          </a:p>
          <a:p>
            <a:r>
              <a:rPr lang="pl-PL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 nie jest jednorazowa przygoda</a:t>
            </a:r>
          </a:p>
          <a:p>
            <a:r>
              <a:rPr lang="pl-PL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jest przestrzeń na wymianę i partnerstwo</a:t>
            </a:r>
          </a:p>
          <a:p>
            <a:r>
              <a:rPr lang="pl-PL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czujemy się zainspirowany</a:t>
            </a:r>
          </a:p>
        </p:txBody>
      </p:sp>
    </p:spTree>
    <p:extLst>
      <p:ext uri="{BB962C8B-B14F-4D97-AF65-F5344CB8AC3E}">
        <p14:creationId xmlns:p14="http://schemas.microsoft.com/office/powerpoint/2010/main" val="3829802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0986CA06-6ED7-49B3-8B0A-3C9146B8077A}"/>
              </a:ext>
            </a:extLst>
          </p:cNvPr>
          <p:cNvSpPr/>
          <p:nvPr/>
        </p:nvSpPr>
        <p:spPr>
          <a:xfrm>
            <a:off x="2145092" y="2627970"/>
            <a:ext cx="79018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PRZESTRZEŃ POMIĘDZY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EAEBA4A-8B0D-4CDA-AC29-24540A4BD5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25460" t="32778" r="39649"/>
          <a:stretch/>
        </p:blipFill>
        <p:spPr>
          <a:xfrm>
            <a:off x="4860471" y="4249057"/>
            <a:ext cx="1235529" cy="14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4919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0986CA06-6ED7-49B3-8B0A-3C9146B8077A}"/>
              </a:ext>
            </a:extLst>
          </p:cNvPr>
          <p:cNvSpPr/>
          <p:nvPr/>
        </p:nvSpPr>
        <p:spPr>
          <a:xfrm>
            <a:off x="2050541" y="2627970"/>
            <a:ext cx="80909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INSPIRACJA I INKUBACJA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EE4D062-2C9F-4FE6-90C5-55EFE9FD8B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25460" t="32778" r="39649"/>
          <a:stretch/>
        </p:blipFill>
        <p:spPr>
          <a:xfrm>
            <a:off x="4860471" y="4249057"/>
            <a:ext cx="1235529" cy="14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614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0986CA06-6ED7-49B3-8B0A-3C9146B8077A}"/>
              </a:ext>
            </a:extLst>
          </p:cNvPr>
          <p:cNvSpPr/>
          <p:nvPr/>
        </p:nvSpPr>
        <p:spPr>
          <a:xfrm>
            <a:off x="2459175" y="2345166"/>
            <a:ext cx="740568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BEZPIECZNE RAMY/</a:t>
            </a:r>
          </a:p>
          <a:p>
            <a:pPr algn="ctr"/>
            <a:r>
              <a:rPr lang="pl-PL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WYCHODZENIE </a:t>
            </a:r>
          </a:p>
          <a:p>
            <a:pPr algn="ctr"/>
            <a:r>
              <a:rPr lang="pl-PL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ZE STREFY KOMFORTU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EE88B03-C82F-4FE3-A7E1-C5B90B3845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25460" t="32778" r="39649"/>
          <a:stretch/>
        </p:blipFill>
        <p:spPr>
          <a:xfrm>
            <a:off x="4860471" y="4669972"/>
            <a:ext cx="1235529" cy="14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587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0986CA06-6ED7-49B3-8B0A-3C9146B8077A}"/>
              </a:ext>
            </a:extLst>
          </p:cNvPr>
          <p:cNvSpPr/>
          <p:nvPr/>
        </p:nvSpPr>
        <p:spPr>
          <a:xfrm>
            <a:off x="1908426" y="2967335"/>
            <a:ext cx="81515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MIĘDZYPOKOLENIOWOŚĆ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209718F-2A69-4870-8AD2-C9A6FCDF46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25460" t="32778" r="39649"/>
          <a:stretch/>
        </p:blipFill>
        <p:spPr>
          <a:xfrm>
            <a:off x="4860471" y="4234543"/>
            <a:ext cx="1235529" cy="14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5482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0986CA06-6ED7-49B3-8B0A-3C9146B8077A}"/>
              </a:ext>
            </a:extLst>
          </p:cNvPr>
          <p:cNvSpPr/>
          <p:nvPr/>
        </p:nvSpPr>
        <p:spPr>
          <a:xfrm>
            <a:off x="1701245" y="2726035"/>
            <a:ext cx="78801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EKSPERYMENTOWANIE I </a:t>
            </a:r>
          </a:p>
          <a:p>
            <a:pPr algn="ctr"/>
            <a:r>
              <a:rPr lang="pl-PL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PRZESTRZEŃ NA BŁĘDY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0035CDB-F0F0-4909-969D-00A4937B9E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25460" t="32778" r="39649"/>
          <a:stretch/>
        </p:blipFill>
        <p:spPr>
          <a:xfrm>
            <a:off x="4860471" y="4234543"/>
            <a:ext cx="1235529" cy="14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1029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0986CA06-6ED7-49B3-8B0A-3C9146B8077A}"/>
              </a:ext>
            </a:extLst>
          </p:cNvPr>
          <p:cNvSpPr/>
          <p:nvPr/>
        </p:nvSpPr>
        <p:spPr>
          <a:xfrm>
            <a:off x="1575754" y="2967335"/>
            <a:ext cx="88169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WSPARCIE SZYTE NA MIARĘ</a:t>
            </a:r>
            <a:endParaRPr lang="pl-PL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CA9585A-278C-48CB-AA13-D74C28A49D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25460" t="32778" r="39649"/>
          <a:stretch/>
        </p:blipFill>
        <p:spPr>
          <a:xfrm>
            <a:off x="4860471" y="4249057"/>
            <a:ext cx="1235529" cy="14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910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0986CA06-6ED7-49B3-8B0A-3C9146B8077A}"/>
              </a:ext>
            </a:extLst>
          </p:cNvPr>
          <p:cNvSpPr/>
          <p:nvPr/>
        </p:nvSpPr>
        <p:spPr>
          <a:xfrm>
            <a:off x="3754614" y="2967335"/>
            <a:ext cx="44592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SPRAWCZOŚĆ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8FD190D-8D71-4DE5-9E82-52E6879291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25460" t="32778" r="39649"/>
          <a:stretch/>
        </p:blipFill>
        <p:spPr>
          <a:xfrm>
            <a:off x="4860471" y="4249057"/>
            <a:ext cx="1235529" cy="14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4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75E2464E-3F29-4D3D-8283-E1F649095534}"/>
              </a:ext>
            </a:extLst>
          </p:cNvPr>
          <p:cNvSpPr txBox="1"/>
          <p:nvPr/>
        </p:nvSpPr>
        <p:spPr>
          <a:xfrm>
            <a:off x="675861" y="2166730"/>
            <a:ext cx="2941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latin typeface="Cambria" panose="02040503050406030204" pitchFamily="18" charset="0"/>
                <a:ea typeface="Cambria" panose="02040503050406030204" pitchFamily="18" charset="0"/>
              </a:rPr>
              <a:t>dzieci</a:t>
            </a:r>
          </a:p>
          <a:p>
            <a:endParaRPr lang="pl-PL" sz="4000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F9EE168-1543-4F0E-A412-E6188F420BF7}"/>
              </a:ext>
            </a:extLst>
          </p:cNvPr>
          <p:cNvSpPr txBox="1"/>
          <p:nvPr/>
        </p:nvSpPr>
        <p:spPr>
          <a:xfrm>
            <a:off x="3356218" y="1413289"/>
            <a:ext cx="6095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latin typeface="Cambria" panose="02040503050406030204" pitchFamily="18" charset="0"/>
                <a:ea typeface="Cambria" panose="02040503050406030204" pitchFamily="18" charset="0"/>
              </a:rPr>
              <a:t>osoby z niepełnosprawnościami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62BF811-0E72-4A0B-941D-28A8F4A7C10C}"/>
              </a:ext>
            </a:extLst>
          </p:cNvPr>
          <p:cNvSpPr txBox="1"/>
          <p:nvPr/>
        </p:nvSpPr>
        <p:spPr>
          <a:xfrm>
            <a:off x="6533321" y="3242827"/>
            <a:ext cx="352144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latin typeface="Cambria" panose="02040503050406030204" pitchFamily="18" charset="0"/>
                <a:ea typeface="Cambria" panose="02040503050406030204" pitchFamily="18" charset="0"/>
              </a:rPr>
              <a:t>młodzież z ośrodków wychowawczych</a:t>
            </a:r>
          </a:p>
          <a:p>
            <a:endParaRPr lang="pl-PL"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42A53713-2AB7-464A-B966-CB90C7EF7F9A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na rzecz: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227558B-BA55-40F9-9303-3610F5E969F1}"/>
              </a:ext>
            </a:extLst>
          </p:cNvPr>
          <p:cNvSpPr txBox="1"/>
          <p:nvPr/>
        </p:nvSpPr>
        <p:spPr>
          <a:xfrm>
            <a:off x="1461159" y="3620325"/>
            <a:ext cx="2941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latin typeface="Cambria" panose="02040503050406030204" pitchFamily="18" charset="0"/>
                <a:ea typeface="Cambria" panose="02040503050406030204" pitchFamily="18" charset="0"/>
              </a:rPr>
              <a:t>społeczności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61B97140-8AA9-4E02-8A91-DE6C51748D75}"/>
              </a:ext>
            </a:extLst>
          </p:cNvPr>
          <p:cNvSpPr txBox="1"/>
          <p:nvPr/>
        </p:nvSpPr>
        <p:spPr>
          <a:xfrm>
            <a:off x="4625009" y="4912000"/>
            <a:ext cx="294198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latin typeface="Cambria" panose="02040503050406030204" pitchFamily="18" charset="0"/>
                <a:ea typeface="Cambria" panose="02040503050406030204" pitchFamily="18" charset="0"/>
              </a:rPr>
              <a:t>opiekunowie osób starszych</a:t>
            </a:r>
          </a:p>
          <a:p>
            <a:endParaRPr lang="pl-PL" dirty="0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FE8461D1-CFF8-4137-9D9A-3798DCC8387C}"/>
              </a:ext>
            </a:extLst>
          </p:cNvPr>
          <p:cNvSpPr txBox="1"/>
          <p:nvPr/>
        </p:nvSpPr>
        <p:spPr>
          <a:xfrm>
            <a:off x="5479773" y="2532534"/>
            <a:ext cx="294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latin typeface="Cambria" panose="02040503050406030204" pitchFamily="18" charset="0"/>
                <a:ea typeface="Cambria" panose="02040503050406030204" pitchFamily="18" charset="0"/>
              </a:rPr>
              <a:t>osadzeni</a:t>
            </a:r>
            <a:r>
              <a:rPr lang="pl-PL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FB400E8A-171E-461D-8CA3-C65F9EF1FBE5}"/>
              </a:ext>
            </a:extLst>
          </p:cNvPr>
          <p:cNvSpPr/>
          <p:nvPr/>
        </p:nvSpPr>
        <p:spPr>
          <a:xfrm>
            <a:off x="3048000" y="294486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sąsiedzi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EB9B4CD-1DBC-4530-9A44-9450DE002628}"/>
              </a:ext>
            </a:extLst>
          </p:cNvPr>
          <p:cNvSpPr txBox="1"/>
          <p:nvPr/>
        </p:nvSpPr>
        <p:spPr>
          <a:xfrm>
            <a:off x="545690" y="4892023"/>
            <a:ext cx="36154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latin typeface="Cambria" panose="02040503050406030204" pitchFamily="18" charset="0"/>
                <a:ea typeface="Cambria" panose="02040503050406030204" pitchFamily="18" charset="0"/>
              </a:rPr>
              <a:t>osoby starsze niesamodzielne</a:t>
            </a:r>
          </a:p>
        </p:txBody>
      </p:sp>
    </p:spTree>
    <p:extLst>
      <p:ext uri="{BB962C8B-B14F-4D97-AF65-F5344CB8AC3E}">
        <p14:creationId xmlns:p14="http://schemas.microsoft.com/office/powerpoint/2010/main" val="7604865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37B3A9A-31A2-4C24-B6E9-30B8CD93E3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699524"/>
              </p:ext>
            </p:extLst>
          </p:nvPr>
        </p:nvGraphicFramePr>
        <p:xfrm>
          <a:off x="938491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Obraz 2">
            <a:extLst>
              <a:ext uri="{FF2B5EF4-FFF2-40B4-BE49-F238E27FC236}">
                <a16:creationId xmlns:a16="http://schemas.microsoft.com/office/drawing/2014/main" id="{36798CB2-6B51-4628-A1A1-45851348B6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25460" t="32778" r="39649"/>
          <a:stretch/>
        </p:blipFill>
        <p:spPr>
          <a:xfrm>
            <a:off x="188397" y="119062"/>
            <a:ext cx="1500188" cy="174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445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0986CA06-6ED7-49B3-8B0A-3C9146B8077A}"/>
              </a:ext>
            </a:extLst>
          </p:cNvPr>
          <p:cNvSpPr/>
          <p:nvPr/>
        </p:nvSpPr>
        <p:spPr>
          <a:xfrm>
            <a:off x="5034300" y="2967335"/>
            <a:ext cx="18998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lider</a:t>
            </a:r>
            <a:r>
              <a:rPr lang="pl-PL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40081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0986CA06-6ED7-49B3-8B0A-3C9146B8077A}"/>
              </a:ext>
            </a:extLst>
          </p:cNvPr>
          <p:cNvSpPr/>
          <p:nvPr/>
        </p:nvSpPr>
        <p:spPr>
          <a:xfrm>
            <a:off x="4536568" y="2967335"/>
            <a:ext cx="28953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miejsce </a:t>
            </a:r>
          </a:p>
        </p:txBody>
      </p:sp>
    </p:spTree>
    <p:extLst>
      <p:ext uri="{BB962C8B-B14F-4D97-AF65-F5344CB8AC3E}">
        <p14:creationId xmlns:p14="http://schemas.microsoft.com/office/powerpoint/2010/main" val="595984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0986CA06-6ED7-49B3-8B0A-3C9146B8077A}"/>
              </a:ext>
            </a:extLst>
          </p:cNvPr>
          <p:cNvSpPr/>
          <p:nvPr/>
        </p:nvSpPr>
        <p:spPr>
          <a:xfrm>
            <a:off x="3453744" y="2967335"/>
            <a:ext cx="5061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powtarzalność </a:t>
            </a:r>
          </a:p>
        </p:txBody>
      </p:sp>
    </p:spTree>
    <p:extLst>
      <p:ext uri="{BB962C8B-B14F-4D97-AF65-F5344CB8AC3E}">
        <p14:creationId xmlns:p14="http://schemas.microsoft.com/office/powerpoint/2010/main" val="13884048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17A2E22C-E92A-4EC9-8B33-DD946D2CFF79}"/>
              </a:ext>
            </a:extLst>
          </p:cNvPr>
          <p:cNvSpPr/>
          <p:nvPr/>
        </p:nvSpPr>
        <p:spPr>
          <a:xfrm>
            <a:off x="1105011" y="2446635"/>
            <a:ext cx="955017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u</a:t>
            </a:r>
            <a:r>
              <a:rPr lang="pl-PL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ruchamianie </a:t>
            </a:r>
            <a:r>
              <a:rPr lang="pl-PL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i</a:t>
            </a:r>
          </a:p>
          <a:p>
            <a:pPr algn="ctr"/>
            <a:r>
              <a:rPr lang="pl-PL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łączenie lokalnych </a:t>
            </a:r>
            <a:r>
              <a:rPr lang="pl-PL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zasobów </a:t>
            </a:r>
          </a:p>
        </p:txBody>
      </p:sp>
    </p:spTree>
    <p:extLst>
      <p:ext uri="{BB962C8B-B14F-4D97-AF65-F5344CB8AC3E}">
        <p14:creationId xmlns:p14="http://schemas.microsoft.com/office/powerpoint/2010/main" val="6132238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0986CA06-6ED7-49B3-8B0A-3C9146B8077A}"/>
              </a:ext>
            </a:extLst>
          </p:cNvPr>
          <p:cNvSpPr/>
          <p:nvPr/>
        </p:nvSpPr>
        <p:spPr>
          <a:xfrm>
            <a:off x="2451867" y="2967335"/>
            <a:ext cx="70647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wsparcie z zewnątrz</a:t>
            </a:r>
            <a:r>
              <a:rPr lang="pl-PL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67658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5987E88-359F-4036-A537-4351E7BC5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l-PL" b="1" dirty="0"/>
          </a:p>
          <a:p>
            <a:endParaRPr lang="pl-PL" b="1" dirty="0"/>
          </a:p>
          <a:p>
            <a:r>
              <a:rPr lang="pl-PL" b="1" dirty="0"/>
              <a:t>WŁAŚCIWE INSTYTUCJE: OTWARTOŚĆ</a:t>
            </a:r>
          </a:p>
          <a:p>
            <a:r>
              <a:rPr lang="pl-PL" b="1" dirty="0"/>
              <a:t>INSPIRACJA I GOTOWE ROZWIĄZANIA</a:t>
            </a:r>
          </a:p>
          <a:p>
            <a:r>
              <a:rPr lang="pl-PL" b="1" dirty="0"/>
              <a:t>POWATARZALNOŚĆ MODELU </a:t>
            </a:r>
          </a:p>
          <a:p>
            <a:r>
              <a:rPr lang="pl-PL" b="1" dirty="0"/>
              <a:t>WYMIANA DOŚWIADCZEŃ</a:t>
            </a:r>
          </a:p>
          <a:p>
            <a:r>
              <a:rPr lang="pl-PL" b="1" dirty="0"/>
              <a:t>SYSTEM DOCENIANIA 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417A492-F90E-41BE-BD3B-67EF298BF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57" y="435333"/>
            <a:ext cx="1386329" cy="1669333"/>
          </a:xfrm>
          <a:prstGeom prst="rect">
            <a:avLst/>
          </a:prstGeom>
        </p:spPr>
      </p:pic>
      <p:sp>
        <p:nvSpPr>
          <p:cNvPr id="7" name="Tytuł 6">
            <a:extLst>
              <a:ext uri="{FF2B5EF4-FFF2-40B4-BE49-F238E27FC236}">
                <a16:creationId xmlns:a16="http://schemas.microsoft.com/office/drawing/2014/main" id="{92BF5D51-D321-480D-8A91-8F4449409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8456" y="609600"/>
            <a:ext cx="7285545" cy="1320800"/>
          </a:xfrm>
        </p:spPr>
        <p:txBody>
          <a:bodyPr/>
          <a:lstStyle/>
          <a:p>
            <a:r>
              <a:rPr lang="pl-PL" dirty="0"/>
              <a:t>Wsparcie wolontariatu w istniejących ramach</a:t>
            </a:r>
          </a:p>
        </p:txBody>
      </p:sp>
    </p:spTree>
    <p:extLst>
      <p:ext uri="{BB962C8B-B14F-4D97-AF65-F5344CB8AC3E}">
        <p14:creationId xmlns:p14="http://schemas.microsoft.com/office/powerpoint/2010/main" val="10376124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614FD9A-BEEA-4E1B-AA8C-21DD262D3E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5288320"/>
              </p:ext>
            </p:extLst>
          </p:nvPr>
        </p:nvGraphicFramePr>
        <p:xfrm>
          <a:off x="1242604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981886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40009D6-A72E-4C80-9AC5-184446312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320" y="1338116"/>
            <a:ext cx="6737020" cy="4490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3776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76B8B9B3-848E-42C3-BCDC-306C390093DA}"/>
              </a:ext>
            </a:extLst>
          </p:cNvPr>
          <p:cNvSpPr/>
          <p:nvPr/>
        </p:nvSpPr>
        <p:spPr>
          <a:xfrm>
            <a:off x="138489" y="880745"/>
            <a:ext cx="10796212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32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Prowadząc inkubatory dla wolontariuszy, </a:t>
            </a:r>
          </a:p>
          <a:p>
            <a:pPr algn="ctr"/>
            <a:r>
              <a:rPr lang="pl-PL" sz="32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nie tylko realizujemy misję naszej </a:t>
            </a:r>
          </a:p>
          <a:p>
            <a:pPr algn="ctr"/>
            <a:r>
              <a:rPr lang="pl-PL" sz="32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organizacji, ale także </a:t>
            </a:r>
          </a:p>
          <a:p>
            <a:pPr algn="ctr"/>
            <a:r>
              <a:rPr lang="pl-PL" sz="32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dzięki nim nieustannie zasilamy swoje baterie. </a:t>
            </a:r>
          </a:p>
          <a:p>
            <a:pPr algn="ctr"/>
            <a:r>
              <a:rPr lang="pl-PL" sz="32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Razem z przychodzącymi do nas ludźmi </a:t>
            </a:r>
          </a:p>
          <a:p>
            <a:pPr algn="ctr"/>
            <a:r>
              <a:rPr lang="pl-PL" sz="32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stajemy przed nowymi wyzwaniami, </a:t>
            </a:r>
          </a:p>
          <a:p>
            <a:pPr algn="ctr"/>
            <a:r>
              <a:rPr lang="pl-PL" sz="32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inspirujemy się świeżymi </a:t>
            </a:r>
          </a:p>
          <a:p>
            <a:pPr algn="ctr"/>
            <a:r>
              <a:rPr lang="pl-PL" sz="32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p</a:t>
            </a:r>
            <a:r>
              <a:rPr lang="pl-PL" sz="32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omysłami</a:t>
            </a:r>
            <a:r>
              <a:rPr lang="pl-PL" sz="32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i</a:t>
            </a:r>
            <a:r>
              <a:rPr lang="pl-PL" sz="32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robimy rzeczy</a:t>
            </a:r>
          </a:p>
          <a:p>
            <a:pPr algn="ctr"/>
            <a:r>
              <a:rPr lang="pl-PL" sz="32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»po raz pierwszy« </a:t>
            </a:r>
            <a:r>
              <a:rPr lang="pl-PL" sz="32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. </a:t>
            </a:r>
          </a:p>
          <a:p>
            <a:pPr algn="ctr"/>
            <a:r>
              <a:rPr lang="pl-PL" sz="32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Uczestnicy są dla nas zastrzykiem </a:t>
            </a:r>
          </a:p>
          <a:p>
            <a:pPr algn="ctr"/>
            <a:r>
              <a:rPr lang="pl-PL" sz="32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energii i motywacją do ciągłego rozwoju.</a:t>
            </a:r>
            <a:endParaRPr lang="pl-PL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11552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75E2464E-3F29-4D3D-8283-E1F649095534}"/>
              </a:ext>
            </a:extLst>
          </p:cNvPr>
          <p:cNvSpPr txBox="1"/>
          <p:nvPr/>
        </p:nvSpPr>
        <p:spPr>
          <a:xfrm>
            <a:off x="675861" y="2166730"/>
            <a:ext cx="294198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latin typeface="Cambria" panose="02040503050406030204" pitchFamily="18" charset="0"/>
                <a:ea typeface="Cambria" panose="02040503050406030204" pitchFamily="18" charset="0"/>
              </a:rPr>
              <a:t>przestrzeń publiczna </a:t>
            </a:r>
          </a:p>
          <a:p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F9EE168-1543-4F0E-A412-E6188F420BF7}"/>
              </a:ext>
            </a:extLst>
          </p:cNvPr>
          <p:cNvSpPr txBox="1"/>
          <p:nvPr/>
        </p:nvSpPr>
        <p:spPr>
          <a:xfrm>
            <a:off x="3929909" y="1504267"/>
            <a:ext cx="2941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latin typeface="Cambria" panose="02040503050406030204" pitchFamily="18" charset="0"/>
                <a:ea typeface="Cambria" panose="02040503050406030204" pitchFamily="18" charset="0"/>
              </a:rPr>
              <a:t>zdrowie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62BF811-0E72-4A0B-941D-28A8F4A7C10C}"/>
              </a:ext>
            </a:extLst>
          </p:cNvPr>
          <p:cNvSpPr txBox="1"/>
          <p:nvPr/>
        </p:nvSpPr>
        <p:spPr>
          <a:xfrm>
            <a:off x="6566451" y="3032082"/>
            <a:ext cx="29419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latin typeface="Cambria" panose="02040503050406030204" pitchFamily="18" charset="0"/>
                <a:ea typeface="Cambria" panose="02040503050406030204" pitchFamily="18" charset="0"/>
              </a:rPr>
              <a:t>dziedzictwo lokalne 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42A53713-2AB7-464A-B966-CB90C7EF7F9A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tematy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227558B-BA55-40F9-9303-3610F5E969F1}"/>
              </a:ext>
            </a:extLst>
          </p:cNvPr>
          <p:cNvSpPr txBox="1"/>
          <p:nvPr/>
        </p:nvSpPr>
        <p:spPr>
          <a:xfrm>
            <a:off x="1610139" y="3937331"/>
            <a:ext cx="29419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latin typeface="Cambria" panose="02040503050406030204" pitchFamily="18" charset="0"/>
                <a:ea typeface="Cambria" panose="02040503050406030204" pitchFamily="18" charset="0"/>
              </a:rPr>
              <a:t>relacje społeczne 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61B97140-8AA9-4E02-8A91-DE6C51748D75}"/>
              </a:ext>
            </a:extLst>
          </p:cNvPr>
          <p:cNvSpPr txBox="1"/>
          <p:nvPr/>
        </p:nvSpPr>
        <p:spPr>
          <a:xfrm>
            <a:off x="4545495" y="4768958"/>
            <a:ext cx="3876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latin typeface="Cambria" panose="02040503050406030204" pitchFamily="18" charset="0"/>
                <a:ea typeface="Cambria" panose="02040503050406030204" pitchFamily="18" charset="0"/>
              </a:rPr>
              <a:t>przedsiębiorczość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FE8461D1-CFF8-4137-9D9A-3798DCC8387C}"/>
              </a:ext>
            </a:extLst>
          </p:cNvPr>
          <p:cNvSpPr txBox="1"/>
          <p:nvPr/>
        </p:nvSpPr>
        <p:spPr>
          <a:xfrm>
            <a:off x="6332020" y="2057290"/>
            <a:ext cx="2941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latin typeface="Cambria" panose="02040503050406030204" pitchFamily="18" charset="0"/>
                <a:ea typeface="Cambria" panose="02040503050406030204" pitchFamily="18" charset="0"/>
              </a:rPr>
              <a:t>kultura  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FB400E8A-171E-461D-8CA3-C65F9EF1FBE5}"/>
              </a:ext>
            </a:extLst>
          </p:cNvPr>
          <p:cNvSpPr/>
          <p:nvPr/>
        </p:nvSpPr>
        <p:spPr>
          <a:xfrm>
            <a:off x="3048000" y="2944861"/>
            <a:ext cx="6096000" cy="5959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jakość życia </a:t>
            </a:r>
          </a:p>
        </p:txBody>
      </p:sp>
    </p:spTree>
    <p:extLst>
      <p:ext uri="{BB962C8B-B14F-4D97-AF65-F5344CB8AC3E}">
        <p14:creationId xmlns:p14="http://schemas.microsoft.com/office/powerpoint/2010/main" val="39943566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D267BEF-986F-4645-A095-82A9FFE97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119" y="1386017"/>
            <a:ext cx="4853406" cy="408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554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9BEB4CC-3A65-4C33-A217-F1480FE16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885" y="492920"/>
            <a:ext cx="4046356" cy="572214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90F2219-50DF-4E7A-BBE7-C9880F67F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582" y="492920"/>
            <a:ext cx="4174769" cy="572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59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5868516-2A6F-4A5D-ADA7-BA77717DE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687" y="1009649"/>
            <a:ext cx="5857875" cy="389572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FA53A2E-F0D5-4713-B859-88161AC16B84}"/>
              </a:ext>
            </a:extLst>
          </p:cNvPr>
          <p:cNvSpPr txBox="1"/>
          <p:nvPr/>
        </p:nvSpPr>
        <p:spPr>
          <a:xfrm>
            <a:off x="2524125" y="5614988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http://e.org.pl/pomysly-do-zrobienia/</a:t>
            </a:r>
          </a:p>
        </p:txBody>
      </p:sp>
    </p:spTree>
    <p:extLst>
      <p:ext uri="{BB962C8B-B14F-4D97-AF65-F5344CB8AC3E}">
        <p14:creationId xmlns:p14="http://schemas.microsoft.com/office/powerpoint/2010/main" val="25097092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4130D779-91C0-43CF-9007-55EBE9409991}"/>
              </a:ext>
            </a:extLst>
          </p:cNvPr>
          <p:cNvSpPr txBox="1"/>
          <p:nvPr/>
        </p:nvSpPr>
        <p:spPr>
          <a:xfrm>
            <a:off x="2257426" y="2185987"/>
            <a:ext cx="72009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www.e.org.pl</a:t>
            </a:r>
            <a:endParaRPr lang="pl-PL" sz="32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www.seniorzywakcji.pl</a:t>
            </a:r>
            <a:endParaRPr lang="pl-PL" sz="32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www.sieciwsparcia.pl</a:t>
            </a:r>
            <a:endParaRPr lang="pl-PL" sz="32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www.archipelagpokolen.pl</a:t>
            </a:r>
            <a:endParaRPr lang="pl-PL" sz="32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32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DZIĘKUJĘ</a:t>
            </a:r>
          </a:p>
          <a:p>
            <a:r>
              <a:rPr lang="pl-PL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marta.bialek@e.org.pl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05460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32C6E6C-FF89-44E8-928A-FE02E778A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011" y="766562"/>
            <a:ext cx="7987314" cy="53248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92043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BE47F84-0779-475C-8F9C-1B3FF7C5E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112" y="790113"/>
            <a:ext cx="8164867" cy="54432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70032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E53CC3F-C328-4E17-A1B0-CD107229E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544" y="748806"/>
            <a:ext cx="8253644" cy="55024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17186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F906F6D-3373-487A-B2A6-6F9E160F1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769" y="794551"/>
            <a:ext cx="7896320" cy="52688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5980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4322655F-3171-42DB-8058-D355F93B6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786" y="1085896"/>
            <a:ext cx="7620000" cy="5076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94133295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578</TotalTime>
  <Words>350</Words>
  <Application>Microsoft Office PowerPoint</Application>
  <PresentationFormat>Panoramiczny</PresentationFormat>
  <Paragraphs>99</Paragraphs>
  <Slides>43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43</vt:i4>
      </vt:variant>
    </vt:vector>
  </HeadingPairs>
  <TitlesOfParts>
    <vt:vector size="48" baseType="lpstr">
      <vt:lpstr>Arial</vt:lpstr>
      <vt:lpstr>Cambria</vt:lpstr>
      <vt:lpstr>Trebuchet MS</vt:lpstr>
      <vt:lpstr>Wingdings 3</vt:lpstr>
      <vt:lpstr>Faseta</vt:lpstr>
      <vt:lpstr>WOLONTARIAT OSÓB STARSZYCH </vt:lpstr>
      <vt:lpstr>nasze doświadczenia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sprawdzamy: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Wsparcie wolontariatu w istniejących ramach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Marta Białek</dc:creator>
  <cp:lastModifiedBy>Ewa Tułodziecka-Czapska</cp:lastModifiedBy>
  <cp:revision>74</cp:revision>
  <dcterms:created xsi:type="dcterms:W3CDTF">2019-04-22T10:12:00Z</dcterms:created>
  <dcterms:modified xsi:type="dcterms:W3CDTF">2019-04-24T08:35:15Z</dcterms:modified>
</cp:coreProperties>
</file>