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6"/>
  </p:notesMasterIdLst>
  <p:sldIdLst>
    <p:sldId id="256" r:id="rId2"/>
    <p:sldId id="257" r:id="rId3"/>
    <p:sldId id="269" r:id="rId4"/>
    <p:sldId id="271" r:id="rId5"/>
    <p:sldId id="272" r:id="rId6"/>
    <p:sldId id="274" r:id="rId7"/>
    <p:sldId id="270" r:id="rId8"/>
    <p:sldId id="273" r:id="rId9"/>
    <p:sldId id="277" r:id="rId10"/>
    <p:sldId id="276" r:id="rId11"/>
    <p:sldId id="280" r:id="rId12"/>
    <p:sldId id="279" r:id="rId13"/>
    <p:sldId id="275" r:id="rId14"/>
    <p:sldId id="278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923" autoAdjust="0"/>
  </p:normalViewPr>
  <p:slideViewPr>
    <p:cSldViewPr snapToGrid="0">
      <p:cViewPr>
        <p:scale>
          <a:sx n="121" d="100"/>
          <a:sy n="121" d="100"/>
        </p:scale>
        <p:origin x="-18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46257-5E39-4549-A921-00DF28515322}" type="datetimeFigureOut">
              <a:rPr lang="pl-PL" smtClean="0"/>
              <a:t>2016-05-13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F94E6-E7C9-4CE1-9523-18E41856E2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42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Platforma ma inicjować przedsięwzięcia z szeroko pojętego przeciwdziałania nienawiści oraz promować idee i pomysły służące dobru mieszkańców województwa. </a:t>
            </a:r>
          </a:p>
          <a:p>
            <a:pPr algn="just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 pracach Platformy uczestniczą organizacje pozarządowe, które aktywnie współpracują przy organizacji różnych przedsięwzięć i akcji informacyjnych.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94E6-E7C9-4CE1-9523-18E41856E28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487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Platforma ma inicjować przedsięwzięcia z szeroko pojętego przeciwdziałania nienawiści oraz promować idee i pomysły służące dobru mieszkańców województwa. </a:t>
            </a:r>
          </a:p>
          <a:p>
            <a:pPr algn="just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 pracach Platformy uczestniczą organizacje pozarządowe, które aktywnie współpracują przy organizacji różnych przedsięwzięć i akcji informacyjnych.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94E6-E7C9-4CE1-9523-18E41856E28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487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Platforma ma inicjować przedsięwzięcia z szeroko pojętego przeciwdziałania nienawiści oraz promować idee i pomysły służące dobru mieszkańców województwa. </a:t>
            </a:r>
          </a:p>
          <a:p>
            <a:pPr algn="just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 pracach Platformy uczestniczą organizacje pozarządowe, które aktywnie współpracują przy organizacji różnych przedsięwzięć i akcji informacyjnych.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94E6-E7C9-4CE1-9523-18E41856E28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487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Platforma ma inicjować przedsięwzięcia z szeroko pojętego przeciwdziałania nienawiści oraz promować idee i pomysły służące dobru mieszkańców województwa. </a:t>
            </a:r>
          </a:p>
          <a:p>
            <a:pPr algn="just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 pracach Platformy uczestniczą organizacje pozarządowe, które aktywnie współpracują przy organizacji różnych przedsięwzięć i akcji informacyjnych.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94E6-E7C9-4CE1-9523-18E41856E28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487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Platforma ma inicjować przedsięwzięcia z szeroko pojętego przeciwdziałania nienawiści oraz promować idee i pomysły służące dobru mieszkańców województwa. </a:t>
            </a:r>
          </a:p>
          <a:p>
            <a:pPr algn="just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 pracach Platformy uczestniczą organizacje pozarządowe, które aktywnie współpracują przy organizacji różnych przedsięwzięć i akcji informacyjnych.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94E6-E7C9-4CE1-9523-18E41856E28B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487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Platforma ma inicjować przedsięwzięcia z szeroko pojętego przeciwdziałania nienawiści oraz promować idee i pomysły służące dobru mieszkańców województwa. </a:t>
            </a:r>
          </a:p>
          <a:p>
            <a:pPr algn="just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 pracach Platformy uczestniczą organizacje pozarządowe, które aktywnie współpracują przy organizacji różnych przedsięwzięć i akcji informacyjnych.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94E6-E7C9-4CE1-9523-18E41856E28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487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Platforma ma inicjować przedsięwzięcia z szeroko pojętego przeciwdziałania nienawiści oraz promować idee i pomysły służące dobru mieszkańców województwa. </a:t>
            </a:r>
          </a:p>
          <a:p>
            <a:pPr algn="just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 pracach Platformy uczestniczą organizacje pozarządowe, które aktywnie współpracują przy organizacji różnych przedsięwzięć i akcji informacyjnych.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94E6-E7C9-4CE1-9523-18E41856E28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487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Platforma ma inicjować przedsięwzięcia z szeroko pojętego przeciwdziałania nienawiści oraz promować idee i pomysły służące dobru mieszkańców województwa. </a:t>
            </a:r>
          </a:p>
          <a:p>
            <a:pPr algn="just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 pracach Platformy uczestniczą organizacje pozarządowe, które aktywnie współpracują przy organizacji różnych przedsięwzięć i akcji informacyjnych.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94E6-E7C9-4CE1-9523-18E41856E28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487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Platforma ma inicjować przedsięwzięcia z szeroko pojętego przeciwdziałania nienawiści oraz promować idee i pomysły służące dobru mieszkańców województwa. </a:t>
            </a:r>
          </a:p>
          <a:p>
            <a:pPr algn="just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 pracach Platformy uczestniczą organizacje pozarządowe, które aktywnie współpracują przy organizacji różnych przedsięwzięć i akcji informacyjnych.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94E6-E7C9-4CE1-9523-18E41856E28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487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Platforma ma inicjować przedsięwzięcia z szeroko pojętego przeciwdziałania nienawiści oraz promować idee i pomysły służące dobru mieszkańców województwa. </a:t>
            </a:r>
          </a:p>
          <a:p>
            <a:pPr algn="just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 pracach Platformy uczestniczą organizacje pozarządowe, które aktywnie współpracują przy organizacji różnych przedsięwzięć i akcji informacyjnych.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94E6-E7C9-4CE1-9523-18E41856E28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48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Platforma ma inicjować przedsięwzięcia z szeroko pojętego przeciwdziałania nienawiści oraz promować idee i pomysły służące dobru mieszkańców województwa. </a:t>
            </a:r>
          </a:p>
          <a:p>
            <a:pPr algn="just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 pracach Platformy uczestniczą organizacje pozarządowe, które aktywnie współpracują przy organizacji różnych przedsięwzięć i akcji informacyjnych.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94E6-E7C9-4CE1-9523-18E41856E28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487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Platforma ma inicjować przedsięwzięcia z szeroko pojętego przeciwdziałania nienawiści oraz promować idee i pomysły służące dobru mieszkańców województwa. </a:t>
            </a:r>
          </a:p>
          <a:p>
            <a:pPr algn="just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 pracach Platformy uczestniczą organizacje pozarządowe, które aktywnie współpracują przy organizacji różnych przedsięwzięć i akcji informacyjnych.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94E6-E7C9-4CE1-9523-18E41856E28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48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Platforma ma inicjować przedsięwzięcia z szeroko pojętego przeciwdziałania nienawiści oraz promować idee i pomysły służące dobru mieszkańców województwa. </a:t>
            </a:r>
          </a:p>
          <a:p>
            <a:pPr algn="just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W pracach Platformy uczestniczą organizacje pozarządowe, które aktywnie współpracują przy organizacji różnych przedsięwzięć i akcji informacyjnych.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F94E6-E7C9-4CE1-9523-18E41856E28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48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BF7D-F770-4C3E-B9FC-17ADCD31B9C7}" type="datetimeFigureOut">
              <a:rPr lang="pl-PL" smtClean="0"/>
              <a:t>2016-05-13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D989-B779-4595-B742-CA25D7FC8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9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BF7D-F770-4C3E-B9FC-17ADCD31B9C7}" type="datetimeFigureOut">
              <a:rPr lang="pl-PL" smtClean="0"/>
              <a:t>2016-05-13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D989-B779-4595-B742-CA25D7FC8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6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BF7D-F770-4C3E-B9FC-17ADCD31B9C7}" type="datetimeFigureOut">
              <a:rPr lang="pl-PL" smtClean="0"/>
              <a:t>2016-05-13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D989-B779-4595-B742-CA25D7FC8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6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BF7D-F770-4C3E-B9FC-17ADCD31B9C7}" type="datetimeFigureOut">
              <a:rPr lang="pl-PL" smtClean="0"/>
              <a:t>2016-05-13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D989-B779-4595-B742-CA25D7FC8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BF7D-F770-4C3E-B9FC-17ADCD31B9C7}" type="datetimeFigureOut">
              <a:rPr lang="pl-PL" smtClean="0"/>
              <a:t>2016-05-13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D989-B779-4595-B742-CA25D7FC8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7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BF7D-F770-4C3E-B9FC-17ADCD31B9C7}" type="datetimeFigureOut">
              <a:rPr lang="pl-PL" smtClean="0"/>
              <a:t>2016-05-13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D989-B779-4595-B742-CA25D7FC8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12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BF7D-F770-4C3E-B9FC-17ADCD31B9C7}" type="datetimeFigureOut">
              <a:rPr lang="pl-PL" smtClean="0"/>
              <a:t>2016-05-13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D989-B779-4595-B742-CA25D7FC8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934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BF7D-F770-4C3E-B9FC-17ADCD31B9C7}" type="datetimeFigureOut">
              <a:rPr lang="pl-PL" smtClean="0"/>
              <a:t>2016-05-13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D989-B779-4595-B742-CA25D7FC8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0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BF7D-F770-4C3E-B9FC-17ADCD31B9C7}" type="datetimeFigureOut">
              <a:rPr lang="pl-PL" smtClean="0"/>
              <a:t>2016-05-13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D989-B779-4595-B742-CA25D7FC8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4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BF7D-F770-4C3E-B9FC-17ADCD31B9C7}" type="datetimeFigureOut">
              <a:rPr lang="pl-PL" smtClean="0"/>
              <a:t>2016-05-13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D989-B779-4595-B742-CA25D7FC8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36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BF7D-F770-4C3E-B9FC-17ADCD31B9C7}" type="datetimeFigureOut">
              <a:rPr lang="pl-PL" smtClean="0"/>
              <a:t>2016-05-13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D989-B779-4595-B742-CA25D7FC8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0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BF7D-F770-4C3E-B9FC-17ADCD31B9C7}" type="datetimeFigureOut">
              <a:rPr lang="pl-PL" smtClean="0"/>
              <a:t>2016-05-13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9D989-B779-4595-B742-CA25D7FC8C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26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9793" y="1210273"/>
            <a:ext cx="9144000" cy="2965142"/>
          </a:xfrm>
        </p:spPr>
        <p:txBody>
          <a:bodyPr>
            <a:noAutofit/>
          </a:bodyPr>
          <a:lstStyle/>
          <a:p>
            <a:pPr algn="l"/>
            <a:r>
              <a:rPr lang="pl-PL" sz="7200" b="1" dirty="0" smtClean="0"/>
              <a:t>KOPERTA ŻYCIA</a:t>
            </a:r>
            <a:br>
              <a:rPr lang="pl-PL" sz="7200" b="1" dirty="0" smtClean="0"/>
            </a:br>
            <a:r>
              <a:rPr lang="pl-PL" sz="7200" b="1" dirty="0" smtClean="0"/>
              <a:t>prosty sposób, </a:t>
            </a:r>
            <a:br>
              <a:rPr lang="pl-PL" sz="7200" b="1" dirty="0" smtClean="0"/>
            </a:br>
            <a:r>
              <a:rPr lang="pl-PL" sz="7200" b="1" dirty="0" smtClean="0"/>
              <a:t>by uratować życie</a:t>
            </a:r>
            <a:endParaRPr lang="pl-PL" sz="72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" y="5651121"/>
            <a:ext cx="12191999" cy="554807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/>
              <a:t>         </a:t>
            </a:r>
            <a:r>
              <a:rPr lang="pl-PL" sz="2800" dirty="0" smtClean="0">
                <a:solidFill>
                  <a:schemeClr val="tx1"/>
                </a:solidFill>
              </a:rPr>
              <a:t>Śląska Platforma Przeciw Nienawiści                          Chorzów, 9 maja 2016 r.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4931" y="0"/>
            <a:ext cx="12296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08481" y="1366688"/>
            <a:ext cx="8859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85387" y="4544252"/>
            <a:ext cx="6343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b="1" dirty="0" smtClean="0">
                <a:solidFill>
                  <a:srgbClr val="00B0F0"/>
                </a:solidFill>
              </a:rPr>
              <a:t>Koperta z naklejką</a:t>
            </a:r>
            <a:endParaRPr lang="pl-PL" sz="6000" b="1" dirty="0">
              <a:solidFill>
                <a:srgbClr val="00B0F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0" y="4711224"/>
            <a:ext cx="834497" cy="68172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44" y="95665"/>
            <a:ext cx="5559999" cy="432444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21" y="291741"/>
            <a:ext cx="5670015" cy="42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4931" y="0"/>
            <a:ext cx="12296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08481" y="1366688"/>
            <a:ext cx="8859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8" y="234109"/>
            <a:ext cx="6605416" cy="4996997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85387" y="4544252"/>
            <a:ext cx="6343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b="1" dirty="0" smtClean="0">
                <a:solidFill>
                  <a:srgbClr val="00B0F0"/>
                </a:solidFill>
              </a:rPr>
              <a:t> w Twoim domu</a:t>
            </a:r>
            <a:endParaRPr lang="pl-PL" sz="6000" b="1" dirty="0">
              <a:solidFill>
                <a:srgbClr val="00B0F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0" y="4711224"/>
            <a:ext cx="834497" cy="6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2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4931" y="0"/>
            <a:ext cx="12296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94" y="793099"/>
            <a:ext cx="53816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08481" y="1366688"/>
            <a:ext cx="8859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85387" y="4544252"/>
            <a:ext cx="6343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b="1" dirty="0" smtClean="0">
                <a:solidFill>
                  <a:srgbClr val="00B0F0"/>
                </a:solidFill>
              </a:rPr>
              <a:t>Karta ICE</a:t>
            </a:r>
            <a:endParaRPr lang="pl-PL" sz="6000" b="1" dirty="0">
              <a:solidFill>
                <a:srgbClr val="00B0F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0" y="4711224"/>
            <a:ext cx="834497" cy="6817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" r="5465"/>
          <a:stretch/>
        </p:blipFill>
        <p:spPr bwMode="auto">
          <a:xfrm>
            <a:off x="1258046" y="1751682"/>
            <a:ext cx="4880426" cy="2570744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9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4932" y="0"/>
            <a:ext cx="12296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08481" y="1366688"/>
            <a:ext cx="8859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843393" y="72176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6000" dirty="0">
                <a:solidFill>
                  <a:srgbClr val="00B0F0"/>
                </a:solidFill>
              </a:rPr>
              <a:t>Skąd pobrać</a:t>
            </a:r>
            <a:r>
              <a:rPr lang="pl-PL" sz="6000" dirty="0" smtClean="0">
                <a:solidFill>
                  <a:srgbClr val="00B0F0"/>
                </a:solidFill>
              </a:rPr>
              <a:t>:</a:t>
            </a:r>
            <a:endParaRPr lang="pl-PL" sz="6000" dirty="0">
              <a:solidFill>
                <a:srgbClr val="00B0F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4" y="888731"/>
            <a:ext cx="834497" cy="68172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73984" y="1966851"/>
            <a:ext cx="9459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slaskie.pl</a:t>
            </a:r>
          </a:p>
          <a:p>
            <a:r>
              <a:rPr lang="pl-PL" sz="4000" dirty="0"/>
              <a:t>rpo.gov.pl</a:t>
            </a:r>
          </a:p>
          <a:p>
            <a:r>
              <a:rPr lang="pl-PL" sz="4000" dirty="0"/>
              <a:t>slaska.policja.gov.pl</a:t>
            </a:r>
          </a:p>
          <a:p>
            <a:r>
              <a:rPr lang="pl-PL" sz="4000" dirty="0"/>
              <a:t>rops-katowice.pl</a:t>
            </a:r>
          </a:p>
        </p:txBody>
      </p:sp>
    </p:spTree>
    <p:extLst>
      <p:ext uri="{BB962C8B-B14F-4D97-AF65-F5344CB8AC3E}">
        <p14:creationId xmlns:p14="http://schemas.microsoft.com/office/powerpoint/2010/main" val="33975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4931" y="0"/>
            <a:ext cx="12296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08481" y="1366688"/>
            <a:ext cx="8859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10124" y="4136410"/>
            <a:ext cx="5050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dirty="0" smtClean="0">
                <a:solidFill>
                  <a:srgbClr val="00B0F0"/>
                </a:solidFill>
              </a:rPr>
              <a:t>Dziękuję za uwagę. </a:t>
            </a:r>
            <a:endParaRPr lang="pl-PL" sz="4800" dirty="0">
              <a:solidFill>
                <a:srgbClr val="00B0F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10123" y="4742478"/>
            <a:ext cx="10507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3600" dirty="0"/>
              <a:t>Kontakt do </a:t>
            </a:r>
            <a:r>
              <a:rPr lang="pl-PL" sz="3600" dirty="0" smtClean="0"/>
              <a:t>Platformy: sppn@onet.pl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87448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4931" y="0"/>
            <a:ext cx="12296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08481" y="1366688"/>
            <a:ext cx="885998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ŚLĄSKA PLATFORMA PRZECIW NIENAWIŚCI</a:t>
            </a:r>
          </a:p>
          <a:p>
            <a:endParaRPr lang="pl-PL" sz="24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400" dirty="0" smtClean="0">
                <a:cs typeface="Times New Roman" panose="02020603050405020304" pitchFamily="18" charset="0"/>
              </a:rPr>
              <a:t>Wspólna inicjatywa trzech instytucji: </a:t>
            </a:r>
            <a:br>
              <a:rPr lang="pl-PL" sz="2400" dirty="0" smtClean="0">
                <a:cs typeface="Times New Roman" panose="02020603050405020304" pitchFamily="18" charset="0"/>
              </a:rPr>
            </a:br>
            <a:r>
              <a:rPr lang="pl-PL" sz="2400" dirty="0" smtClean="0">
                <a:cs typeface="Times New Roman" panose="02020603050405020304" pitchFamily="18" charset="0"/>
              </a:rPr>
              <a:t>Pełnomocnika Terenowego Rzecznika Praw Obywatelskich, </a:t>
            </a:r>
            <a:br>
              <a:rPr lang="pl-PL" sz="2400" dirty="0" smtClean="0">
                <a:cs typeface="Times New Roman" panose="02020603050405020304" pitchFamily="18" charset="0"/>
              </a:rPr>
            </a:br>
            <a:r>
              <a:rPr lang="pl-PL" sz="2400" dirty="0" smtClean="0">
                <a:cs typeface="Times New Roman" panose="02020603050405020304" pitchFamily="18" charset="0"/>
              </a:rPr>
              <a:t>Komendy Wojewódzkiej Policji w Katowicach, </a:t>
            </a:r>
            <a:br>
              <a:rPr lang="pl-PL" sz="2400" dirty="0" smtClean="0">
                <a:cs typeface="Times New Roman" panose="02020603050405020304" pitchFamily="18" charset="0"/>
              </a:rPr>
            </a:br>
            <a:r>
              <a:rPr lang="pl-PL" sz="2400" dirty="0" smtClean="0">
                <a:cs typeface="Times New Roman" panose="02020603050405020304" pitchFamily="18" charset="0"/>
              </a:rPr>
              <a:t>Urzędu Marszałkowskiego Województwa Śląskiego.</a:t>
            </a:r>
            <a:endParaRPr lang="pl-PL" dirty="0" smtClean="0"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" y="4575757"/>
            <a:ext cx="2955436" cy="97494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34715" y="764498"/>
            <a:ext cx="114075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 smtClean="0"/>
              <a:t>28 </a:t>
            </a:r>
            <a:r>
              <a:rPr lang="pl-PL" sz="2600" b="1" smtClean="0"/>
              <a:t>października 2015 </a:t>
            </a:r>
            <a:r>
              <a:rPr lang="pl-PL" sz="2600" b="1" dirty="0" smtClean="0"/>
              <a:t>roku </a:t>
            </a:r>
            <a:r>
              <a:rPr lang="pl-PL" sz="2600" dirty="0" smtClean="0"/>
              <a:t>swoją działalność zainicjowała</a:t>
            </a:r>
            <a:endParaRPr lang="pl-PL" sz="2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96" y="4325147"/>
            <a:ext cx="3654203" cy="147616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37" y="4849457"/>
            <a:ext cx="4610673" cy="70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4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4931" y="0"/>
            <a:ext cx="12296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5"/>
          <a:stretch/>
        </p:blipFill>
        <p:spPr>
          <a:xfrm>
            <a:off x="2749461" y="727113"/>
            <a:ext cx="9117664" cy="494388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8" y="4044396"/>
            <a:ext cx="2439905" cy="162660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9" y="2244617"/>
            <a:ext cx="2439905" cy="162660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9" y="140043"/>
            <a:ext cx="506882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4932" y="0"/>
            <a:ext cx="12296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08481" y="1366688"/>
            <a:ext cx="8859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281534" y="636367"/>
            <a:ext cx="11817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ŚLĄSKA PLATFORMA PRZECIW NIENAWIŚCI</a:t>
            </a:r>
            <a:r>
              <a:rPr lang="pl-PL" sz="2400" b="1" dirty="0" smtClean="0"/>
              <a:t> </a:t>
            </a:r>
            <a:br>
              <a:rPr lang="pl-PL" sz="2400" b="1" dirty="0" smtClean="0"/>
            </a:br>
            <a:r>
              <a:rPr lang="pl-PL" sz="2400" dirty="0" smtClean="0"/>
              <a:t>wraz </a:t>
            </a:r>
            <a:r>
              <a:rPr lang="pl-PL" sz="2400" dirty="0"/>
              <a:t>z </a:t>
            </a:r>
            <a:r>
              <a:rPr lang="pl-PL" sz="2800" b="1" dirty="0"/>
              <a:t>Pogotowiem </a:t>
            </a:r>
            <a:r>
              <a:rPr lang="pl-PL" sz="2800" b="1" dirty="0" smtClean="0"/>
              <a:t>Ratunkowym</a:t>
            </a:r>
            <a:br>
              <a:rPr lang="pl-PL" sz="2800" b="1" dirty="0" smtClean="0"/>
            </a:br>
            <a:r>
              <a:rPr lang="pl-PL" sz="2400" dirty="0" smtClean="0"/>
              <a:t>rusza </a:t>
            </a:r>
            <a:r>
              <a:rPr lang="pl-PL" sz="2400" dirty="0"/>
              <a:t>z wojewódzką kampanią </a:t>
            </a:r>
            <a:r>
              <a:rPr lang="pl-PL" sz="2400" dirty="0" smtClean="0"/>
              <a:t>promującą</a:t>
            </a:r>
            <a:br>
              <a:rPr lang="pl-PL" sz="2400" dirty="0" smtClean="0"/>
            </a:br>
            <a:r>
              <a:rPr lang="pl-PL" sz="8000" b="1" dirty="0" smtClean="0">
                <a:solidFill>
                  <a:srgbClr val="FF0000"/>
                </a:solidFill>
              </a:rPr>
              <a:t>KOPERTĘ ŻYCIA</a:t>
            </a:r>
            <a:r>
              <a:rPr lang="pl-PL" sz="8000" dirty="0" smtClean="0"/>
              <a:t/>
            </a:r>
            <a:br>
              <a:rPr lang="pl-PL" sz="8000" dirty="0" smtClean="0"/>
            </a:br>
            <a:endParaRPr lang="pl-PL" sz="8000" dirty="0"/>
          </a:p>
        </p:txBody>
      </p:sp>
      <p:sp>
        <p:nvSpPr>
          <p:cNvPr id="4" name="Prostokąt 3"/>
          <p:cNvSpPr/>
          <p:nvPr/>
        </p:nvSpPr>
        <p:spPr>
          <a:xfrm>
            <a:off x="5461416" y="307290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/>
              <a:t>która ma na celu: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000" dirty="0" smtClean="0"/>
              <a:t>unifikację </a:t>
            </a:r>
            <a:r>
              <a:rPr lang="pl-PL" sz="2000" dirty="0"/>
              <a:t>karty informacyjnej oraz naklejek 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zaznajomienie z dobrą praktyką </a:t>
            </a:r>
          </a:p>
          <a:p>
            <a:pPr marL="342900" lvl="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opracowanie materiałów możliwych do </a:t>
            </a:r>
            <a:r>
              <a:rPr lang="pl-PL" sz="2000" dirty="0" smtClean="0"/>
              <a:t>pobrania</a:t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różnych stron instytucji wojewódzkich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(</a:t>
            </a:r>
            <a:r>
              <a:rPr lang="pl-PL" sz="2000" dirty="0"/>
              <a:t>karta informacyjna, naklejka na kopertę i lodówkę, karta ICE)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5" y="760165"/>
            <a:ext cx="4559510" cy="45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4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9524" y="-1"/>
            <a:ext cx="12296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08481" y="1366688"/>
            <a:ext cx="8859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873416" y="1290272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6600" b="1" dirty="0">
                <a:solidFill>
                  <a:srgbClr val="00B0F0"/>
                </a:solidFill>
              </a:rPr>
              <a:t>Dla kogo</a:t>
            </a:r>
            <a:r>
              <a:rPr lang="pl-PL" sz="6600" b="1" dirty="0" smtClean="0">
                <a:solidFill>
                  <a:srgbClr val="00B0F0"/>
                </a:solidFill>
              </a:rPr>
              <a:t>?</a:t>
            </a:r>
            <a:endParaRPr lang="pl-PL" sz="6600" b="1" dirty="0">
              <a:solidFill>
                <a:srgbClr val="00B0F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49377" y="2413337"/>
            <a:ext cx="98485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sz="3600" dirty="0"/>
              <a:t>W szczególności akcja kierowana jest do osób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w </a:t>
            </a:r>
            <a:r>
              <a:rPr lang="pl-PL" sz="3600" dirty="0"/>
              <a:t>podeszłym wieku, schorowanych oraz samotnie zamieszkujących z terenu województwa śląskiego.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9" y="1503410"/>
            <a:ext cx="834497" cy="6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4931" y="0"/>
            <a:ext cx="12296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08481" y="1366688"/>
            <a:ext cx="8859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828403" y="783820"/>
            <a:ext cx="2563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rgbClr val="00B0F0"/>
                </a:solidFill>
              </a:rPr>
              <a:t>Po co</a:t>
            </a:r>
            <a:r>
              <a:rPr lang="pl-PL" sz="6000" dirty="0" smtClean="0">
                <a:solidFill>
                  <a:srgbClr val="00B0F0"/>
                </a:solidFill>
              </a:rPr>
              <a:t>?</a:t>
            </a:r>
          </a:p>
          <a:p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3" y="985954"/>
            <a:ext cx="834497" cy="68172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73983" y="1966852"/>
            <a:ext cx="1103276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200" dirty="0"/>
              <a:t>przyspiesza dotarcie ratowników medycznych do ważnych informacji medycznych mogących uratować </a:t>
            </a:r>
            <a:r>
              <a:rPr lang="pl-PL" sz="3200" dirty="0" smtClean="0"/>
              <a:t>życie</a:t>
            </a:r>
            <a:endParaRPr lang="pl-PL" sz="3200" dirty="0"/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200" dirty="0"/>
              <a:t>ułatwia pracę ratownikom oraz pracownikom </a:t>
            </a:r>
            <a:r>
              <a:rPr lang="pl-PL" sz="3200" dirty="0" smtClean="0"/>
              <a:t>szpitala</a:t>
            </a:r>
            <a:endParaRPr lang="pl-PL" sz="3200" dirty="0"/>
          </a:p>
          <a:p>
            <a:pPr marL="285750" lvl="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3200" dirty="0"/>
              <a:t>skraca czas udzielenia pomocy</a:t>
            </a:r>
          </a:p>
        </p:txBody>
      </p:sp>
    </p:spTree>
    <p:extLst>
      <p:ext uri="{BB962C8B-B14F-4D97-AF65-F5344CB8AC3E}">
        <p14:creationId xmlns:p14="http://schemas.microsoft.com/office/powerpoint/2010/main" val="425112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4931" y="0"/>
            <a:ext cx="12296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08481" y="1366688"/>
            <a:ext cx="8859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162399" y="1796392"/>
            <a:ext cx="79622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to </a:t>
            </a:r>
            <a:r>
              <a:rPr lang="pl-PL" sz="2400" dirty="0"/>
              <a:t>zestaw składający się z</a:t>
            </a:r>
            <a:r>
              <a:rPr lang="pl-PL" sz="2400" dirty="0" smtClean="0"/>
              <a:t>:</a:t>
            </a:r>
            <a:endParaRPr lang="pl-PL" dirty="0"/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400" dirty="0"/>
              <a:t>naklejki lub magnesu do umieszczenia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na </a:t>
            </a:r>
            <a:r>
              <a:rPr lang="pl-PL" sz="2400" dirty="0"/>
              <a:t>drzwiach </a:t>
            </a:r>
            <a:r>
              <a:rPr lang="pl-PL" sz="2400" dirty="0" smtClean="0"/>
              <a:t>lodówki</a:t>
            </a:r>
          </a:p>
          <a:p>
            <a:pPr marL="457200" lvl="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400" dirty="0" smtClean="0"/>
              <a:t>plastikowej </a:t>
            </a:r>
            <a:r>
              <a:rPr lang="pl-PL" sz="2400" dirty="0"/>
              <a:t>koperty </a:t>
            </a:r>
            <a:r>
              <a:rPr lang="pl-PL" sz="2400" dirty="0" smtClean="0"/>
              <a:t>oznaczonej naklejką</a:t>
            </a:r>
            <a:endParaRPr lang="pl-PL" sz="2400" dirty="0"/>
          </a:p>
          <a:p>
            <a:pPr marL="457200" lvl="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l-PL" sz="2400" dirty="0" smtClean="0"/>
              <a:t>karty </a:t>
            </a:r>
            <a:r>
              <a:rPr lang="pl-PL" sz="2400" dirty="0"/>
              <a:t>informacyjnej </a:t>
            </a:r>
            <a:r>
              <a:rPr lang="pl-PL" sz="2400" dirty="0" smtClean="0"/>
              <a:t>o </a:t>
            </a:r>
            <a:r>
              <a:rPr lang="pl-PL" sz="2400" dirty="0"/>
              <a:t>stanie </a:t>
            </a:r>
            <a:r>
              <a:rPr lang="pl-PL" sz="2400" dirty="0" smtClean="0"/>
              <a:t>zdrowia</a:t>
            </a:r>
            <a:endParaRPr lang="pl-PL" sz="24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1" y="797414"/>
            <a:ext cx="4726639" cy="38613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42" y="509666"/>
            <a:ext cx="6162675" cy="128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8634335" y="4826833"/>
            <a:ext cx="314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+ Karty ICE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9962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4931" y="0"/>
            <a:ext cx="12296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08481" y="1366688"/>
            <a:ext cx="8859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85387" y="4544252"/>
            <a:ext cx="6343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b="1" dirty="0" smtClean="0">
                <a:solidFill>
                  <a:srgbClr val="00B0F0"/>
                </a:solidFill>
              </a:rPr>
              <a:t>Naklejka/magnes</a:t>
            </a:r>
            <a:endParaRPr lang="pl-PL" sz="6000" b="1" dirty="0">
              <a:solidFill>
                <a:srgbClr val="00B0F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01" y="417332"/>
            <a:ext cx="3858297" cy="514258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729101" y="417332"/>
            <a:ext cx="3858297" cy="514258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0" y="4711224"/>
            <a:ext cx="834497" cy="6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4931" y="0"/>
            <a:ext cx="12296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08481" y="1366688"/>
            <a:ext cx="8859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0" y="4711224"/>
            <a:ext cx="834497" cy="68172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6"/>
          <a:stretch/>
        </p:blipFill>
        <p:spPr bwMode="auto">
          <a:xfrm>
            <a:off x="7729101" y="443830"/>
            <a:ext cx="4314825" cy="511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1"/>
          <a:stretch/>
        </p:blipFill>
        <p:spPr bwMode="auto">
          <a:xfrm>
            <a:off x="3676911" y="366711"/>
            <a:ext cx="3962399" cy="539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676911" y="4711224"/>
            <a:ext cx="3792525" cy="764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385387" y="4544252"/>
            <a:ext cx="6343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b="1" dirty="0" smtClean="0">
                <a:solidFill>
                  <a:srgbClr val="00B0F0"/>
                </a:solidFill>
              </a:rPr>
              <a:t>Karta informacyjna</a:t>
            </a:r>
            <a:endParaRPr lang="pl-PL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9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623</Words>
  <Application>Microsoft Office PowerPoint</Application>
  <PresentationFormat>Niestandardowy</PresentationFormat>
  <Paragraphs>112</Paragraphs>
  <Slides>14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KOPERTA ŻYCIA prosty sposób,  by uratować życie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PUDEŁKO ŻYCIA prosty sposób, by uratować życie</dc:title>
  <dc:creator>Błaszczyk-Domańska Katarzyna</dc:creator>
  <cp:lastModifiedBy>Agnieszka Jędrzejczyk</cp:lastModifiedBy>
  <cp:revision>38</cp:revision>
  <dcterms:created xsi:type="dcterms:W3CDTF">2016-04-13T05:33:35Z</dcterms:created>
  <dcterms:modified xsi:type="dcterms:W3CDTF">2016-05-13T13:26:20Z</dcterms:modified>
</cp:coreProperties>
</file>