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98" r:id="rId2"/>
    <p:sldId id="411" r:id="rId3"/>
    <p:sldId id="401" r:id="rId4"/>
    <p:sldId id="409" r:id="rId5"/>
    <p:sldId id="412" r:id="rId6"/>
    <p:sldId id="403" r:id="rId7"/>
    <p:sldId id="404" r:id="rId8"/>
    <p:sldId id="402" r:id="rId9"/>
    <p:sldId id="413" r:id="rId10"/>
    <p:sldId id="415" r:id="rId11"/>
    <p:sldId id="41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guide id="3" orient="horz" pos="935" userDrawn="1">
          <p15:clr>
            <a:srgbClr val="A4A3A4"/>
          </p15:clr>
        </p15:guide>
        <p15:guide id="4" orient="horz" pos="3929" userDrawn="1">
          <p15:clr>
            <a:srgbClr val="A4A3A4"/>
          </p15:clr>
        </p15:guide>
        <p15:guide id="5" pos="393" userDrawn="1">
          <p15:clr>
            <a:srgbClr val="A4A3A4"/>
          </p15:clr>
        </p15:guide>
        <p15:guide id="6" pos="7287" userDrawn="1">
          <p15:clr>
            <a:srgbClr val="A4A3A4"/>
          </p15:clr>
        </p15:guide>
        <p15:guide id="7" pos="5382" userDrawn="1">
          <p15:clr>
            <a:srgbClr val="A4A3A4"/>
          </p15:clr>
        </p15:guide>
        <p15:guide id="8" orient="horz" pos="11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4BCD"/>
    <a:srgbClr val="726BCB"/>
    <a:srgbClr val="F2B800"/>
    <a:srgbClr val="DAA600"/>
    <a:srgbClr val="F6BB00"/>
    <a:srgbClr val="6761D5"/>
    <a:srgbClr val="7030A0"/>
    <a:srgbClr val="3F4E63"/>
    <a:srgbClr val="343F4F"/>
    <a:srgbClr val="3C4B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07" autoAdjust="0"/>
    <p:restoredTop sz="94434" autoAdjust="0"/>
  </p:normalViewPr>
  <p:slideViewPr>
    <p:cSldViewPr snapToGrid="0">
      <p:cViewPr>
        <p:scale>
          <a:sx n="89" d="100"/>
          <a:sy n="89" d="100"/>
        </p:scale>
        <p:origin x="-317" y="-14"/>
      </p:cViewPr>
      <p:guideLst>
        <p:guide orient="horz" pos="2160"/>
        <p:guide orient="horz" pos="935"/>
        <p:guide orient="horz" pos="3929"/>
        <p:guide orient="horz" pos="1162"/>
        <p:guide pos="3840"/>
        <p:guide pos="393"/>
        <p:guide pos="7287"/>
        <p:guide pos="5382"/>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40B327-D7C5-4CE7-89AF-DF707BF00182}" type="datetimeFigureOut">
              <a:rPr lang="en-IN" smtClean="0"/>
              <a:pPr/>
              <a:t>11-05-2018</a:t>
            </a:fld>
            <a:endParaRPr lang="en-IN"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3B78B7-F746-4F22-9FD0-176D7BB2DDA9}" type="slidenum">
              <a:rPr lang="en-IN" smtClean="0"/>
              <a:pPr/>
              <a:t>‹#›</a:t>
            </a:fld>
            <a:endParaRPr lang="en-IN" dirty="0"/>
          </a:p>
        </p:txBody>
      </p:sp>
    </p:spTree>
    <p:extLst>
      <p:ext uri="{BB962C8B-B14F-4D97-AF65-F5344CB8AC3E}">
        <p14:creationId xmlns:p14="http://schemas.microsoft.com/office/powerpoint/2010/main" val="4131837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8743950" y="6521675"/>
            <a:ext cx="2636650" cy="153888"/>
          </a:xfrm>
          <a:prstGeom prst="rect">
            <a:avLst/>
          </a:prstGeom>
        </p:spPr>
        <p:txBody>
          <a:bodyPr wrap="square" lIns="0" tIns="0" rIns="0" bIns="0">
            <a:spAutoFit/>
          </a:bodyPr>
          <a:lstStyle>
            <a:lvl1pPr algn="r">
              <a:defRPr sz="1000">
                <a:solidFill>
                  <a:schemeClr val="bg1">
                    <a:lumMod val="50000"/>
                  </a:schemeClr>
                </a:solidFill>
              </a:defRPr>
            </a:lvl1pPr>
          </a:lstStyle>
          <a:p>
            <a:r>
              <a:rPr lang="en-IN" dirty="0" smtClean="0"/>
              <a:t>@ Actuar  PowerPoint Presentation</a:t>
            </a:r>
            <a:endParaRPr lang="en-IN" dirty="0"/>
          </a:p>
        </p:txBody>
      </p:sp>
      <p:sp>
        <p:nvSpPr>
          <p:cNvPr id="6" name="Slide Number Placeholder 5"/>
          <p:cNvSpPr>
            <a:spLocks noGrp="1"/>
          </p:cNvSpPr>
          <p:nvPr>
            <p:ph type="sldNum" sz="quarter" idx="12"/>
          </p:nvPr>
        </p:nvSpPr>
        <p:spPr>
          <a:xfrm>
            <a:off x="11514947" y="6495088"/>
            <a:ext cx="419880" cy="207062"/>
          </a:xfrm>
          <a:prstGeom prst="roundRect">
            <a:avLst>
              <a:gd name="adj" fmla="val 48678"/>
            </a:avLst>
          </a:prstGeom>
          <a:solidFill>
            <a:schemeClr val="accent2"/>
          </a:solidFill>
        </p:spPr>
        <p:txBody>
          <a:bodyPr lIns="0" tIns="0" rIns="0" bIns="0" anchor="ctr" anchorCtr="0">
            <a:normAutofit/>
          </a:bodyPr>
          <a:lstStyle>
            <a:lvl1pPr algn="ctr">
              <a:defRPr sz="900">
                <a:solidFill>
                  <a:schemeClr val="bg1"/>
                </a:solidFill>
              </a:defRPr>
            </a:lvl1pPr>
          </a:lstStyle>
          <a:p>
            <a:fld id="{7875E89A-3209-45B2-AFB0-8EF2492134E1}" type="slidenum">
              <a:rPr lang="en-IN" smtClean="0"/>
              <a:pPr/>
              <a:t>‹#›</a:t>
            </a:fld>
            <a:endParaRPr lang="en-IN" dirty="0"/>
          </a:p>
        </p:txBody>
      </p:sp>
      <p:sp>
        <p:nvSpPr>
          <p:cNvPr id="7" name="Text Placeholder 16"/>
          <p:cNvSpPr>
            <a:spLocks noGrp="1"/>
          </p:cNvSpPr>
          <p:nvPr>
            <p:ph type="body" sz="quarter" idx="13" hasCustomPrompt="1"/>
          </p:nvPr>
        </p:nvSpPr>
        <p:spPr>
          <a:xfrm>
            <a:off x="1761672" y="895873"/>
            <a:ext cx="8668657" cy="193899"/>
          </a:xfrm>
          <a:prstGeom prst="rect">
            <a:avLst/>
          </a:prstGeom>
        </p:spPr>
        <p:txBody>
          <a:bodyPr lIns="0" tIns="0" rIns="0" bIns="0">
            <a:normAutofit/>
          </a:bodyPr>
          <a:lstStyle>
            <a:lvl1pPr marL="0" indent="0" algn="ctr">
              <a:buFontTx/>
              <a:buNone/>
              <a:defRPr sz="1400" baseline="0">
                <a:solidFill>
                  <a:schemeClr val="tx1">
                    <a:lumMod val="50000"/>
                    <a:lumOff val="50000"/>
                  </a:schemeClr>
                </a:solidFill>
              </a:defRPr>
            </a:lvl1pPr>
            <a:lvl2pPr marL="457189" indent="0">
              <a:buFontTx/>
              <a:buNone/>
              <a:defRPr>
                <a:solidFill>
                  <a:schemeClr val="bg2"/>
                </a:solidFill>
              </a:defRPr>
            </a:lvl2pPr>
            <a:lvl3pPr marL="914377" indent="0">
              <a:buFontTx/>
              <a:buNone/>
              <a:defRPr>
                <a:solidFill>
                  <a:schemeClr val="bg2"/>
                </a:solidFill>
              </a:defRPr>
            </a:lvl3pPr>
            <a:lvl4pPr marL="1371566" indent="0">
              <a:buFontTx/>
              <a:buNone/>
              <a:defRPr>
                <a:solidFill>
                  <a:schemeClr val="bg2"/>
                </a:solidFill>
              </a:defRPr>
            </a:lvl4pPr>
            <a:lvl5pPr marL="1828754" indent="0">
              <a:buFontTx/>
              <a:buNone/>
              <a:defRPr>
                <a:solidFill>
                  <a:schemeClr val="bg2"/>
                </a:solidFill>
              </a:defRPr>
            </a:lvl5pPr>
          </a:lstStyle>
          <a:p>
            <a:pPr lvl="0"/>
            <a:r>
              <a:rPr lang="en-US" dirty="0" smtClean="0"/>
              <a:t>Subtitle goes here</a:t>
            </a:r>
            <a:endParaRPr lang="en-IN" dirty="0"/>
          </a:p>
        </p:txBody>
      </p:sp>
      <p:sp>
        <p:nvSpPr>
          <p:cNvPr id="8" name="Title 1"/>
          <p:cNvSpPr>
            <a:spLocks noGrp="1"/>
          </p:cNvSpPr>
          <p:nvPr>
            <p:ph type="title"/>
          </p:nvPr>
        </p:nvSpPr>
        <p:spPr>
          <a:xfrm>
            <a:off x="1761672" y="508075"/>
            <a:ext cx="8668657" cy="387798"/>
          </a:xfrm>
          <a:prstGeom prst="rect">
            <a:avLst/>
          </a:prstGeom>
        </p:spPr>
        <p:txBody>
          <a:bodyPr wrap="square" lIns="0" tIns="0" rIns="0" bIns="0" anchor="t" anchorCtr="0">
            <a:spAutoFit/>
          </a:bodyPr>
          <a:lstStyle>
            <a:lvl1pPr algn="ctr">
              <a:defRPr sz="2800">
                <a:solidFill>
                  <a:schemeClr val="tx1">
                    <a:lumMod val="50000"/>
                    <a:lumOff val="50000"/>
                  </a:schemeClr>
                </a:solidFill>
              </a:defRPr>
            </a:lvl1pPr>
          </a:lstStyle>
          <a:p>
            <a:r>
              <a:rPr lang="en-US" dirty="0" smtClean="0"/>
              <a:t>Click to edit Master title style</a:t>
            </a:r>
            <a:endParaRPr lang="en-IN" dirty="0"/>
          </a:p>
        </p:txBody>
      </p:sp>
      <p:sp>
        <p:nvSpPr>
          <p:cNvPr id="35" name="Rounded Rectangle 34"/>
          <p:cNvSpPr/>
          <p:nvPr userDrawn="1"/>
        </p:nvSpPr>
        <p:spPr>
          <a:xfrm>
            <a:off x="7536525" y="984596"/>
            <a:ext cx="900000" cy="45719"/>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4007926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728234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9768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1424" y="0"/>
            <a:ext cx="11280576" cy="1179288"/>
          </a:xfrm>
          <a:prstGeom prst="rect">
            <a:avLst/>
          </a:prstGeom>
        </p:spPr>
        <p:txBody>
          <a:bodyPr lIns="121917" tIns="60958" rIns="121917" bIns="60958" anchor="ctr"/>
          <a:lstStyle>
            <a:lvl1pPr algn="l">
              <a:defRPr>
                <a:solidFill>
                  <a:schemeClr val="tx1">
                    <a:lumMod val="75000"/>
                    <a:lumOff val="25000"/>
                  </a:schemeClr>
                </a:solidFill>
              </a:defRPr>
            </a:lvl1pPr>
          </a:lstStyle>
          <a:p>
            <a:r>
              <a:rPr lang="en-US" altLang="ko-KR" dirty="0" smtClean="0"/>
              <a:t> Click to edit title</a:t>
            </a:r>
            <a:endParaRPr lang="ko-KR" altLang="en-US" dirty="0"/>
          </a:p>
        </p:txBody>
      </p:sp>
      <p:sp>
        <p:nvSpPr>
          <p:cNvPr id="4" name="Content Placeholder 2"/>
          <p:cNvSpPr>
            <a:spLocks noGrp="1"/>
          </p:cNvSpPr>
          <p:nvPr>
            <p:ph idx="1"/>
          </p:nvPr>
        </p:nvSpPr>
        <p:spPr>
          <a:xfrm>
            <a:off x="1374310" y="1508787"/>
            <a:ext cx="10482329" cy="614197"/>
          </a:xfrm>
          <a:prstGeom prst="rect">
            <a:avLst/>
          </a:prstGeom>
        </p:spPr>
        <p:txBody>
          <a:bodyPr lIns="121917" tIns="60958" rIns="121917" bIns="60958" anchor="ctr"/>
          <a:lstStyle>
            <a:lvl1pPr marL="0" indent="0">
              <a:buNone/>
              <a:defRPr sz="2700">
                <a:solidFill>
                  <a:schemeClr val="tx1">
                    <a:lumMod val="75000"/>
                    <a:lumOff val="25000"/>
                  </a:schemeClr>
                </a:solidFill>
              </a:defRPr>
            </a:lvl1pPr>
          </a:lstStyle>
          <a:p>
            <a:pPr lvl="0"/>
            <a:r>
              <a:rPr lang="en-US" altLang="ko-KR" dirty="0" smtClean="0"/>
              <a:t>Click to edit Master text styles</a:t>
            </a:r>
          </a:p>
        </p:txBody>
      </p:sp>
      <p:sp>
        <p:nvSpPr>
          <p:cNvPr id="5" name="Content Placeholder 2"/>
          <p:cNvSpPr>
            <a:spLocks noGrp="1"/>
          </p:cNvSpPr>
          <p:nvPr>
            <p:ph idx="10"/>
          </p:nvPr>
        </p:nvSpPr>
        <p:spPr>
          <a:xfrm>
            <a:off x="1388102" y="2411015"/>
            <a:ext cx="10482329" cy="3994316"/>
          </a:xfrm>
          <a:prstGeom prst="rect">
            <a:avLst/>
          </a:prstGeom>
        </p:spPr>
        <p:txBody>
          <a:bodyPr lIns="527987" tIns="60958" rIns="121917" bIns="60958" anchor="t"/>
          <a:lstStyle>
            <a:lvl1pPr marL="0" indent="0">
              <a:buNone/>
              <a:defRPr sz="1900">
                <a:solidFill>
                  <a:schemeClr val="tx1">
                    <a:lumMod val="75000"/>
                    <a:lumOff val="25000"/>
                  </a:schemeClr>
                </a:solidFill>
              </a:defRPr>
            </a:lvl1pPr>
          </a:lstStyle>
          <a:p>
            <a:pPr lvl="0"/>
            <a:r>
              <a:rPr lang="en-US" altLang="ko-KR" dirty="0" smtClean="0"/>
              <a:t>Click to edit Master text styles</a:t>
            </a:r>
          </a:p>
        </p:txBody>
      </p:sp>
    </p:spTree>
    <p:extLst>
      <p:ext uri="{BB962C8B-B14F-4D97-AF65-F5344CB8AC3E}">
        <p14:creationId xmlns:p14="http://schemas.microsoft.com/office/powerpoint/2010/main" val="1146943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9768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159563" y="0"/>
            <a:ext cx="10032437" cy="1179288"/>
          </a:xfrm>
          <a:prstGeom prst="rect">
            <a:avLst/>
          </a:prstGeom>
        </p:spPr>
        <p:txBody>
          <a:bodyPr lIns="121917" tIns="60958" rIns="121917" bIns="60958" anchor="ctr"/>
          <a:lstStyle>
            <a:lvl1pPr algn="l">
              <a:defRPr>
                <a:solidFill>
                  <a:schemeClr val="tx1">
                    <a:lumMod val="75000"/>
                    <a:lumOff val="25000"/>
                  </a:schemeClr>
                </a:solidFill>
              </a:defRPr>
            </a:lvl1pPr>
          </a:lstStyle>
          <a:p>
            <a:r>
              <a:rPr lang="en-US" altLang="ko-KR" dirty="0" smtClean="0"/>
              <a:t> Click to edit title</a:t>
            </a:r>
            <a:endParaRPr lang="ko-KR" altLang="en-US" dirty="0"/>
          </a:p>
        </p:txBody>
      </p:sp>
      <p:sp>
        <p:nvSpPr>
          <p:cNvPr id="4" name="Content Placeholder 2"/>
          <p:cNvSpPr>
            <a:spLocks noGrp="1"/>
          </p:cNvSpPr>
          <p:nvPr>
            <p:ph idx="1"/>
          </p:nvPr>
        </p:nvSpPr>
        <p:spPr>
          <a:xfrm>
            <a:off x="2639616" y="1316766"/>
            <a:ext cx="9217024" cy="614197"/>
          </a:xfrm>
          <a:prstGeom prst="rect">
            <a:avLst/>
          </a:prstGeom>
        </p:spPr>
        <p:txBody>
          <a:bodyPr lIns="121917" tIns="60958" rIns="121917" bIns="60958" anchor="ctr"/>
          <a:lstStyle>
            <a:lvl1pPr marL="0" indent="0">
              <a:buNone/>
              <a:defRPr sz="2700">
                <a:solidFill>
                  <a:schemeClr val="tx1">
                    <a:lumMod val="75000"/>
                    <a:lumOff val="25000"/>
                  </a:schemeClr>
                </a:solidFill>
              </a:defRPr>
            </a:lvl1pPr>
          </a:lstStyle>
          <a:p>
            <a:pPr lvl="0"/>
            <a:r>
              <a:rPr lang="en-US" altLang="ko-KR" dirty="0" smtClean="0"/>
              <a:t>Click to edit Master text styles</a:t>
            </a:r>
          </a:p>
        </p:txBody>
      </p:sp>
      <p:sp>
        <p:nvSpPr>
          <p:cNvPr id="5" name="Content Placeholder 2"/>
          <p:cNvSpPr>
            <a:spLocks noGrp="1"/>
          </p:cNvSpPr>
          <p:nvPr>
            <p:ph idx="10"/>
          </p:nvPr>
        </p:nvSpPr>
        <p:spPr>
          <a:xfrm>
            <a:off x="2653408" y="2218994"/>
            <a:ext cx="9217024" cy="3994316"/>
          </a:xfrm>
          <a:prstGeom prst="rect">
            <a:avLst/>
          </a:prstGeom>
        </p:spPr>
        <p:txBody>
          <a:bodyPr lIns="527987" tIns="60958" rIns="121917" bIns="60958" anchor="t"/>
          <a:lstStyle>
            <a:lvl1pPr marL="0" indent="0">
              <a:buNone/>
              <a:defRPr sz="1900">
                <a:solidFill>
                  <a:schemeClr val="tx1">
                    <a:lumMod val="75000"/>
                    <a:lumOff val="25000"/>
                  </a:schemeClr>
                </a:solidFill>
              </a:defRPr>
            </a:lvl1pPr>
          </a:lstStyle>
          <a:p>
            <a:pPr lvl="0"/>
            <a:r>
              <a:rPr lang="en-US" altLang="ko-KR" dirty="0" smtClean="0"/>
              <a:t>Click to edit Master text styles</a:t>
            </a:r>
          </a:p>
        </p:txBody>
      </p:sp>
    </p:spTree>
    <p:extLst>
      <p:ext uri="{BB962C8B-B14F-4D97-AF65-F5344CB8AC3E}">
        <p14:creationId xmlns:p14="http://schemas.microsoft.com/office/powerpoint/2010/main" val="9228082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5287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6" r:id="rId6"/>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free-powerpoint-templates-design.com/free-powerpoint-templates-design"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NUL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hlinkClick r:id="rId2"/>
          </p:cNvPr>
          <p:cNvSpPr txBox="1"/>
          <p:nvPr/>
        </p:nvSpPr>
        <p:spPr>
          <a:xfrm>
            <a:off x="0" y="6458757"/>
            <a:ext cx="12192000" cy="292384"/>
          </a:xfrm>
          <a:prstGeom prst="rect">
            <a:avLst/>
          </a:prstGeom>
          <a:noFill/>
        </p:spPr>
        <p:txBody>
          <a:bodyPr wrap="square" lIns="121917" tIns="60958" rIns="121917" bIns="60958" rtlCol="0">
            <a:spAutoFit/>
          </a:bodyPr>
          <a:lstStyle/>
          <a:p>
            <a:pPr algn="ctr"/>
            <a:r>
              <a:rPr lang="pl-PL" sz="1100" dirty="0" smtClean="0"/>
              <a:t>Warszawa, 10 maja 2018</a:t>
            </a:r>
            <a:endParaRPr lang="pl-PL" sz="1100" dirty="0"/>
          </a:p>
        </p:txBody>
      </p:sp>
      <p:sp>
        <p:nvSpPr>
          <p:cNvPr id="6" name="Rectangle 75"/>
          <p:cNvSpPr/>
          <p:nvPr/>
        </p:nvSpPr>
        <p:spPr>
          <a:xfrm>
            <a:off x="1375952" y="2546513"/>
            <a:ext cx="4624251" cy="6227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108000" bIns="0" rtlCol="0" anchor="ctr">
            <a:noAutofit/>
          </a:bodyPr>
          <a:lstStyle/>
          <a:p>
            <a:pPr lvl="0" algn="r"/>
            <a:r>
              <a:rPr lang="pl-PL" sz="2300" dirty="0" smtClean="0">
                <a:solidFill>
                  <a:schemeClr val="bg1"/>
                </a:solidFill>
                <a:latin typeface="Arial Black" pitchFamily="34" charset="0"/>
                <a:cs typeface="Arial" pitchFamily="34" charset="0"/>
              </a:rPr>
              <a:t>KOMPLEKSOWE WSPARCIE</a:t>
            </a:r>
            <a:endParaRPr lang="en-IN" sz="2300" dirty="0">
              <a:solidFill>
                <a:schemeClr val="bg1"/>
              </a:solidFill>
              <a:latin typeface="Arial Black" pitchFamily="34" charset="0"/>
              <a:cs typeface="Arial" pitchFamily="34" charset="0"/>
            </a:endParaRPr>
          </a:p>
        </p:txBody>
      </p:sp>
      <p:cxnSp>
        <p:nvCxnSpPr>
          <p:cNvPr id="11" name="Straight Connector 83"/>
          <p:cNvCxnSpPr/>
          <p:nvPr/>
        </p:nvCxnSpPr>
        <p:spPr>
          <a:xfrm>
            <a:off x="6000204" y="2295131"/>
            <a:ext cx="0" cy="1031801"/>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Rectangle 88"/>
          <p:cNvSpPr/>
          <p:nvPr/>
        </p:nvSpPr>
        <p:spPr>
          <a:xfrm>
            <a:off x="6000203" y="2546513"/>
            <a:ext cx="5077097" cy="6227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0" bIns="0" rtlCol="0" anchor="ctr">
            <a:noAutofit/>
          </a:bodyPr>
          <a:lstStyle/>
          <a:p>
            <a:pPr lvl="0"/>
            <a:r>
              <a:rPr lang="pl-PL" sz="2800" dirty="0" smtClean="0">
                <a:solidFill>
                  <a:schemeClr val="bg1"/>
                </a:solidFill>
                <a:latin typeface="Arial Black" pitchFamily="34" charset="0"/>
              </a:rPr>
              <a:t>CELÓW SPOŁECZNYCH</a:t>
            </a:r>
            <a:endParaRPr lang="en-IN" sz="2800" dirty="0">
              <a:solidFill>
                <a:schemeClr val="bg1"/>
              </a:solidFill>
              <a:latin typeface="Arial Black" pitchFamily="34" charset="0"/>
            </a:endParaRPr>
          </a:p>
        </p:txBody>
      </p:sp>
      <p:pic>
        <p:nvPicPr>
          <p:cNvPr id="2" name="Obraz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39947" y="3420643"/>
            <a:ext cx="2712106" cy="1169011"/>
          </a:xfrm>
          <a:prstGeom prst="rect">
            <a:avLst/>
          </a:prstGeom>
        </p:spPr>
      </p:pic>
    </p:spTree>
    <p:extLst>
      <p:ext uri="{BB962C8B-B14F-4D97-AF65-F5344CB8AC3E}">
        <p14:creationId xmlns:p14="http://schemas.microsoft.com/office/powerpoint/2010/main" val="303447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800"/>
                                        <p:tgtEl>
                                          <p:spTgt spid="11"/>
                                        </p:tgtEl>
                                      </p:cBhvr>
                                    </p:animEffect>
                                  </p:childTnLst>
                                </p:cTn>
                              </p:par>
                              <p:par>
                                <p:cTn id="8" presetID="22" presetClass="entr" presetSubtype="2" fill="hold" grpId="0" nodeType="withEffect">
                                  <p:stCondLst>
                                    <p:cond delay="300"/>
                                  </p:stCondLst>
                                  <p:childTnLst>
                                    <p:set>
                                      <p:cBhvr>
                                        <p:cTn id="9" dur="1" fill="hold">
                                          <p:stCondLst>
                                            <p:cond delay="0"/>
                                          </p:stCondLst>
                                        </p:cTn>
                                        <p:tgtEl>
                                          <p:spTgt spid="6"/>
                                        </p:tgtEl>
                                        <p:attrNameLst>
                                          <p:attrName>style.visibility</p:attrName>
                                        </p:attrNameLst>
                                      </p:cBhvr>
                                      <p:to>
                                        <p:strVal val="visible"/>
                                      </p:to>
                                    </p:set>
                                    <p:animEffect transition="in" filter="wipe(right)">
                                      <p:cBhvr>
                                        <p:cTn id="10" dur="800"/>
                                        <p:tgtEl>
                                          <p:spTgt spid="6"/>
                                        </p:tgtEl>
                                      </p:cBhvr>
                                    </p:animEffect>
                                  </p:childTnLst>
                                </p:cTn>
                              </p:par>
                              <p:par>
                                <p:cTn id="11" presetID="22" presetClass="entr" presetSubtype="8" fill="hold" grpId="0" nodeType="withEffect">
                                  <p:stCondLst>
                                    <p:cond delay="800"/>
                                  </p:stCondLst>
                                  <p:childTnLst>
                                    <p:set>
                                      <p:cBhvr>
                                        <p:cTn id="12" dur="1" fill="hold">
                                          <p:stCondLst>
                                            <p:cond delay="0"/>
                                          </p:stCondLst>
                                        </p:cTn>
                                        <p:tgtEl>
                                          <p:spTgt spid="12"/>
                                        </p:tgtEl>
                                        <p:attrNameLst>
                                          <p:attrName>style.visibility</p:attrName>
                                        </p:attrNameLst>
                                      </p:cBhvr>
                                      <p:to>
                                        <p:strVal val="visible"/>
                                      </p:to>
                                    </p:set>
                                    <p:animEffect transition="in" filter="wipe(left)">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Rectangle 75"/>
          <p:cNvSpPr/>
          <p:nvPr/>
        </p:nvSpPr>
        <p:spPr>
          <a:xfrm>
            <a:off x="0" y="352570"/>
            <a:ext cx="3025106" cy="3817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108000" bIns="0" rtlCol="0" anchor="ctr">
            <a:noAutofit/>
          </a:bodyPr>
          <a:lstStyle/>
          <a:p>
            <a:pPr lvl="0" algn="r"/>
            <a:r>
              <a:rPr lang="pl-PL" sz="1500" dirty="0">
                <a:solidFill>
                  <a:schemeClr val="bg1"/>
                </a:solidFill>
                <a:latin typeface="Arial Black" pitchFamily="34" charset="0"/>
                <a:cs typeface="Arial" pitchFamily="34" charset="0"/>
              </a:rPr>
              <a:t>KOMPLEKSOWE WSPARCIE</a:t>
            </a:r>
            <a:endParaRPr lang="en-IN" sz="1500" dirty="0">
              <a:solidFill>
                <a:schemeClr val="bg1"/>
              </a:solidFill>
              <a:latin typeface="Arial Black" pitchFamily="34" charset="0"/>
              <a:cs typeface="Arial" pitchFamily="34" charset="0"/>
            </a:endParaRPr>
          </a:p>
        </p:txBody>
      </p:sp>
      <p:cxnSp>
        <p:nvCxnSpPr>
          <p:cNvPr id="11" name="Straight Connector 83"/>
          <p:cNvCxnSpPr/>
          <p:nvPr/>
        </p:nvCxnSpPr>
        <p:spPr>
          <a:xfrm>
            <a:off x="3026270" y="215219"/>
            <a:ext cx="0" cy="785421"/>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Rectangle 88"/>
          <p:cNvSpPr/>
          <p:nvPr/>
        </p:nvSpPr>
        <p:spPr>
          <a:xfrm>
            <a:off x="3026270" y="466601"/>
            <a:ext cx="3016158" cy="3831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0" bIns="0" rtlCol="0" anchor="ctr">
            <a:noAutofit/>
          </a:bodyPr>
          <a:lstStyle/>
          <a:p>
            <a:pPr lvl="0"/>
            <a:r>
              <a:rPr lang="pl-PL" dirty="0">
                <a:solidFill>
                  <a:schemeClr val="bg1"/>
                </a:solidFill>
                <a:latin typeface="Arial Black" pitchFamily="34" charset="0"/>
              </a:rPr>
              <a:t>CELÓW SPOŁECZNYCH</a:t>
            </a:r>
            <a:endParaRPr lang="en-IN" dirty="0">
              <a:solidFill>
                <a:schemeClr val="bg1"/>
              </a:solidFill>
              <a:latin typeface="Arial Black" pitchFamily="34" charset="0"/>
            </a:endParaRPr>
          </a:p>
        </p:txBody>
      </p:sp>
      <p:sp>
        <p:nvSpPr>
          <p:cNvPr id="110" name="Pentagon 106"/>
          <p:cNvSpPr/>
          <p:nvPr/>
        </p:nvSpPr>
        <p:spPr>
          <a:xfrm>
            <a:off x="1" y="1193075"/>
            <a:ext cx="3570513" cy="649225"/>
          </a:xfrm>
          <a:prstGeom prst="homePlate">
            <a:avLst/>
          </a:prstGeom>
          <a:solidFill>
            <a:srgbClr val="794B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dirty="0" smtClean="0"/>
              <a:t>Dalsze poszukiwanie wspólnej przestrzeni współpracy </a:t>
            </a:r>
            <a:endParaRPr lang="pl-PL" sz="1600" dirty="0"/>
          </a:p>
        </p:txBody>
      </p:sp>
      <p:sp>
        <p:nvSpPr>
          <p:cNvPr id="67" name="Freeform 18"/>
          <p:cNvSpPr>
            <a:spLocks/>
          </p:cNvSpPr>
          <p:nvPr/>
        </p:nvSpPr>
        <p:spPr bwMode="auto">
          <a:xfrm rot="10800000">
            <a:off x="3649911" y="2614770"/>
            <a:ext cx="2392517" cy="2801572"/>
          </a:xfrm>
          <a:custGeom>
            <a:avLst/>
            <a:gdLst>
              <a:gd name="T0" fmla="*/ 646 w 735"/>
              <a:gd name="T1" fmla="*/ 426 h 859"/>
              <a:gd name="T2" fmla="*/ 735 w 735"/>
              <a:gd name="T3" fmla="*/ 411 h 859"/>
              <a:gd name="T4" fmla="*/ 388 w 735"/>
              <a:gd name="T5" fmla="*/ 2 h 859"/>
              <a:gd name="T6" fmla="*/ 387 w 735"/>
              <a:gd name="T7" fmla="*/ 0 h 859"/>
              <a:gd name="T8" fmla="*/ 416 w 735"/>
              <a:gd name="T9" fmla="*/ 166 h 859"/>
              <a:gd name="T10" fmla="*/ 0 w 735"/>
              <a:gd name="T11" fmla="*/ 649 h 859"/>
              <a:gd name="T12" fmla="*/ 421 w 735"/>
              <a:gd name="T13" fmla="*/ 859 h 859"/>
              <a:gd name="T14" fmla="*/ 419 w 735"/>
              <a:gd name="T15" fmla="*/ 853 h 859"/>
              <a:gd name="T16" fmla="*/ 646 w 735"/>
              <a:gd name="T17" fmla="*/ 426 h 8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5" h="859">
                <a:moveTo>
                  <a:pt x="646" y="426"/>
                </a:moveTo>
                <a:cubicBezTo>
                  <a:pt x="676" y="417"/>
                  <a:pt x="705" y="412"/>
                  <a:pt x="735" y="411"/>
                </a:cubicBezTo>
                <a:cubicBezTo>
                  <a:pt x="508" y="413"/>
                  <a:pt x="498" y="315"/>
                  <a:pt x="388" y="2"/>
                </a:cubicBezTo>
                <a:cubicBezTo>
                  <a:pt x="388" y="1"/>
                  <a:pt x="388" y="1"/>
                  <a:pt x="387" y="0"/>
                </a:cubicBezTo>
                <a:cubicBezTo>
                  <a:pt x="406" y="52"/>
                  <a:pt x="416" y="108"/>
                  <a:pt x="416" y="166"/>
                </a:cubicBezTo>
                <a:cubicBezTo>
                  <a:pt x="416" y="411"/>
                  <a:pt x="236" y="614"/>
                  <a:pt x="0" y="649"/>
                </a:cubicBezTo>
                <a:cubicBezTo>
                  <a:pt x="181" y="644"/>
                  <a:pt x="350" y="670"/>
                  <a:pt x="421" y="859"/>
                </a:cubicBezTo>
                <a:cubicBezTo>
                  <a:pt x="420" y="857"/>
                  <a:pt x="419" y="855"/>
                  <a:pt x="419" y="853"/>
                </a:cubicBezTo>
                <a:cubicBezTo>
                  <a:pt x="364" y="672"/>
                  <a:pt x="466" y="481"/>
                  <a:pt x="646" y="426"/>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69" name="Freeform 29"/>
          <p:cNvSpPr>
            <a:spLocks/>
          </p:cNvSpPr>
          <p:nvPr/>
        </p:nvSpPr>
        <p:spPr bwMode="auto">
          <a:xfrm rot="10800000">
            <a:off x="6200161" y="2602479"/>
            <a:ext cx="2707036" cy="2605225"/>
          </a:xfrm>
          <a:custGeom>
            <a:avLst/>
            <a:gdLst>
              <a:gd name="T0" fmla="*/ 323 w 831"/>
              <a:gd name="T1" fmla="*/ 99 h 799"/>
              <a:gd name="T2" fmla="*/ 333 w 831"/>
              <a:gd name="T3" fmla="*/ 0 h 799"/>
              <a:gd name="T4" fmla="*/ 0 w 831"/>
              <a:gd name="T5" fmla="*/ 368 h 799"/>
              <a:gd name="T6" fmla="*/ 8 w 831"/>
              <a:gd name="T7" fmla="*/ 368 h 799"/>
              <a:gd name="T8" fmla="*/ 350 w 831"/>
              <a:gd name="T9" fmla="*/ 710 h 799"/>
              <a:gd name="T10" fmla="*/ 339 w 831"/>
              <a:gd name="T11" fmla="*/ 799 h 799"/>
              <a:gd name="T12" fmla="*/ 339 w 831"/>
              <a:gd name="T13" fmla="*/ 799 h 799"/>
              <a:gd name="T14" fmla="*/ 831 w 831"/>
              <a:gd name="T15" fmla="*/ 587 h 799"/>
              <a:gd name="T16" fmla="*/ 810 w 831"/>
              <a:gd name="T17" fmla="*/ 587 h 799"/>
              <a:gd name="T18" fmla="*/ 323 w 831"/>
              <a:gd name="T19" fmla="*/ 99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31" h="799">
                <a:moveTo>
                  <a:pt x="323" y="99"/>
                </a:moveTo>
                <a:cubicBezTo>
                  <a:pt x="323" y="65"/>
                  <a:pt x="326" y="32"/>
                  <a:pt x="333" y="0"/>
                </a:cubicBezTo>
                <a:cubicBezTo>
                  <a:pt x="284" y="186"/>
                  <a:pt x="213" y="356"/>
                  <a:pt x="0" y="368"/>
                </a:cubicBezTo>
                <a:cubicBezTo>
                  <a:pt x="3" y="368"/>
                  <a:pt x="6" y="368"/>
                  <a:pt x="8" y="368"/>
                </a:cubicBezTo>
                <a:cubicBezTo>
                  <a:pt x="197" y="368"/>
                  <a:pt x="350" y="521"/>
                  <a:pt x="350" y="710"/>
                </a:cubicBezTo>
                <a:cubicBezTo>
                  <a:pt x="350" y="741"/>
                  <a:pt x="346" y="770"/>
                  <a:pt x="339" y="799"/>
                </a:cubicBezTo>
                <a:cubicBezTo>
                  <a:pt x="339" y="799"/>
                  <a:pt x="339" y="799"/>
                  <a:pt x="339" y="799"/>
                </a:cubicBezTo>
                <a:cubicBezTo>
                  <a:pt x="403" y="582"/>
                  <a:pt x="500" y="600"/>
                  <a:pt x="831" y="587"/>
                </a:cubicBezTo>
                <a:cubicBezTo>
                  <a:pt x="824" y="587"/>
                  <a:pt x="817" y="587"/>
                  <a:pt x="810" y="587"/>
                </a:cubicBezTo>
                <a:cubicBezTo>
                  <a:pt x="541" y="587"/>
                  <a:pt x="323" y="369"/>
                  <a:pt x="323" y="9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78" name="Freeform 34"/>
          <p:cNvSpPr>
            <a:spLocks/>
          </p:cNvSpPr>
          <p:nvPr/>
        </p:nvSpPr>
        <p:spPr bwMode="auto">
          <a:xfrm>
            <a:off x="4676626" y="3283803"/>
            <a:ext cx="3176085" cy="3183356"/>
          </a:xfrm>
          <a:prstGeom prst="ellipse">
            <a:avLst/>
          </a:prstGeom>
          <a:solidFill>
            <a:schemeClr val="accent1">
              <a:alpha val="92000"/>
            </a:schemeClr>
          </a:solidFill>
          <a:ln>
            <a:noFill/>
          </a:ln>
          <a:effectLst/>
        </p:spPr>
        <p:txBody>
          <a:bodyPr vert="horz" wrap="square" lIns="0" tIns="0" rIns="0" bIns="0" numCol="1" anchor="b" anchorCtr="0" compatLnSpc="1">
            <a:prstTxWarp prst="textNoShape">
              <a:avLst/>
            </a:prstTxWarp>
          </a:bodyPr>
          <a:lstStyle/>
          <a:p>
            <a:pPr algn="ctr"/>
            <a:endParaRPr lang="pl-PL" sz="1200" dirty="0">
              <a:solidFill>
                <a:schemeClr val="bg1"/>
              </a:solidFill>
            </a:endParaRPr>
          </a:p>
        </p:txBody>
      </p:sp>
      <p:sp>
        <p:nvSpPr>
          <p:cNvPr id="83" name="Freeform 21"/>
          <p:cNvSpPr>
            <a:spLocks/>
          </p:cNvSpPr>
          <p:nvPr/>
        </p:nvSpPr>
        <p:spPr bwMode="auto">
          <a:xfrm>
            <a:off x="2378838" y="1833708"/>
            <a:ext cx="2487054" cy="2363429"/>
          </a:xfrm>
          <a:custGeom>
            <a:avLst/>
            <a:gdLst>
              <a:gd name="T0" fmla="*/ 709 w 764"/>
              <a:gd name="T1" fmla="*/ 246 h 725"/>
              <a:gd name="T2" fmla="*/ 371 w 764"/>
              <a:gd name="T3" fmla="*/ 4 h 725"/>
              <a:gd name="T4" fmla="*/ 282 w 764"/>
              <a:gd name="T5" fmla="*/ 18 h 725"/>
              <a:gd name="T6" fmla="*/ 55 w 764"/>
              <a:gd name="T7" fmla="*/ 445 h 725"/>
              <a:gd name="T8" fmla="*/ 57 w 764"/>
              <a:gd name="T9" fmla="*/ 451 h 725"/>
              <a:gd name="T10" fmla="*/ 62 w 764"/>
              <a:gd name="T11" fmla="*/ 467 h 725"/>
              <a:gd name="T12" fmla="*/ 63 w 764"/>
              <a:gd name="T13" fmla="*/ 468 h 725"/>
              <a:gd name="T14" fmla="*/ 63 w 764"/>
              <a:gd name="T15" fmla="*/ 468 h 725"/>
              <a:gd name="T16" fmla="*/ 482 w 764"/>
              <a:gd name="T17" fmla="*/ 673 h 725"/>
              <a:gd name="T18" fmla="*/ 709 w 764"/>
              <a:gd name="T19" fmla="*/ 246 h 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4" h="725">
                <a:moveTo>
                  <a:pt x="709" y="246"/>
                </a:moveTo>
                <a:cubicBezTo>
                  <a:pt x="663" y="95"/>
                  <a:pt x="522" y="0"/>
                  <a:pt x="371" y="4"/>
                </a:cubicBezTo>
                <a:cubicBezTo>
                  <a:pt x="341" y="4"/>
                  <a:pt x="312" y="9"/>
                  <a:pt x="282" y="18"/>
                </a:cubicBezTo>
                <a:cubicBezTo>
                  <a:pt x="102" y="73"/>
                  <a:pt x="0" y="264"/>
                  <a:pt x="55" y="445"/>
                </a:cubicBezTo>
                <a:cubicBezTo>
                  <a:pt x="55" y="447"/>
                  <a:pt x="56" y="449"/>
                  <a:pt x="57" y="451"/>
                </a:cubicBezTo>
                <a:cubicBezTo>
                  <a:pt x="59" y="456"/>
                  <a:pt x="61" y="461"/>
                  <a:pt x="62" y="467"/>
                </a:cubicBezTo>
                <a:cubicBezTo>
                  <a:pt x="62" y="467"/>
                  <a:pt x="63" y="468"/>
                  <a:pt x="63" y="468"/>
                </a:cubicBezTo>
                <a:cubicBezTo>
                  <a:pt x="63" y="468"/>
                  <a:pt x="63" y="468"/>
                  <a:pt x="63" y="468"/>
                </a:cubicBezTo>
                <a:cubicBezTo>
                  <a:pt x="126" y="636"/>
                  <a:pt x="309" y="725"/>
                  <a:pt x="482" y="673"/>
                </a:cubicBezTo>
                <a:cubicBezTo>
                  <a:pt x="662" y="618"/>
                  <a:pt x="764" y="427"/>
                  <a:pt x="709" y="246"/>
                </a:cubicBezTo>
                <a:close/>
              </a:path>
            </a:pathLst>
          </a:custGeom>
          <a:solidFill>
            <a:schemeClr val="accent2"/>
          </a:solidFill>
          <a:ln>
            <a:noFill/>
          </a:ln>
        </p:spPr>
        <p:txBody>
          <a:bodyPr vert="horz" wrap="square" lIns="0" tIns="468000" rIns="0" bIns="0" numCol="1" anchor="t" anchorCtr="0" compatLnSpc="1">
            <a:prstTxWarp prst="textNoShape">
              <a:avLst/>
            </a:prstTxWarp>
            <a:noAutofit/>
          </a:bodyPr>
          <a:lstStyle/>
          <a:p>
            <a:pPr lvl="0" algn="ctr">
              <a:lnSpc>
                <a:spcPct val="80000"/>
              </a:lnSpc>
            </a:pPr>
            <a:endParaRPr lang="en-IN" dirty="0">
              <a:solidFill>
                <a:prstClr val="white"/>
              </a:solidFill>
              <a:latin typeface="Montserrat"/>
            </a:endParaRPr>
          </a:p>
        </p:txBody>
      </p:sp>
      <p:sp>
        <p:nvSpPr>
          <p:cNvPr id="90" name="Freeform 36"/>
          <p:cNvSpPr>
            <a:spLocks/>
          </p:cNvSpPr>
          <p:nvPr/>
        </p:nvSpPr>
        <p:spPr bwMode="auto">
          <a:xfrm>
            <a:off x="7765888" y="1784843"/>
            <a:ext cx="2227078" cy="2230713"/>
          </a:xfrm>
          <a:custGeom>
            <a:avLst/>
            <a:gdLst>
              <a:gd name="T0" fmla="*/ 342 w 684"/>
              <a:gd name="T1" fmla="*/ 0 h 684"/>
              <a:gd name="T2" fmla="*/ 334 w 684"/>
              <a:gd name="T3" fmla="*/ 0 h 684"/>
              <a:gd name="T4" fmla="*/ 321 w 684"/>
              <a:gd name="T5" fmla="*/ 1 h 684"/>
              <a:gd name="T6" fmla="*/ 318 w 684"/>
              <a:gd name="T7" fmla="*/ 1 h 684"/>
              <a:gd name="T8" fmla="*/ 0 w 684"/>
              <a:gd name="T9" fmla="*/ 342 h 684"/>
              <a:gd name="T10" fmla="*/ 342 w 684"/>
              <a:gd name="T11" fmla="*/ 684 h 684"/>
              <a:gd name="T12" fmla="*/ 673 w 684"/>
              <a:gd name="T13" fmla="*/ 431 h 684"/>
              <a:gd name="T14" fmla="*/ 684 w 684"/>
              <a:gd name="T15" fmla="*/ 342 h 684"/>
              <a:gd name="T16" fmla="*/ 342 w 684"/>
              <a:gd name="T17" fmla="*/ 0 h 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4" h="684">
                <a:moveTo>
                  <a:pt x="342" y="0"/>
                </a:moveTo>
                <a:cubicBezTo>
                  <a:pt x="340" y="0"/>
                  <a:pt x="337" y="0"/>
                  <a:pt x="334" y="0"/>
                </a:cubicBezTo>
                <a:cubicBezTo>
                  <a:pt x="330" y="0"/>
                  <a:pt x="325" y="0"/>
                  <a:pt x="321" y="1"/>
                </a:cubicBezTo>
                <a:cubicBezTo>
                  <a:pt x="320" y="1"/>
                  <a:pt x="319" y="1"/>
                  <a:pt x="318" y="1"/>
                </a:cubicBezTo>
                <a:cubicBezTo>
                  <a:pt x="141" y="13"/>
                  <a:pt x="0" y="161"/>
                  <a:pt x="0" y="342"/>
                </a:cubicBezTo>
                <a:cubicBezTo>
                  <a:pt x="0" y="531"/>
                  <a:pt x="154" y="684"/>
                  <a:pt x="342" y="684"/>
                </a:cubicBezTo>
                <a:cubicBezTo>
                  <a:pt x="501" y="684"/>
                  <a:pt x="634" y="576"/>
                  <a:pt x="673" y="431"/>
                </a:cubicBezTo>
                <a:cubicBezTo>
                  <a:pt x="680" y="402"/>
                  <a:pt x="684" y="373"/>
                  <a:pt x="684" y="342"/>
                </a:cubicBezTo>
                <a:cubicBezTo>
                  <a:pt x="684" y="153"/>
                  <a:pt x="531" y="0"/>
                  <a:pt x="342" y="0"/>
                </a:cubicBezTo>
                <a:close/>
              </a:path>
            </a:pathLst>
          </a:custGeom>
          <a:solidFill>
            <a:schemeClr val="accent2">
              <a:alpha val="90000"/>
            </a:schemeClr>
          </a:solidFill>
          <a:ln>
            <a:noFill/>
          </a:ln>
        </p:spPr>
        <p:txBody>
          <a:bodyPr vert="horz" wrap="square" lIns="0" tIns="0" rIns="0" bIns="360000" numCol="1" anchor="b" anchorCtr="0" compatLnSpc="1">
            <a:prstTxWarp prst="textNoShape">
              <a:avLst/>
            </a:prstTxWarp>
          </a:bodyPr>
          <a:lstStyle/>
          <a:p>
            <a:pPr lvl="0" algn="ctr">
              <a:lnSpc>
                <a:spcPct val="80000"/>
              </a:lnSpc>
            </a:pPr>
            <a:endParaRPr lang="en-IN" sz="1600" dirty="0">
              <a:solidFill>
                <a:prstClr val="white"/>
              </a:solidFill>
              <a:latin typeface="Montserrat"/>
            </a:endParaRPr>
          </a:p>
        </p:txBody>
      </p:sp>
      <p:sp>
        <p:nvSpPr>
          <p:cNvPr id="107" name="Freeform 13"/>
          <p:cNvSpPr>
            <a:spLocks noEditPoints="1"/>
          </p:cNvSpPr>
          <p:nvPr/>
        </p:nvSpPr>
        <p:spPr bwMode="auto">
          <a:xfrm>
            <a:off x="3000311" y="2386872"/>
            <a:ext cx="275461" cy="326042"/>
          </a:xfrm>
          <a:custGeom>
            <a:avLst/>
            <a:gdLst>
              <a:gd name="T0" fmla="*/ 1609 w 2966"/>
              <a:gd name="T1" fmla="*/ 2039 h 3632"/>
              <a:gd name="T2" fmla="*/ 1442 w 2966"/>
              <a:gd name="T3" fmla="*/ 2053 h 3632"/>
              <a:gd name="T4" fmla="*/ 1273 w 2966"/>
              <a:gd name="T5" fmla="*/ 2014 h 3632"/>
              <a:gd name="T6" fmla="*/ 1995 w 2966"/>
              <a:gd name="T7" fmla="*/ 2417 h 3632"/>
              <a:gd name="T8" fmla="*/ 1785 w 2966"/>
              <a:gd name="T9" fmla="*/ 571 h 3632"/>
              <a:gd name="T10" fmla="*/ 1637 w 2966"/>
              <a:gd name="T11" fmla="*/ 590 h 3632"/>
              <a:gd name="T12" fmla="*/ 1414 w 2966"/>
              <a:gd name="T13" fmla="*/ 652 h 3632"/>
              <a:gd name="T14" fmla="*/ 1136 w 2966"/>
              <a:gd name="T15" fmla="*/ 781 h 3632"/>
              <a:gd name="T16" fmla="*/ 825 w 2966"/>
              <a:gd name="T17" fmla="*/ 1006 h 3632"/>
              <a:gd name="T18" fmla="*/ 823 w 2966"/>
              <a:gd name="T19" fmla="*/ 1129 h 3632"/>
              <a:gd name="T20" fmla="*/ 858 w 2966"/>
              <a:gd name="T21" fmla="*/ 1293 h 3632"/>
              <a:gd name="T22" fmla="*/ 930 w 2966"/>
              <a:gd name="T23" fmla="*/ 1473 h 3632"/>
              <a:gd name="T24" fmla="*/ 1040 w 2966"/>
              <a:gd name="T25" fmla="*/ 1643 h 3632"/>
              <a:gd name="T26" fmla="*/ 1188 w 2966"/>
              <a:gd name="T27" fmla="*/ 1781 h 3632"/>
              <a:gd name="T28" fmla="*/ 1375 w 2966"/>
              <a:gd name="T29" fmla="*/ 1862 h 3632"/>
              <a:gd name="T30" fmla="*/ 1590 w 2966"/>
              <a:gd name="T31" fmla="*/ 1857 h 3632"/>
              <a:gd name="T32" fmla="*/ 1797 w 2966"/>
              <a:gd name="T33" fmla="*/ 1744 h 3632"/>
              <a:gd name="T34" fmla="*/ 1975 w 2966"/>
              <a:gd name="T35" fmla="*/ 1554 h 3632"/>
              <a:gd name="T36" fmla="*/ 2100 w 2966"/>
              <a:gd name="T37" fmla="*/ 1327 h 3632"/>
              <a:gd name="T38" fmla="*/ 2105 w 2966"/>
              <a:gd name="T39" fmla="*/ 1096 h 3632"/>
              <a:gd name="T40" fmla="*/ 1976 w 2966"/>
              <a:gd name="T41" fmla="*/ 878 h 3632"/>
              <a:gd name="T42" fmla="*/ 1892 w 2966"/>
              <a:gd name="T43" fmla="*/ 705 h 3632"/>
              <a:gd name="T44" fmla="*/ 1849 w 2966"/>
              <a:gd name="T45" fmla="*/ 598 h 3632"/>
              <a:gd name="T46" fmla="*/ 1836 w 2966"/>
              <a:gd name="T47" fmla="*/ 571 h 3632"/>
              <a:gd name="T48" fmla="*/ 1634 w 2966"/>
              <a:gd name="T49" fmla="*/ 14 h 3632"/>
              <a:gd name="T50" fmla="*/ 1912 w 2966"/>
              <a:gd name="T51" fmla="*/ 123 h 3632"/>
              <a:gd name="T52" fmla="*/ 2147 w 2966"/>
              <a:gd name="T53" fmla="*/ 325 h 3632"/>
              <a:gd name="T54" fmla="*/ 2325 w 2966"/>
              <a:gd name="T55" fmla="*/ 602 h 3632"/>
              <a:gd name="T56" fmla="*/ 2433 w 2966"/>
              <a:gd name="T57" fmla="*/ 937 h 3632"/>
              <a:gd name="T58" fmla="*/ 2458 w 2966"/>
              <a:gd name="T59" fmla="*/ 1327 h 3632"/>
              <a:gd name="T60" fmla="*/ 2449 w 2966"/>
              <a:gd name="T61" fmla="*/ 1708 h 3632"/>
              <a:gd name="T62" fmla="*/ 2431 w 2966"/>
              <a:gd name="T63" fmla="*/ 1992 h 3632"/>
              <a:gd name="T64" fmla="*/ 2526 w 2966"/>
              <a:gd name="T65" fmla="*/ 2198 h 3632"/>
              <a:gd name="T66" fmla="*/ 2695 w 2966"/>
              <a:gd name="T67" fmla="*/ 2424 h 3632"/>
              <a:gd name="T68" fmla="*/ 2811 w 2966"/>
              <a:gd name="T69" fmla="*/ 2678 h 3632"/>
              <a:gd name="T70" fmla="*/ 2887 w 2966"/>
              <a:gd name="T71" fmla="*/ 2934 h 3632"/>
              <a:gd name="T72" fmla="*/ 2937 w 2966"/>
              <a:gd name="T73" fmla="*/ 3171 h 3632"/>
              <a:gd name="T74" fmla="*/ 2965 w 2966"/>
              <a:gd name="T75" fmla="*/ 3389 h 3632"/>
              <a:gd name="T76" fmla="*/ 2904 w 2966"/>
              <a:gd name="T77" fmla="*/ 3530 h 3632"/>
              <a:gd name="T78" fmla="*/ 2776 w 2966"/>
              <a:gd name="T79" fmla="*/ 3618 h 3632"/>
              <a:gd name="T80" fmla="*/ 1245 w 2966"/>
              <a:gd name="T81" fmla="*/ 3632 h 3632"/>
              <a:gd name="T82" fmla="*/ 229 w 2966"/>
              <a:gd name="T83" fmla="*/ 3628 h 3632"/>
              <a:gd name="T84" fmla="*/ 89 w 2966"/>
              <a:gd name="T85" fmla="*/ 3559 h 3632"/>
              <a:gd name="T86" fmla="*/ 10 w 2966"/>
              <a:gd name="T87" fmla="*/ 3428 h 3632"/>
              <a:gd name="T88" fmla="*/ 19 w 2966"/>
              <a:gd name="T89" fmla="*/ 3225 h 3632"/>
              <a:gd name="T90" fmla="*/ 64 w 2966"/>
              <a:gd name="T91" fmla="*/ 2997 h 3632"/>
              <a:gd name="T92" fmla="*/ 131 w 2966"/>
              <a:gd name="T93" fmla="*/ 2743 h 3632"/>
              <a:gd name="T94" fmla="*/ 236 w 2966"/>
              <a:gd name="T95" fmla="*/ 2485 h 3632"/>
              <a:gd name="T96" fmla="*/ 392 w 2966"/>
              <a:gd name="T97" fmla="*/ 2249 h 3632"/>
              <a:gd name="T98" fmla="*/ 542 w 2966"/>
              <a:gd name="T99" fmla="*/ 2049 h 3632"/>
              <a:gd name="T100" fmla="*/ 521 w 2966"/>
              <a:gd name="T101" fmla="*/ 1787 h 3632"/>
              <a:gd name="T102" fmla="*/ 509 w 2966"/>
              <a:gd name="T103" fmla="*/ 1433 h 3632"/>
              <a:gd name="T104" fmla="*/ 520 w 2966"/>
              <a:gd name="T105" fmla="*/ 1027 h 3632"/>
              <a:gd name="T106" fmla="*/ 610 w 2966"/>
              <a:gd name="T107" fmla="*/ 676 h 3632"/>
              <a:gd name="T108" fmla="*/ 776 w 2966"/>
              <a:gd name="T109" fmla="*/ 381 h 3632"/>
              <a:gd name="T110" fmla="*/ 890 w 2966"/>
              <a:gd name="T111" fmla="*/ 252 h 3632"/>
              <a:gd name="T112" fmla="*/ 949 w 2966"/>
              <a:gd name="T113" fmla="*/ 198 h 3632"/>
              <a:gd name="T114" fmla="*/ 1061 w 2966"/>
              <a:gd name="T115" fmla="*/ 120 h 3632"/>
              <a:gd name="T116" fmla="*/ 1223 w 2966"/>
              <a:gd name="T117" fmla="*/ 44 h 3632"/>
              <a:gd name="T118" fmla="*/ 1427 w 2966"/>
              <a:gd name="T119" fmla="*/ 2 h 3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66" h="3632">
                <a:moveTo>
                  <a:pt x="1729" y="1996"/>
                </a:moveTo>
                <a:lnTo>
                  <a:pt x="1691" y="2013"/>
                </a:lnTo>
                <a:lnTo>
                  <a:pt x="1651" y="2027"/>
                </a:lnTo>
                <a:lnTo>
                  <a:pt x="1609" y="2039"/>
                </a:lnTo>
                <a:lnTo>
                  <a:pt x="1567" y="2047"/>
                </a:lnTo>
                <a:lnTo>
                  <a:pt x="1524" y="2053"/>
                </a:lnTo>
                <a:lnTo>
                  <a:pt x="1483" y="2055"/>
                </a:lnTo>
                <a:lnTo>
                  <a:pt x="1442" y="2053"/>
                </a:lnTo>
                <a:lnTo>
                  <a:pt x="1400" y="2048"/>
                </a:lnTo>
                <a:lnTo>
                  <a:pt x="1357" y="2039"/>
                </a:lnTo>
                <a:lnTo>
                  <a:pt x="1314" y="2028"/>
                </a:lnTo>
                <a:lnTo>
                  <a:pt x="1273" y="2014"/>
                </a:lnTo>
                <a:lnTo>
                  <a:pt x="1236" y="1996"/>
                </a:lnTo>
                <a:lnTo>
                  <a:pt x="969" y="2417"/>
                </a:lnTo>
                <a:lnTo>
                  <a:pt x="1483" y="2678"/>
                </a:lnTo>
                <a:lnTo>
                  <a:pt x="1995" y="2417"/>
                </a:lnTo>
                <a:lnTo>
                  <a:pt x="1729" y="1996"/>
                </a:lnTo>
                <a:close/>
                <a:moveTo>
                  <a:pt x="1826" y="571"/>
                </a:moveTo>
                <a:lnTo>
                  <a:pt x="1808" y="571"/>
                </a:lnTo>
                <a:lnTo>
                  <a:pt x="1785" y="571"/>
                </a:lnTo>
                <a:lnTo>
                  <a:pt x="1757" y="573"/>
                </a:lnTo>
                <a:lnTo>
                  <a:pt x="1722" y="577"/>
                </a:lnTo>
                <a:lnTo>
                  <a:pt x="1683" y="582"/>
                </a:lnTo>
                <a:lnTo>
                  <a:pt x="1637" y="590"/>
                </a:lnTo>
                <a:lnTo>
                  <a:pt x="1588" y="600"/>
                </a:lnTo>
                <a:lnTo>
                  <a:pt x="1534" y="613"/>
                </a:lnTo>
                <a:lnTo>
                  <a:pt x="1476" y="631"/>
                </a:lnTo>
                <a:lnTo>
                  <a:pt x="1414" y="652"/>
                </a:lnTo>
                <a:lnTo>
                  <a:pt x="1349" y="676"/>
                </a:lnTo>
                <a:lnTo>
                  <a:pt x="1281" y="707"/>
                </a:lnTo>
                <a:lnTo>
                  <a:pt x="1210" y="741"/>
                </a:lnTo>
                <a:lnTo>
                  <a:pt x="1136" y="781"/>
                </a:lnTo>
                <a:lnTo>
                  <a:pt x="1061" y="828"/>
                </a:lnTo>
                <a:lnTo>
                  <a:pt x="984" y="880"/>
                </a:lnTo>
                <a:lnTo>
                  <a:pt x="905" y="940"/>
                </a:lnTo>
                <a:lnTo>
                  <a:pt x="825" y="1006"/>
                </a:lnTo>
                <a:lnTo>
                  <a:pt x="821" y="1031"/>
                </a:lnTo>
                <a:lnTo>
                  <a:pt x="820" y="1061"/>
                </a:lnTo>
                <a:lnTo>
                  <a:pt x="821" y="1094"/>
                </a:lnTo>
                <a:lnTo>
                  <a:pt x="823" y="1129"/>
                </a:lnTo>
                <a:lnTo>
                  <a:pt x="829" y="1168"/>
                </a:lnTo>
                <a:lnTo>
                  <a:pt x="836" y="1207"/>
                </a:lnTo>
                <a:lnTo>
                  <a:pt x="846" y="1249"/>
                </a:lnTo>
                <a:lnTo>
                  <a:pt x="858" y="1293"/>
                </a:lnTo>
                <a:lnTo>
                  <a:pt x="873" y="1337"/>
                </a:lnTo>
                <a:lnTo>
                  <a:pt x="890" y="1382"/>
                </a:lnTo>
                <a:lnTo>
                  <a:pt x="909" y="1427"/>
                </a:lnTo>
                <a:lnTo>
                  <a:pt x="930" y="1473"/>
                </a:lnTo>
                <a:lnTo>
                  <a:pt x="954" y="1517"/>
                </a:lnTo>
                <a:lnTo>
                  <a:pt x="981" y="1561"/>
                </a:lnTo>
                <a:lnTo>
                  <a:pt x="1010" y="1602"/>
                </a:lnTo>
                <a:lnTo>
                  <a:pt x="1040" y="1643"/>
                </a:lnTo>
                <a:lnTo>
                  <a:pt x="1074" y="1682"/>
                </a:lnTo>
                <a:lnTo>
                  <a:pt x="1110" y="1718"/>
                </a:lnTo>
                <a:lnTo>
                  <a:pt x="1147" y="1751"/>
                </a:lnTo>
                <a:lnTo>
                  <a:pt x="1188" y="1781"/>
                </a:lnTo>
                <a:lnTo>
                  <a:pt x="1231" y="1807"/>
                </a:lnTo>
                <a:lnTo>
                  <a:pt x="1277" y="1830"/>
                </a:lnTo>
                <a:lnTo>
                  <a:pt x="1325" y="1848"/>
                </a:lnTo>
                <a:lnTo>
                  <a:pt x="1375" y="1862"/>
                </a:lnTo>
                <a:lnTo>
                  <a:pt x="1428" y="1870"/>
                </a:lnTo>
                <a:lnTo>
                  <a:pt x="1483" y="1873"/>
                </a:lnTo>
                <a:lnTo>
                  <a:pt x="1537" y="1869"/>
                </a:lnTo>
                <a:lnTo>
                  <a:pt x="1590" y="1857"/>
                </a:lnTo>
                <a:lnTo>
                  <a:pt x="1644" y="1838"/>
                </a:lnTo>
                <a:lnTo>
                  <a:pt x="1696" y="1813"/>
                </a:lnTo>
                <a:lnTo>
                  <a:pt x="1748" y="1781"/>
                </a:lnTo>
                <a:lnTo>
                  <a:pt x="1797" y="1744"/>
                </a:lnTo>
                <a:lnTo>
                  <a:pt x="1845" y="1703"/>
                </a:lnTo>
                <a:lnTo>
                  <a:pt x="1891" y="1656"/>
                </a:lnTo>
                <a:lnTo>
                  <a:pt x="1934" y="1607"/>
                </a:lnTo>
                <a:lnTo>
                  <a:pt x="1975" y="1554"/>
                </a:lnTo>
                <a:lnTo>
                  <a:pt x="2011" y="1500"/>
                </a:lnTo>
                <a:lnTo>
                  <a:pt x="2046" y="1443"/>
                </a:lnTo>
                <a:lnTo>
                  <a:pt x="2074" y="1386"/>
                </a:lnTo>
                <a:lnTo>
                  <a:pt x="2100" y="1327"/>
                </a:lnTo>
                <a:lnTo>
                  <a:pt x="2120" y="1269"/>
                </a:lnTo>
                <a:lnTo>
                  <a:pt x="2135" y="1212"/>
                </a:lnTo>
                <a:lnTo>
                  <a:pt x="2145" y="1156"/>
                </a:lnTo>
                <a:lnTo>
                  <a:pt x="2105" y="1096"/>
                </a:lnTo>
                <a:lnTo>
                  <a:pt x="2069" y="1039"/>
                </a:lnTo>
                <a:lnTo>
                  <a:pt x="2035" y="983"/>
                </a:lnTo>
                <a:lnTo>
                  <a:pt x="2004" y="929"/>
                </a:lnTo>
                <a:lnTo>
                  <a:pt x="1976" y="878"/>
                </a:lnTo>
                <a:lnTo>
                  <a:pt x="1952" y="830"/>
                </a:lnTo>
                <a:lnTo>
                  <a:pt x="1930" y="785"/>
                </a:lnTo>
                <a:lnTo>
                  <a:pt x="1910" y="744"/>
                </a:lnTo>
                <a:lnTo>
                  <a:pt x="1892" y="705"/>
                </a:lnTo>
                <a:lnTo>
                  <a:pt x="1878" y="671"/>
                </a:lnTo>
                <a:lnTo>
                  <a:pt x="1866" y="643"/>
                </a:lnTo>
                <a:lnTo>
                  <a:pt x="1856" y="617"/>
                </a:lnTo>
                <a:lnTo>
                  <a:pt x="1849" y="598"/>
                </a:lnTo>
                <a:lnTo>
                  <a:pt x="1844" y="583"/>
                </a:lnTo>
                <a:lnTo>
                  <a:pt x="1840" y="575"/>
                </a:lnTo>
                <a:lnTo>
                  <a:pt x="1839" y="571"/>
                </a:lnTo>
                <a:lnTo>
                  <a:pt x="1836" y="571"/>
                </a:lnTo>
                <a:lnTo>
                  <a:pt x="1826" y="571"/>
                </a:lnTo>
                <a:close/>
                <a:moveTo>
                  <a:pt x="1483" y="0"/>
                </a:moveTo>
                <a:lnTo>
                  <a:pt x="1559" y="3"/>
                </a:lnTo>
                <a:lnTo>
                  <a:pt x="1634" y="14"/>
                </a:lnTo>
                <a:lnTo>
                  <a:pt x="1707" y="32"/>
                </a:lnTo>
                <a:lnTo>
                  <a:pt x="1777" y="56"/>
                </a:lnTo>
                <a:lnTo>
                  <a:pt x="1846" y="87"/>
                </a:lnTo>
                <a:lnTo>
                  <a:pt x="1912" y="123"/>
                </a:lnTo>
                <a:lnTo>
                  <a:pt x="1975" y="166"/>
                </a:lnTo>
                <a:lnTo>
                  <a:pt x="2036" y="214"/>
                </a:lnTo>
                <a:lnTo>
                  <a:pt x="2093" y="267"/>
                </a:lnTo>
                <a:lnTo>
                  <a:pt x="2147" y="325"/>
                </a:lnTo>
                <a:lnTo>
                  <a:pt x="2198" y="387"/>
                </a:lnTo>
                <a:lnTo>
                  <a:pt x="2244" y="456"/>
                </a:lnTo>
                <a:lnTo>
                  <a:pt x="2287" y="526"/>
                </a:lnTo>
                <a:lnTo>
                  <a:pt x="2325" y="602"/>
                </a:lnTo>
                <a:lnTo>
                  <a:pt x="2359" y="681"/>
                </a:lnTo>
                <a:lnTo>
                  <a:pt x="2389" y="763"/>
                </a:lnTo>
                <a:lnTo>
                  <a:pt x="2413" y="849"/>
                </a:lnTo>
                <a:lnTo>
                  <a:pt x="2433" y="937"/>
                </a:lnTo>
                <a:lnTo>
                  <a:pt x="2447" y="1028"/>
                </a:lnTo>
                <a:lnTo>
                  <a:pt x="2455" y="1120"/>
                </a:lnTo>
                <a:lnTo>
                  <a:pt x="2458" y="1216"/>
                </a:lnTo>
                <a:lnTo>
                  <a:pt x="2458" y="1327"/>
                </a:lnTo>
                <a:lnTo>
                  <a:pt x="2457" y="1432"/>
                </a:lnTo>
                <a:lnTo>
                  <a:pt x="2455" y="1530"/>
                </a:lnTo>
                <a:lnTo>
                  <a:pt x="2453" y="1622"/>
                </a:lnTo>
                <a:lnTo>
                  <a:pt x="2449" y="1708"/>
                </a:lnTo>
                <a:lnTo>
                  <a:pt x="2446" y="1787"/>
                </a:lnTo>
                <a:lnTo>
                  <a:pt x="2442" y="1861"/>
                </a:lnTo>
                <a:lnTo>
                  <a:pt x="2436" y="1929"/>
                </a:lnTo>
                <a:lnTo>
                  <a:pt x="2431" y="1992"/>
                </a:lnTo>
                <a:lnTo>
                  <a:pt x="2424" y="2049"/>
                </a:lnTo>
                <a:lnTo>
                  <a:pt x="2416" y="2102"/>
                </a:lnTo>
                <a:lnTo>
                  <a:pt x="2474" y="2147"/>
                </a:lnTo>
                <a:lnTo>
                  <a:pt x="2526" y="2198"/>
                </a:lnTo>
                <a:lnTo>
                  <a:pt x="2574" y="2251"/>
                </a:lnTo>
                <a:lnTo>
                  <a:pt x="2618" y="2306"/>
                </a:lnTo>
                <a:lnTo>
                  <a:pt x="2658" y="2364"/>
                </a:lnTo>
                <a:lnTo>
                  <a:pt x="2695" y="2424"/>
                </a:lnTo>
                <a:lnTo>
                  <a:pt x="2729" y="2486"/>
                </a:lnTo>
                <a:lnTo>
                  <a:pt x="2759" y="2549"/>
                </a:lnTo>
                <a:lnTo>
                  <a:pt x="2787" y="2613"/>
                </a:lnTo>
                <a:lnTo>
                  <a:pt x="2811" y="2678"/>
                </a:lnTo>
                <a:lnTo>
                  <a:pt x="2833" y="2743"/>
                </a:lnTo>
                <a:lnTo>
                  <a:pt x="2854" y="2808"/>
                </a:lnTo>
                <a:lnTo>
                  <a:pt x="2872" y="2871"/>
                </a:lnTo>
                <a:lnTo>
                  <a:pt x="2887" y="2934"/>
                </a:lnTo>
                <a:lnTo>
                  <a:pt x="2902" y="2997"/>
                </a:lnTo>
                <a:lnTo>
                  <a:pt x="2915" y="3056"/>
                </a:lnTo>
                <a:lnTo>
                  <a:pt x="2927" y="3115"/>
                </a:lnTo>
                <a:lnTo>
                  <a:pt x="2937" y="3171"/>
                </a:lnTo>
                <a:lnTo>
                  <a:pt x="2947" y="3224"/>
                </a:lnTo>
                <a:lnTo>
                  <a:pt x="2962" y="3308"/>
                </a:lnTo>
                <a:lnTo>
                  <a:pt x="2966" y="3349"/>
                </a:lnTo>
                <a:lnTo>
                  <a:pt x="2965" y="3389"/>
                </a:lnTo>
                <a:lnTo>
                  <a:pt x="2957" y="3427"/>
                </a:lnTo>
                <a:lnTo>
                  <a:pt x="2944" y="3465"/>
                </a:lnTo>
                <a:lnTo>
                  <a:pt x="2926" y="3499"/>
                </a:lnTo>
                <a:lnTo>
                  <a:pt x="2904" y="3530"/>
                </a:lnTo>
                <a:lnTo>
                  <a:pt x="2878" y="3558"/>
                </a:lnTo>
                <a:lnTo>
                  <a:pt x="2847" y="3582"/>
                </a:lnTo>
                <a:lnTo>
                  <a:pt x="2812" y="3602"/>
                </a:lnTo>
                <a:lnTo>
                  <a:pt x="2776" y="3618"/>
                </a:lnTo>
                <a:lnTo>
                  <a:pt x="2736" y="3626"/>
                </a:lnTo>
                <a:lnTo>
                  <a:pt x="2713" y="3630"/>
                </a:lnTo>
                <a:lnTo>
                  <a:pt x="2690" y="3631"/>
                </a:lnTo>
                <a:lnTo>
                  <a:pt x="1245" y="3632"/>
                </a:lnTo>
                <a:lnTo>
                  <a:pt x="1245" y="3632"/>
                </a:lnTo>
                <a:lnTo>
                  <a:pt x="277" y="3632"/>
                </a:lnTo>
                <a:lnTo>
                  <a:pt x="254" y="3631"/>
                </a:lnTo>
                <a:lnTo>
                  <a:pt x="229" y="3628"/>
                </a:lnTo>
                <a:lnTo>
                  <a:pt x="190" y="3619"/>
                </a:lnTo>
                <a:lnTo>
                  <a:pt x="153" y="3603"/>
                </a:lnTo>
                <a:lnTo>
                  <a:pt x="119" y="3584"/>
                </a:lnTo>
                <a:lnTo>
                  <a:pt x="89" y="3559"/>
                </a:lnTo>
                <a:lnTo>
                  <a:pt x="63" y="3531"/>
                </a:lnTo>
                <a:lnTo>
                  <a:pt x="40" y="3500"/>
                </a:lnTo>
                <a:lnTo>
                  <a:pt x="22" y="3466"/>
                </a:lnTo>
                <a:lnTo>
                  <a:pt x="10" y="3428"/>
                </a:lnTo>
                <a:lnTo>
                  <a:pt x="2" y="3390"/>
                </a:lnTo>
                <a:lnTo>
                  <a:pt x="0" y="3350"/>
                </a:lnTo>
                <a:lnTo>
                  <a:pt x="3" y="3310"/>
                </a:lnTo>
                <a:lnTo>
                  <a:pt x="19" y="3225"/>
                </a:lnTo>
                <a:lnTo>
                  <a:pt x="29" y="3172"/>
                </a:lnTo>
                <a:lnTo>
                  <a:pt x="39" y="3116"/>
                </a:lnTo>
                <a:lnTo>
                  <a:pt x="51" y="3057"/>
                </a:lnTo>
                <a:lnTo>
                  <a:pt x="64" y="2997"/>
                </a:lnTo>
                <a:lnTo>
                  <a:pt x="78" y="2935"/>
                </a:lnTo>
                <a:lnTo>
                  <a:pt x="94" y="2871"/>
                </a:lnTo>
                <a:lnTo>
                  <a:pt x="111" y="2808"/>
                </a:lnTo>
                <a:lnTo>
                  <a:pt x="131" y="2743"/>
                </a:lnTo>
                <a:lnTo>
                  <a:pt x="153" y="2677"/>
                </a:lnTo>
                <a:lnTo>
                  <a:pt x="179" y="2612"/>
                </a:lnTo>
                <a:lnTo>
                  <a:pt x="206" y="2548"/>
                </a:lnTo>
                <a:lnTo>
                  <a:pt x="236" y="2485"/>
                </a:lnTo>
                <a:lnTo>
                  <a:pt x="270" y="2422"/>
                </a:lnTo>
                <a:lnTo>
                  <a:pt x="307" y="2363"/>
                </a:lnTo>
                <a:lnTo>
                  <a:pt x="348" y="2305"/>
                </a:lnTo>
                <a:lnTo>
                  <a:pt x="392" y="2249"/>
                </a:lnTo>
                <a:lnTo>
                  <a:pt x="440" y="2197"/>
                </a:lnTo>
                <a:lnTo>
                  <a:pt x="492" y="2147"/>
                </a:lnTo>
                <a:lnTo>
                  <a:pt x="549" y="2101"/>
                </a:lnTo>
                <a:lnTo>
                  <a:pt x="542" y="2049"/>
                </a:lnTo>
                <a:lnTo>
                  <a:pt x="536" y="1992"/>
                </a:lnTo>
                <a:lnTo>
                  <a:pt x="530" y="1929"/>
                </a:lnTo>
                <a:lnTo>
                  <a:pt x="525" y="1861"/>
                </a:lnTo>
                <a:lnTo>
                  <a:pt x="521" y="1787"/>
                </a:lnTo>
                <a:lnTo>
                  <a:pt x="516" y="1708"/>
                </a:lnTo>
                <a:lnTo>
                  <a:pt x="513" y="1622"/>
                </a:lnTo>
                <a:lnTo>
                  <a:pt x="511" y="1531"/>
                </a:lnTo>
                <a:lnTo>
                  <a:pt x="509" y="1433"/>
                </a:lnTo>
                <a:lnTo>
                  <a:pt x="508" y="1328"/>
                </a:lnTo>
                <a:lnTo>
                  <a:pt x="508" y="1217"/>
                </a:lnTo>
                <a:lnTo>
                  <a:pt x="511" y="1120"/>
                </a:lnTo>
                <a:lnTo>
                  <a:pt x="520" y="1027"/>
                </a:lnTo>
                <a:lnTo>
                  <a:pt x="534" y="934"/>
                </a:lnTo>
                <a:lnTo>
                  <a:pt x="554" y="845"/>
                </a:lnTo>
                <a:lnTo>
                  <a:pt x="579" y="759"/>
                </a:lnTo>
                <a:lnTo>
                  <a:pt x="610" y="676"/>
                </a:lnTo>
                <a:lnTo>
                  <a:pt x="644" y="597"/>
                </a:lnTo>
                <a:lnTo>
                  <a:pt x="684" y="521"/>
                </a:lnTo>
                <a:lnTo>
                  <a:pt x="728" y="448"/>
                </a:lnTo>
                <a:lnTo>
                  <a:pt x="776" y="381"/>
                </a:lnTo>
                <a:lnTo>
                  <a:pt x="828" y="318"/>
                </a:lnTo>
                <a:lnTo>
                  <a:pt x="883" y="260"/>
                </a:lnTo>
                <a:lnTo>
                  <a:pt x="884" y="258"/>
                </a:lnTo>
                <a:lnTo>
                  <a:pt x="890" y="252"/>
                </a:lnTo>
                <a:lnTo>
                  <a:pt x="899" y="242"/>
                </a:lnTo>
                <a:lnTo>
                  <a:pt x="912" y="230"/>
                </a:lnTo>
                <a:lnTo>
                  <a:pt x="929" y="215"/>
                </a:lnTo>
                <a:lnTo>
                  <a:pt x="949" y="198"/>
                </a:lnTo>
                <a:lnTo>
                  <a:pt x="972" y="179"/>
                </a:lnTo>
                <a:lnTo>
                  <a:pt x="999" y="161"/>
                </a:lnTo>
                <a:lnTo>
                  <a:pt x="1029" y="140"/>
                </a:lnTo>
                <a:lnTo>
                  <a:pt x="1061" y="120"/>
                </a:lnTo>
                <a:lnTo>
                  <a:pt x="1098" y="99"/>
                </a:lnTo>
                <a:lnTo>
                  <a:pt x="1136" y="79"/>
                </a:lnTo>
                <a:lnTo>
                  <a:pt x="1178" y="62"/>
                </a:lnTo>
                <a:lnTo>
                  <a:pt x="1223" y="44"/>
                </a:lnTo>
                <a:lnTo>
                  <a:pt x="1270" y="30"/>
                </a:lnTo>
                <a:lnTo>
                  <a:pt x="1320" y="18"/>
                </a:lnTo>
                <a:lnTo>
                  <a:pt x="1371" y="8"/>
                </a:lnTo>
                <a:lnTo>
                  <a:pt x="1427" y="2"/>
                </a:lnTo>
                <a:lnTo>
                  <a:pt x="1483" y="0"/>
                </a:lnTo>
                <a:close/>
              </a:path>
            </a:pathLst>
          </a:custGeom>
          <a:solidFill>
            <a:schemeClr val="tx1">
              <a:lumMod val="65000"/>
              <a:lumOff val="3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solidFill>
                <a:schemeClr val="tx1">
                  <a:lumMod val="65000"/>
                  <a:lumOff val="35000"/>
                </a:schemeClr>
              </a:solidFill>
            </a:endParaRPr>
          </a:p>
        </p:txBody>
      </p:sp>
      <p:sp>
        <p:nvSpPr>
          <p:cNvPr id="109" name="Freeform 13"/>
          <p:cNvSpPr>
            <a:spLocks noEditPoints="1"/>
          </p:cNvSpPr>
          <p:nvPr/>
        </p:nvSpPr>
        <p:spPr bwMode="auto">
          <a:xfrm>
            <a:off x="3626430" y="2380027"/>
            <a:ext cx="275461" cy="326042"/>
          </a:xfrm>
          <a:custGeom>
            <a:avLst/>
            <a:gdLst>
              <a:gd name="T0" fmla="*/ 1609 w 2966"/>
              <a:gd name="T1" fmla="*/ 2039 h 3632"/>
              <a:gd name="T2" fmla="*/ 1442 w 2966"/>
              <a:gd name="T3" fmla="*/ 2053 h 3632"/>
              <a:gd name="T4" fmla="*/ 1273 w 2966"/>
              <a:gd name="T5" fmla="*/ 2014 h 3632"/>
              <a:gd name="T6" fmla="*/ 1995 w 2966"/>
              <a:gd name="T7" fmla="*/ 2417 h 3632"/>
              <a:gd name="T8" fmla="*/ 1785 w 2966"/>
              <a:gd name="T9" fmla="*/ 571 h 3632"/>
              <a:gd name="T10" fmla="*/ 1637 w 2966"/>
              <a:gd name="T11" fmla="*/ 590 h 3632"/>
              <a:gd name="T12" fmla="*/ 1414 w 2966"/>
              <a:gd name="T13" fmla="*/ 652 h 3632"/>
              <a:gd name="T14" fmla="*/ 1136 w 2966"/>
              <a:gd name="T15" fmla="*/ 781 h 3632"/>
              <a:gd name="T16" fmla="*/ 825 w 2966"/>
              <a:gd name="T17" fmla="*/ 1006 h 3632"/>
              <a:gd name="T18" fmla="*/ 823 w 2966"/>
              <a:gd name="T19" fmla="*/ 1129 h 3632"/>
              <a:gd name="T20" fmla="*/ 858 w 2966"/>
              <a:gd name="T21" fmla="*/ 1293 h 3632"/>
              <a:gd name="T22" fmla="*/ 930 w 2966"/>
              <a:gd name="T23" fmla="*/ 1473 h 3632"/>
              <a:gd name="T24" fmla="*/ 1040 w 2966"/>
              <a:gd name="T25" fmla="*/ 1643 h 3632"/>
              <a:gd name="T26" fmla="*/ 1188 w 2966"/>
              <a:gd name="T27" fmla="*/ 1781 h 3632"/>
              <a:gd name="T28" fmla="*/ 1375 w 2966"/>
              <a:gd name="T29" fmla="*/ 1862 h 3632"/>
              <a:gd name="T30" fmla="*/ 1590 w 2966"/>
              <a:gd name="T31" fmla="*/ 1857 h 3632"/>
              <a:gd name="T32" fmla="*/ 1797 w 2966"/>
              <a:gd name="T33" fmla="*/ 1744 h 3632"/>
              <a:gd name="T34" fmla="*/ 1975 w 2966"/>
              <a:gd name="T35" fmla="*/ 1554 h 3632"/>
              <a:gd name="T36" fmla="*/ 2100 w 2966"/>
              <a:gd name="T37" fmla="*/ 1327 h 3632"/>
              <a:gd name="T38" fmla="*/ 2105 w 2966"/>
              <a:gd name="T39" fmla="*/ 1096 h 3632"/>
              <a:gd name="T40" fmla="*/ 1976 w 2966"/>
              <a:gd name="T41" fmla="*/ 878 h 3632"/>
              <a:gd name="T42" fmla="*/ 1892 w 2966"/>
              <a:gd name="T43" fmla="*/ 705 h 3632"/>
              <a:gd name="T44" fmla="*/ 1849 w 2966"/>
              <a:gd name="T45" fmla="*/ 598 h 3632"/>
              <a:gd name="T46" fmla="*/ 1836 w 2966"/>
              <a:gd name="T47" fmla="*/ 571 h 3632"/>
              <a:gd name="T48" fmla="*/ 1634 w 2966"/>
              <a:gd name="T49" fmla="*/ 14 h 3632"/>
              <a:gd name="T50" fmla="*/ 1912 w 2966"/>
              <a:gd name="T51" fmla="*/ 123 h 3632"/>
              <a:gd name="T52" fmla="*/ 2147 w 2966"/>
              <a:gd name="T53" fmla="*/ 325 h 3632"/>
              <a:gd name="T54" fmla="*/ 2325 w 2966"/>
              <a:gd name="T55" fmla="*/ 602 h 3632"/>
              <a:gd name="T56" fmla="*/ 2433 w 2966"/>
              <a:gd name="T57" fmla="*/ 937 h 3632"/>
              <a:gd name="T58" fmla="*/ 2458 w 2966"/>
              <a:gd name="T59" fmla="*/ 1327 h 3632"/>
              <a:gd name="T60" fmla="*/ 2449 w 2966"/>
              <a:gd name="T61" fmla="*/ 1708 h 3632"/>
              <a:gd name="T62" fmla="*/ 2431 w 2966"/>
              <a:gd name="T63" fmla="*/ 1992 h 3632"/>
              <a:gd name="T64" fmla="*/ 2526 w 2966"/>
              <a:gd name="T65" fmla="*/ 2198 h 3632"/>
              <a:gd name="T66" fmla="*/ 2695 w 2966"/>
              <a:gd name="T67" fmla="*/ 2424 h 3632"/>
              <a:gd name="T68" fmla="*/ 2811 w 2966"/>
              <a:gd name="T69" fmla="*/ 2678 h 3632"/>
              <a:gd name="T70" fmla="*/ 2887 w 2966"/>
              <a:gd name="T71" fmla="*/ 2934 h 3632"/>
              <a:gd name="T72" fmla="*/ 2937 w 2966"/>
              <a:gd name="T73" fmla="*/ 3171 h 3632"/>
              <a:gd name="T74" fmla="*/ 2965 w 2966"/>
              <a:gd name="T75" fmla="*/ 3389 h 3632"/>
              <a:gd name="T76" fmla="*/ 2904 w 2966"/>
              <a:gd name="T77" fmla="*/ 3530 h 3632"/>
              <a:gd name="T78" fmla="*/ 2776 w 2966"/>
              <a:gd name="T79" fmla="*/ 3618 h 3632"/>
              <a:gd name="T80" fmla="*/ 1245 w 2966"/>
              <a:gd name="T81" fmla="*/ 3632 h 3632"/>
              <a:gd name="T82" fmla="*/ 229 w 2966"/>
              <a:gd name="T83" fmla="*/ 3628 h 3632"/>
              <a:gd name="T84" fmla="*/ 89 w 2966"/>
              <a:gd name="T85" fmla="*/ 3559 h 3632"/>
              <a:gd name="T86" fmla="*/ 10 w 2966"/>
              <a:gd name="T87" fmla="*/ 3428 h 3632"/>
              <a:gd name="T88" fmla="*/ 19 w 2966"/>
              <a:gd name="T89" fmla="*/ 3225 h 3632"/>
              <a:gd name="T90" fmla="*/ 64 w 2966"/>
              <a:gd name="T91" fmla="*/ 2997 h 3632"/>
              <a:gd name="T92" fmla="*/ 131 w 2966"/>
              <a:gd name="T93" fmla="*/ 2743 h 3632"/>
              <a:gd name="T94" fmla="*/ 236 w 2966"/>
              <a:gd name="T95" fmla="*/ 2485 h 3632"/>
              <a:gd name="T96" fmla="*/ 392 w 2966"/>
              <a:gd name="T97" fmla="*/ 2249 h 3632"/>
              <a:gd name="T98" fmla="*/ 542 w 2966"/>
              <a:gd name="T99" fmla="*/ 2049 h 3632"/>
              <a:gd name="T100" fmla="*/ 521 w 2966"/>
              <a:gd name="T101" fmla="*/ 1787 h 3632"/>
              <a:gd name="T102" fmla="*/ 509 w 2966"/>
              <a:gd name="T103" fmla="*/ 1433 h 3632"/>
              <a:gd name="T104" fmla="*/ 520 w 2966"/>
              <a:gd name="T105" fmla="*/ 1027 h 3632"/>
              <a:gd name="T106" fmla="*/ 610 w 2966"/>
              <a:gd name="T107" fmla="*/ 676 h 3632"/>
              <a:gd name="T108" fmla="*/ 776 w 2966"/>
              <a:gd name="T109" fmla="*/ 381 h 3632"/>
              <a:gd name="T110" fmla="*/ 890 w 2966"/>
              <a:gd name="T111" fmla="*/ 252 h 3632"/>
              <a:gd name="T112" fmla="*/ 949 w 2966"/>
              <a:gd name="T113" fmla="*/ 198 h 3632"/>
              <a:gd name="T114" fmla="*/ 1061 w 2966"/>
              <a:gd name="T115" fmla="*/ 120 h 3632"/>
              <a:gd name="T116" fmla="*/ 1223 w 2966"/>
              <a:gd name="T117" fmla="*/ 44 h 3632"/>
              <a:gd name="T118" fmla="*/ 1427 w 2966"/>
              <a:gd name="T119" fmla="*/ 2 h 3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66" h="3632">
                <a:moveTo>
                  <a:pt x="1729" y="1996"/>
                </a:moveTo>
                <a:lnTo>
                  <a:pt x="1691" y="2013"/>
                </a:lnTo>
                <a:lnTo>
                  <a:pt x="1651" y="2027"/>
                </a:lnTo>
                <a:lnTo>
                  <a:pt x="1609" y="2039"/>
                </a:lnTo>
                <a:lnTo>
                  <a:pt x="1567" y="2047"/>
                </a:lnTo>
                <a:lnTo>
                  <a:pt x="1524" y="2053"/>
                </a:lnTo>
                <a:lnTo>
                  <a:pt x="1483" y="2055"/>
                </a:lnTo>
                <a:lnTo>
                  <a:pt x="1442" y="2053"/>
                </a:lnTo>
                <a:lnTo>
                  <a:pt x="1400" y="2048"/>
                </a:lnTo>
                <a:lnTo>
                  <a:pt x="1357" y="2039"/>
                </a:lnTo>
                <a:lnTo>
                  <a:pt x="1314" y="2028"/>
                </a:lnTo>
                <a:lnTo>
                  <a:pt x="1273" y="2014"/>
                </a:lnTo>
                <a:lnTo>
                  <a:pt x="1236" y="1996"/>
                </a:lnTo>
                <a:lnTo>
                  <a:pt x="969" y="2417"/>
                </a:lnTo>
                <a:lnTo>
                  <a:pt x="1483" y="2678"/>
                </a:lnTo>
                <a:lnTo>
                  <a:pt x="1995" y="2417"/>
                </a:lnTo>
                <a:lnTo>
                  <a:pt x="1729" y="1996"/>
                </a:lnTo>
                <a:close/>
                <a:moveTo>
                  <a:pt x="1826" y="571"/>
                </a:moveTo>
                <a:lnTo>
                  <a:pt x="1808" y="571"/>
                </a:lnTo>
                <a:lnTo>
                  <a:pt x="1785" y="571"/>
                </a:lnTo>
                <a:lnTo>
                  <a:pt x="1757" y="573"/>
                </a:lnTo>
                <a:lnTo>
                  <a:pt x="1722" y="577"/>
                </a:lnTo>
                <a:lnTo>
                  <a:pt x="1683" y="582"/>
                </a:lnTo>
                <a:lnTo>
                  <a:pt x="1637" y="590"/>
                </a:lnTo>
                <a:lnTo>
                  <a:pt x="1588" y="600"/>
                </a:lnTo>
                <a:lnTo>
                  <a:pt x="1534" y="613"/>
                </a:lnTo>
                <a:lnTo>
                  <a:pt x="1476" y="631"/>
                </a:lnTo>
                <a:lnTo>
                  <a:pt x="1414" y="652"/>
                </a:lnTo>
                <a:lnTo>
                  <a:pt x="1349" y="676"/>
                </a:lnTo>
                <a:lnTo>
                  <a:pt x="1281" y="707"/>
                </a:lnTo>
                <a:lnTo>
                  <a:pt x="1210" y="741"/>
                </a:lnTo>
                <a:lnTo>
                  <a:pt x="1136" y="781"/>
                </a:lnTo>
                <a:lnTo>
                  <a:pt x="1061" y="828"/>
                </a:lnTo>
                <a:lnTo>
                  <a:pt x="984" y="880"/>
                </a:lnTo>
                <a:lnTo>
                  <a:pt x="905" y="940"/>
                </a:lnTo>
                <a:lnTo>
                  <a:pt x="825" y="1006"/>
                </a:lnTo>
                <a:lnTo>
                  <a:pt x="821" y="1031"/>
                </a:lnTo>
                <a:lnTo>
                  <a:pt x="820" y="1061"/>
                </a:lnTo>
                <a:lnTo>
                  <a:pt x="821" y="1094"/>
                </a:lnTo>
                <a:lnTo>
                  <a:pt x="823" y="1129"/>
                </a:lnTo>
                <a:lnTo>
                  <a:pt x="829" y="1168"/>
                </a:lnTo>
                <a:lnTo>
                  <a:pt x="836" y="1207"/>
                </a:lnTo>
                <a:lnTo>
                  <a:pt x="846" y="1249"/>
                </a:lnTo>
                <a:lnTo>
                  <a:pt x="858" y="1293"/>
                </a:lnTo>
                <a:lnTo>
                  <a:pt x="873" y="1337"/>
                </a:lnTo>
                <a:lnTo>
                  <a:pt x="890" y="1382"/>
                </a:lnTo>
                <a:lnTo>
                  <a:pt x="909" y="1427"/>
                </a:lnTo>
                <a:lnTo>
                  <a:pt x="930" y="1473"/>
                </a:lnTo>
                <a:lnTo>
                  <a:pt x="954" y="1517"/>
                </a:lnTo>
                <a:lnTo>
                  <a:pt x="981" y="1561"/>
                </a:lnTo>
                <a:lnTo>
                  <a:pt x="1010" y="1602"/>
                </a:lnTo>
                <a:lnTo>
                  <a:pt x="1040" y="1643"/>
                </a:lnTo>
                <a:lnTo>
                  <a:pt x="1074" y="1682"/>
                </a:lnTo>
                <a:lnTo>
                  <a:pt x="1110" y="1718"/>
                </a:lnTo>
                <a:lnTo>
                  <a:pt x="1147" y="1751"/>
                </a:lnTo>
                <a:lnTo>
                  <a:pt x="1188" y="1781"/>
                </a:lnTo>
                <a:lnTo>
                  <a:pt x="1231" y="1807"/>
                </a:lnTo>
                <a:lnTo>
                  <a:pt x="1277" y="1830"/>
                </a:lnTo>
                <a:lnTo>
                  <a:pt x="1325" y="1848"/>
                </a:lnTo>
                <a:lnTo>
                  <a:pt x="1375" y="1862"/>
                </a:lnTo>
                <a:lnTo>
                  <a:pt x="1428" y="1870"/>
                </a:lnTo>
                <a:lnTo>
                  <a:pt x="1483" y="1873"/>
                </a:lnTo>
                <a:lnTo>
                  <a:pt x="1537" y="1869"/>
                </a:lnTo>
                <a:lnTo>
                  <a:pt x="1590" y="1857"/>
                </a:lnTo>
                <a:lnTo>
                  <a:pt x="1644" y="1838"/>
                </a:lnTo>
                <a:lnTo>
                  <a:pt x="1696" y="1813"/>
                </a:lnTo>
                <a:lnTo>
                  <a:pt x="1748" y="1781"/>
                </a:lnTo>
                <a:lnTo>
                  <a:pt x="1797" y="1744"/>
                </a:lnTo>
                <a:lnTo>
                  <a:pt x="1845" y="1703"/>
                </a:lnTo>
                <a:lnTo>
                  <a:pt x="1891" y="1656"/>
                </a:lnTo>
                <a:lnTo>
                  <a:pt x="1934" y="1607"/>
                </a:lnTo>
                <a:lnTo>
                  <a:pt x="1975" y="1554"/>
                </a:lnTo>
                <a:lnTo>
                  <a:pt x="2011" y="1500"/>
                </a:lnTo>
                <a:lnTo>
                  <a:pt x="2046" y="1443"/>
                </a:lnTo>
                <a:lnTo>
                  <a:pt x="2074" y="1386"/>
                </a:lnTo>
                <a:lnTo>
                  <a:pt x="2100" y="1327"/>
                </a:lnTo>
                <a:lnTo>
                  <a:pt x="2120" y="1269"/>
                </a:lnTo>
                <a:lnTo>
                  <a:pt x="2135" y="1212"/>
                </a:lnTo>
                <a:lnTo>
                  <a:pt x="2145" y="1156"/>
                </a:lnTo>
                <a:lnTo>
                  <a:pt x="2105" y="1096"/>
                </a:lnTo>
                <a:lnTo>
                  <a:pt x="2069" y="1039"/>
                </a:lnTo>
                <a:lnTo>
                  <a:pt x="2035" y="983"/>
                </a:lnTo>
                <a:lnTo>
                  <a:pt x="2004" y="929"/>
                </a:lnTo>
                <a:lnTo>
                  <a:pt x="1976" y="878"/>
                </a:lnTo>
                <a:lnTo>
                  <a:pt x="1952" y="830"/>
                </a:lnTo>
                <a:lnTo>
                  <a:pt x="1930" y="785"/>
                </a:lnTo>
                <a:lnTo>
                  <a:pt x="1910" y="744"/>
                </a:lnTo>
                <a:lnTo>
                  <a:pt x="1892" y="705"/>
                </a:lnTo>
                <a:lnTo>
                  <a:pt x="1878" y="671"/>
                </a:lnTo>
                <a:lnTo>
                  <a:pt x="1866" y="643"/>
                </a:lnTo>
                <a:lnTo>
                  <a:pt x="1856" y="617"/>
                </a:lnTo>
                <a:lnTo>
                  <a:pt x="1849" y="598"/>
                </a:lnTo>
                <a:lnTo>
                  <a:pt x="1844" y="583"/>
                </a:lnTo>
                <a:lnTo>
                  <a:pt x="1840" y="575"/>
                </a:lnTo>
                <a:lnTo>
                  <a:pt x="1839" y="571"/>
                </a:lnTo>
                <a:lnTo>
                  <a:pt x="1836" y="571"/>
                </a:lnTo>
                <a:lnTo>
                  <a:pt x="1826" y="571"/>
                </a:lnTo>
                <a:close/>
                <a:moveTo>
                  <a:pt x="1483" y="0"/>
                </a:moveTo>
                <a:lnTo>
                  <a:pt x="1559" y="3"/>
                </a:lnTo>
                <a:lnTo>
                  <a:pt x="1634" y="14"/>
                </a:lnTo>
                <a:lnTo>
                  <a:pt x="1707" y="32"/>
                </a:lnTo>
                <a:lnTo>
                  <a:pt x="1777" y="56"/>
                </a:lnTo>
                <a:lnTo>
                  <a:pt x="1846" y="87"/>
                </a:lnTo>
                <a:lnTo>
                  <a:pt x="1912" y="123"/>
                </a:lnTo>
                <a:lnTo>
                  <a:pt x="1975" y="166"/>
                </a:lnTo>
                <a:lnTo>
                  <a:pt x="2036" y="214"/>
                </a:lnTo>
                <a:lnTo>
                  <a:pt x="2093" y="267"/>
                </a:lnTo>
                <a:lnTo>
                  <a:pt x="2147" y="325"/>
                </a:lnTo>
                <a:lnTo>
                  <a:pt x="2198" y="387"/>
                </a:lnTo>
                <a:lnTo>
                  <a:pt x="2244" y="456"/>
                </a:lnTo>
                <a:lnTo>
                  <a:pt x="2287" y="526"/>
                </a:lnTo>
                <a:lnTo>
                  <a:pt x="2325" y="602"/>
                </a:lnTo>
                <a:lnTo>
                  <a:pt x="2359" y="681"/>
                </a:lnTo>
                <a:lnTo>
                  <a:pt x="2389" y="763"/>
                </a:lnTo>
                <a:lnTo>
                  <a:pt x="2413" y="849"/>
                </a:lnTo>
                <a:lnTo>
                  <a:pt x="2433" y="937"/>
                </a:lnTo>
                <a:lnTo>
                  <a:pt x="2447" y="1028"/>
                </a:lnTo>
                <a:lnTo>
                  <a:pt x="2455" y="1120"/>
                </a:lnTo>
                <a:lnTo>
                  <a:pt x="2458" y="1216"/>
                </a:lnTo>
                <a:lnTo>
                  <a:pt x="2458" y="1327"/>
                </a:lnTo>
                <a:lnTo>
                  <a:pt x="2457" y="1432"/>
                </a:lnTo>
                <a:lnTo>
                  <a:pt x="2455" y="1530"/>
                </a:lnTo>
                <a:lnTo>
                  <a:pt x="2453" y="1622"/>
                </a:lnTo>
                <a:lnTo>
                  <a:pt x="2449" y="1708"/>
                </a:lnTo>
                <a:lnTo>
                  <a:pt x="2446" y="1787"/>
                </a:lnTo>
                <a:lnTo>
                  <a:pt x="2442" y="1861"/>
                </a:lnTo>
                <a:lnTo>
                  <a:pt x="2436" y="1929"/>
                </a:lnTo>
                <a:lnTo>
                  <a:pt x="2431" y="1992"/>
                </a:lnTo>
                <a:lnTo>
                  <a:pt x="2424" y="2049"/>
                </a:lnTo>
                <a:lnTo>
                  <a:pt x="2416" y="2102"/>
                </a:lnTo>
                <a:lnTo>
                  <a:pt x="2474" y="2147"/>
                </a:lnTo>
                <a:lnTo>
                  <a:pt x="2526" y="2198"/>
                </a:lnTo>
                <a:lnTo>
                  <a:pt x="2574" y="2251"/>
                </a:lnTo>
                <a:lnTo>
                  <a:pt x="2618" y="2306"/>
                </a:lnTo>
                <a:lnTo>
                  <a:pt x="2658" y="2364"/>
                </a:lnTo>
                <a:lnTo>
                  <a:pt x="2695" y="2424"/>
                </a:lnTo>
                <a:lnTo>
                  <a:pt x="2729" y="2486"/>
                </a:lnTo>
                <a:lnTo>
                  <a:pt x="2759" y="2549"/>
                </a:lnTo>
                <a:lnTo>
                  <a:pt x="2787" y="2613"/>
                </a:lnTo>
                <a:lnTo>
                  <a:pt x="2811" y="2678"/>
                </a:lnTo>
                <a:lnTo>
                  <a:pt x="2833" y="2743"/>
                </a:lnTo>
                <a:lnTo>
                  <a:pt x="2854" y="2808"/>
                </a:lnTo>
                <a:lnTo>
                  <a:pt x="2872" y="2871"/>
                </a:lnTo>
                <a:lnTo>
                  <a:pt x="2887" y="2934"/>
                </a:lnTo>
                <a:lnTo>
                  <a:pt x="2902" y="2997"/>
                </a:lnTo>
                <a:lnTo>
                  <a:pt x="2915" y="3056"/>
                </a:lnTo>
                <a:lnTo>
                  <a:pt x="2927" y="3115"/>
                </a:lnTo>
                <a:lnTo>
                  <a:pt x="2937" y="3171"/>
                </a:lnTo>
                <a:lnTo>
                  <a:pt x="2947" y="3224"/>
                </a:lnTo>
                <a:lnTo>
                  <a:pt x="2962" y="3308"/>
                </a:lnTo>
                <a:lnTo>
                  <a:pt x="2966" y="3349"/>
                </a:lnTo>
                <a:lnTo>
                  <a:pt x="2965" y="3389"/>
                </a:lnTo>
                <a:lnTo>
                  <a:pt x="2957" y="3427"/>
                </a:lnTo>
                <a:lnTo>
                  <a:pt x="2944" y="3465"/>
                </a:lnTo>
                <a:lnTo>
                  <a:pt x="2926" y="3499"/>
                </a:lnTo>
                <a:lnTo>
                  <a:pt x="2904" y="3530"/>
                </a:lnTo>
                <a:lnTo>
                  <a:pt x="2878" y="3558"/>
                </a:lnTo>
                <a:lnTo>
                  <a:pt x="2847" y="3582"/>
                </a:lnTo>
                <a:lnTo>
                  <a:pt x="2812" y="3602"/>
                </a:lnTo>
                <a:lnTo>
                  <a:pt x="2776" y="3618"/>
                </a:lnTo>
                <a:lnTo>
                  <a:pt x="2736" y="3626"/>
                </a:lnTo>
                <a:lnTo>
                  <a:pt x="2713" y="3630"/>
                </a:lnTo>
                <a:lnTo>
                  <a:pt x="2690" y="3631"/>
                </a:lnTo>
                <a:lnTo>
                  <a:pt x="1245" y="3632"/>
                </a:lnTo>
                <a:lnTo>
                  <a:pt x="1245" y="3632"/>
                </a:lnTo>
                <a:lnTo>
                  <a:pt x="277" y="3632"/>
                </a:lnTo>
                <a:lnTo>
                  <a:pt x="254" y="3631"/>
                </a:lnTo>
                <a:lnTo>
                  <a:pt x="229" y="3628"/>
                </a:lnTo>
                <a:lnTo>
                  <a:pt x="190" y="3619"/>
                </a:lnTo>
                <a:lnTo>
                  <a:pt x="153" y="3603"/>
                </a:lnTo>
                <a:lnTo>
                  <a:pt x="119" y="3584"/>
                </a:lnTo>
                <a:lnTo>
                  <a:pt x="89" y="3559"/>
                </a:lnTo>
                <a:lnTo>
                  <a:pt x="63" y="3531"/>
                </a:lnTo>
                <a:lnTo>
                  <a:pt x="40" y="3500"/>
                </a:lnTo>
                <a:lnTo>
                  <a:pt x="22" y="3466"/>
                </a:lnTo>
                <a:lnTo>
                  <a:pt x="10" y="3428"/>
                </a:lnTo>
                <a:lnTo>
                  <a:pt x="2" y="3390"/>
                </a:lnTo>
                <a:lnTo>
                  <a:pt x="0" y="3350"/>
                </a:lnTo>
                <a:lnTo>
                  <a:pt x="3" y="3310"/>
                </a:lnTo>
                <a:lnTo>
                  <a:pt x="19" y="3225"/>
                </a:lnTo>
                <a:lnTo>
                  <a:pt x="29" y="3172"/>
                </a:lnTo>
                <a:lnTo>
                  <a:pt x="39" y="3116"/>
                </a:lnTo>
                <a:lnTo>
                  <a:pt x="51" y="3057"/>
                </a:lnTo>
                <a:lnTo>
                  <a:pt x="64" y="2997"/>
                </a:lnTo>
                <a:lnTo>
                  <a:pt x="78" y="2935"/>
                </a:lnTo>
                <a:lnTo>
                  <a:pt x="94" y="2871"/>
                </a:lnTo>
                <a:lnTo>
                  <a:pt x="111" y="2808"/>
                </a:lnTo>
                <a:lnTo>
                  <a:pt x="131" y="2743"/>
                </a:lnTo>
                <a:lnTo>
                  <a:pt x="153" y="2677"/>
                </a:lnTo>
                <a:lnTo>
                  <a:pt x="179" y="2612"/>
                </a:lnTo>
                <a:lnTo>
                  <a:pt x="206" y="2548"/>
                </a:lnTo>
                <a:lnTo>
                  <a:pt x="236" y="2485"/>
                </a:lnTo>
                <a:lnTo>
                  <a:pt x="270" y="2422"/>
                </a:lnTo>
                <a:lnTo>
                  <a:pt x="307" y="2363"/>
                </a:lnTo>
                <a:lnTo>
                  <a:pt x="348" y="2305"/>
                </a:lnTo>
                <a:lnTo>
                  <a:pt x="392" y="2249"/>
                </a:lnTo>
                <a:lnTo>
                  <a:pt x="440" y="2197"/>
                </a:lnTo>
                <a:lnTo>
                  <a:pt x="492" y="2147"/>
                </a:lnTo>
                <a:lnTo>
                  <a:pt x="549" y="2101"/>
                </a:lnTo>
                <a:lnTo>
                  <a:pt x="542" y="2049"/>
                </a:lnTo>
                <a:lnTo>
                  <a:pt x="536" y="1992"/>
                </a:lnTo>
                <a:lnTo>
                  <a:pt x="530" y="1929"/>
                </a:lnTo>
                <a:lnTo>
                  <a:pt x="525" y="1861"/>
                </a:lnTo>
                <a:lnTo>
                  <a:pt x="521" y="1787"/>
                </a:lnTo>
                <a:lnTo>
                  <a:pt x="516" y="1708"/>
                </a:lnTo>
                <a:lnTo>
                  <a:pt x="513" y="1622"/>
                </a:lnTo>
                <a:lnTo>
                  <a:pt x="511" y="1531"/>
                </a:lnTo>
                <a:lnTo>
                  <a:pt x="509" y="1433"/>
                </a:lnTo>
                <a:lnTo>
                  <a:pt x="508" y="1328"/>
                </a:lnTo>
                <a:lnTo>
                  <a:pt x="508" y="1217"/>
                </a:lnTo>
                <a:lnTo>
                  <a:pt x="511" y="1120"/>
                </a:lnTo>
                <a:lnTo>
                  <a:pt x="520" y="1027"/>
                </a:lnTo>
                <a:lnTo>
                  <a:pt x="534" y="934"/>
                </a:lnTo>
                <a:lnTo>
                  <a:pt x="554" y="845"/>
                </a:lnTo>
                <a:lnTo>
                  <a:pt x="579" y="759"/>
                </a:lnTo>
                <a:lnTo>
                  <a:pt x="610" y="676"/>
                </a:lnTo>
                <a:lnTo>
                  <a:pt x="644" y="597"/>
                </a:lnTo>
                <a:lnTo>
                  <a:pt x="684" y="521"/>
                </a:lnTo>
                <a:lnTo>
                  <a:pt x="728" y="448"/>
                </a:lnTo>
                <a:lnTo>
                  <a:pt x="776" y="381"/>
                </a:lnTo>
                <a:lnTo>
                  <a:pt x="828" y="318"/>
                </a:lnTo>
                <a:lnTo>
                  <a:pt x="883" y="260"/>
                </a:lnTo>
                <a:lnTo>
                  <a:pt x="884" y="258"/>
                </a:lnTo>
                <a:lnTo>
                  <a:pt x="890" y="252"/>
                </a:lnTo>
                <a:lnTo>
                  <a:pt x="899" y="242"/>
                </a:lnTo>
                <a:lnTo>
                  <a:pt x="912" y="230"/>
                </a:lnTo>
                <a:lnTo>
                  <a:pt x="929" y="215"/>
                </a:lnTo>
                <a:lnTo>
                  <a:pt x="949" y="198"/>
                </a:lnTo>
                <a:lnTo>
                  <a:pt x="972" y="179"/>
                </a:lnTo>
                <a:lnTo>
                  <a:pt x="999" y="161"/>
                </a:lnTo>
                <a:lnTo>
                  <a:pt x="1029" y="140"/>
                </a:lnTo>
                <a:lnTo>
                  <a:pt x="1061" y="120"/>
                </a:lnTo>
                <a:lnTo>
                  <a:pt x="1098" y="99"/>
                </a:lnTo>
                <a:lnTo>
                  <a:pt x="1136" y="79"/>
                </a:lnTo>
                <a:lnTo>
                  <a:pt x="1178" y="62"/>
                </a:lnTo>
                <a:lnTo>
                  <a:pt x="1223" y="44"/>
                </a:lnTo>
                <a:lnTo>
                  <a:pt x="1270" y="30"/>
                </a:lnTo>
                <a:lnTo>
                  <a:pt x="1320" y="18"/>
                </a:lnTo>
                <a:lnTo>
                  <a:pt x="1371" y="8"/>
                </a:lnTo>
                <a:lnTo>
                  <a:pt x="1427" y="2"/>
                </a:lnTo>
                <a:lnTo>
                  <a:pt x="1483" y="0"/>
                </a:lnTo>
                <a:close/>
              </a:path>
            </a:pathLst>
          </a:custGeom>
          <a:solidFill>
            <a:schemeClr val="tx1">
              <a:lumMod val="65000"/>
              <a:lumOff val="3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solidFill>
                <a:schemeClr val="tx1">
                  <a:lumMod val="65000"/>
                  <a:lumOff val="35000"/>
                </a:schemeClr>
              </a:solidFill>
            </a:endParaRPr>
          </a:p>
        </p:txBody>
      </p:sp>
      <p:sp>
        <p:nvSpPr>
          <p:cNvPr id="111" name="Freeform 13"/>
          <p:cNvSpPr>
            <a:spLocks noEditPoints="1"/>
          </p:cNvSpPr>
          <p:nvPr/>
        </p:nvSpPr>
        <p:spPr bwMode="auto">
          <a:xfrm>
            <a:off x="3948196" y="2372250"/>
            <a:ext cx="275461" cy="326042"/>
          </a:xfrm>
          <a:custGeom>
            <a:avLst/>
            <a:gdLst>
              <a:gd name="T0" fmla="*/ 1609 w 2966"/>
              <a:gd name="T1" fmla="*/ 2039 h 3632"/>
              <a:gd name="T2" fmla="*/ 1442 w 2966"/>
              <a:gd name="T3" fmla="*/ 2053 h 3632"/>
              <a:gd name="T4" fmla="*/ 1273 w 2966"/>
              <a:gd name="T5" fmla="*/ 2014 h 3632"/>
              <a:gd name="T6" fmla="*/ 1995 w 2966"/>
              <a:gd name="T7" fmla="*/ 2417 h 3632"/>
              <a:gd name="T8" fmla="*/ 1785 w 2966"/>
              <a:gd name="T9" fmla="*/ 571 h 3632"/>
              <a:gd name="T10" fmla="*/ 1637 w 2966"/>
              <a:gd name="T11" fmla="*/ 590 h 3632"/>
              <a:gd name="T12" fmla="*/ 1414 w 2966"/>
              <a:gd name="T13" fmla="*/ 652 h 3632"/>
              <a:gd name="T14" fmla="*/ 1136 w 2966"/>
              <a:gd name="T15" fmla="*/ 781 h 3632"/>
              <a:gd name="T16" fmla="*/ 825 w 2966"/>
              <a:gd name="T17" fmla="*/ 1006 h 3632"/>
              <a:gd name="T18" fmla="*/ 823 w 2966"/>
              <a:gd name="T19" fmla="*/ 1129 h 3632"/>
              <a:gd name="T20" fmla="*/ 858 w 2966"/>
              <a:gd name="T21" fmla="*/ 1293 h 3632"/>
              <a:gd name="T22" fmla="*/ 930 w 2966"/>
              <a:gd name="T23" fmla="*/ 1473 h 3632"/>
              <a:gd name="T24" fmla="*/ 1040 w 2966"/>
              <a:gd name="T25" fmla="*/ 1643 h 3632"/>
              <a:gd name="T26" fmla="*/ 1188 w 2966"/>
              <a:gd name="T27" fmla="*/ 1781 h 3632"/>
              <a:gd name="T28" fmla="*/ 1375 w 2966"/>
              <a:gd name="T29" fmla="*/ 1862 h 3632"/>
              <a:gd name="T30" fmla="*/ 1590 w 2966"/>
              <a:gd name="T31" fmla="*/ 1857 h 3632"/>
              <a:gd name="T32" fmla="*/ 1797 w 2966"/>
              <a:gd name="T33" fmla="*/ 1744 h 3632"/>
              <a:gd name="T34" fmla="*/ 1975 w 2966"/>
              <a:gd name="T35" fmla="*/ 1554 h 3632"/>
              <a:gd name="T36" fmla="*/ 2100 w 2966"/>
              <a:gd name="T37" fmla="*/ 1327 h 3632"/>
              <a:gd name="T38" fmla="*/ 2105 w 2966"/>
              <a:gd name="T39" fmla="*/ 1096 h 3632"/>
              <a:gd name="T40" fmla="*/ 1976 w 2966"/>
              <a:gd name="T41" fmla="*/ 878 h 3632"/>
              <a:gd name="T42" fmla="*/ 1892 w 2966"/>
              <a:gd name="T43" fmla="*/ 705 h 3632"/>
              <a:gd name="T44" fmla="*/ 1849 w 2966"/>
              <a:gd name="T45" fmla="*/ 598 h 3632"/>
              <a:gd name="T46" fmla="*/ 1836 w 2966"/>
              <a:gd name="T47" fmla="*/ 571 h 3632"/>
              <a:gd name="T48" fmla="*/ 1634 w 2966"/>
              <a:gd name="T49" fmla="*/ 14 h 3632"/>
              <a:gd name="T50" fmla="*/ 1912 w 2966"/>
              <a:gd name="T51" fmla="*/ 123 h 3632"/>
              <a:gd name="T52" fmla="*/ 2147 w 2966"/>
              <a:gd name="T53" fmla="*/ 325 h 3632"/>
              <a:gd name="T54" fmla="*/ 2325 w 2966"/>
              <a:gd name="T55" fmla="*/ 602 h 3632"/>
              <a:gd name="T56" fmla="*/ 2433 w 2966"/>
              <a:gd name="T57" fmla="*/ 937 h 3632"/>
              <a:gd name="T58" fmla="*/ 2458 w 2966"/>
              <a:gd name="T59" fmla="*/ 1327 h 3632"/>
              <a:gd name="T60" fmla="*/ 2449 w 2966"/>
              <a:gd name="T61" fmla="*/ 1708 h 3632"/>
              <a:gd name="T62" fmla="*/ 2431 w 2966"/>
              <a:gd name="T63" fmla="*/ 1992 h 3632"/>
              <a:gd name="T64" fmla="*/ 2526 w 2966"/>
              <a:gd name="T65" fmla="*/ 2198 h 3632"/>
              <a:gd name="T66" fmla="*/ 2695 w 2966"/>
              <a:gd name="T67" fmla="*/ 2424 h 3632"/>
              <a:gd name="T68" fmla="*/ 2811 w 2966"/>
              <a:gd name="T69" fmla="*/ 2678 h 3632"/>
              <a:gd name="T70" fmla="*/ 2887 w 2966"/>
              <a:gd name="T71" fmla="*/ 2934 h 3632"/>
              <a:gd name="T72" fmla="*/ 2937 w 2966"/>
              <a:gd name="T73" fmla="*/ 3171 h 3632"/>
              <a:gd name="T74" fmla="*/ 2965 w 2966"/>
              <a:gd name="T75" fmla="*/ 3389 h 3632"/>
              <a:gd name="T76" fmla="*/ 2904 w 2966"/>
              <a:gd name="T77" fmla="*/ 3530 h 3632"/>
              <a:gd name="T78" fmla="*/ 2776 w 2966"/>
              <a:gd name="T79" fmla="*/ 3618 h 3632"/>
              <a:gd name="T80" fmla="*/ 1245 w 2966"/>
              <a:gd name="T81" fmla="*/ 3632 h 3632"/>
              <a:gd name="T82" fmla="*/ 229 w 2966"/>
              <a:gd name="T83" fmla="*/ 3628 h 3632"/>
              <a:gd name="T84" fmla="*/ 89 w 2966"/>
              <a:gd name="T85" fmla="*/ 3559 h 3632"/>
              <a:gd name="T86" fmla="*/ 10 w 2966"/>
              <a:gd name="T87" fmla="*/ 3428 h 3632"/>
              <a:gd name="T88" fmla="*/ 19 w 2966"/>
              <a:gd name="T89" fmla="*/ 3225 h 3632"/>
              <a:gd name="T90" fmla="*/ 64 w 2966"/>
              <a:gd name="T91" fmla="*/ 2997 h 3632"/>
              <a:gd name="T92" fmla="*/ 131 w 2966"/>
              <a:gd name="T93" fmla="*/ 2743 h 3632"/>
              <a:gd name="T94" fmla="*/ 236 w 2966"/>
              <a:gd name="T95" fmla="*/ 2485 h 3632"/>
              <a:gd name="T96" fmla="*/ 392 w 2966"/>
              <a:gd name="T97" fmla="*/ 2249 h 3632"/>
              <a:gd name="T98" fmla="*/ 542 w 2966"/>
              <a:gd name="T99" fmla="*/ 2049 h 3632"/>
              <a:gd name="T100" fmla="*/ 521 w 2966"/>
              <a:gd name="T101" fmla="*/ 1787 h 3632"/>
              <a:gd name="T102" fmla="*/ 509 w 2966"/>
              <a:gd name="T103" fmla="*/ 1433 h 3632"/>
              <a:gd name="T104" fmla="*/ 520 w 2966"/>
              <a:gd name="T105" fmla="*/ 1027 h 3632"/>
              <a:gd name="T106" fmla="*/ 610 w 2966"/>
              <a:gd name="T107" fmla="*/ 676 h 3632"/>
              <a:gd name="T108" fmla="*/ 776 w 2966"/>
              <a:gd name="T109" fmla="*/ 381 h 3632"/>
              <a:gd name="T110" fmla="*/ 890 w 2966"/>
              <a:gd name="T111" fmla="*/ 252 h 3632"/>
              <a:gd name="T112" fmla="*/ 949 w 2966"/>
              <a:gd name="T113" fmla="*/ 198 h 3632"/>
              <a:gd name="T114" fmla="*/ 1061 w 2966"/>
              <a:gd name="T115" fmla="*/ 120 h 3632"/>
              <a:gd name="T116" fmla="*/ 1223 w 2966"/>
              <a:gd name="T117" fmla="*/ 44 h 3632"/>
              <a:gd name="T118" fmla="*/ 1427 w 2966"/>
              <a:gd name="T119" fmla="*/ 2 h 3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66" h="3632">
                <a:moveTo>
                  <a:pt x="1729" y="1996"/>
                </a:moveTo>
                <a:lnTo>
                  <a:pt x="1691" y="2013"/>
                </a:lnTo>
                <a:lnTo>
                  <a:pt x="1651" y="2027"/>
                </a:lnTo>
                <a:lnTo>
                  <a:pt x="1609" y="2039"/>
                </a:lnTo>
                <a:lnTo>
                  <a:pt x="1567" y="2047"/>
                </a:lnTo>
                <a:lnTo>
                  <a:pt x="1524" y="2053"/>
                </a:lnTo>
                <a:lnTo>
                  <a:pt x="1483" y="2055"/>
                </a:lnTo>
                <a:lnTo>
                  <a:pt x="1442" y="2053"/>
                </a:lnTo>
                <a:lnTo>
                  <a:pt x="1400" y="2048"/>
                </a:lnTo>
                <a:lnTo>
                  <a:pt x="1357" y="2039"/>
                </a:lnTo>
                <a:lnTo>
                  <a:pt x="1314" y="2028"/>
                </a:lnTo>
                <a:lnTo>
                  <a:pt x="1273" y="2014"/>
                </a:lnTo>
                <a:lnTo>
                  <a:pt x="1236" y="1996"/>
                </a:lnTo>
                <a:lnTo>
                  <a:pt x="969" y="2417"/>
                </a:lnTo>
                <a:lnTo>
                  <a:pt x="1483" y="2678"/>
                </a:lnTo>
                <a:lnTo>
                  <a:pt x="1995" y="2417"/>
                </a:lnTo>
                <a:lnTo>
                  <a:pt x="1729" y="1996"/>
                </a:lnTo>
                <a:close/>
                <a:moveTo>
                  <a:pt x="1826" y="571"/>
                </a:moveTo>
                <a:lnTo>
                  <a:pt x="1808" y="571"/>
                </a:lnTo>
                <a:lnTo>
                  <a:pt x="1785" y="571"/>
                </a:lnTo>
                <a:lnTo>
                  <a:pt x="1757" y="573"/>
                </a:lnTo>
                <a:lnTo>
                  <a:pt x="1722" y="577"/>
                </a:lnTo>
                <a:lnTo>
                  <a:pt x="1683" y="582"/>
                </a:lnTo>
                <a:lnTo>
                  <a:pt x="1637" y="590"/>
                </a:lnTo>
                <a:lnTo>
                  <a:pt x="1588" y="600"/>
                </a:lnTo>
                <a:lnTo>
                  <a:pt x="1534" y="613"/>
                </a:lnTo>
                <a:lnTo>
                  <a:pt x="1476" y="631"/>
                </a:lnTo>
                <a:lnTo>
                  <a:pt x="1414" y="652"/>
                </a:lnTo>
                <a:lnTo>
                  <a:pt x="1349" y="676"/>
                </a:lnTo>
                <a:lnTo>
                  <a:pt x="1281" y="707"/>
                </a:lnTo>
                <a:lnTo>
                  <a:pt x="1210" y="741"/>
                </a:lnTo>
                <a:lnTo>
                  <a:pt x="1136" y="781"/>
                </a:lnTo>
                <a:lnTo>
                  <a:pt x="1061" y="828"/>
                </a:lnTo>
                <a:lnTo>
                  <a:pt x="984" y="880"/>
                </a:lnTo>
                <a:lnTo>
                  <a:pt x="905" y="940"/>
                </a:lnTo>
                <a:lnTo>
                  <a:pt x="825" y="1006"/>
                </a:lnTo>
                <a:lnTo>
                  <a:pt x="821" y="1031"/>
                </a:lnTo>
                <a:lnTo>
                  <a:pt x="820" y="1061"/>
                </a:lnTo>
                <a:lnTo>
                  <a:pt x="821" y="1094"/>
                </a:lnTo>
                <a:lnTo>
                  <a:pt x="823" y="1129"/>
                </a:lnTo>
                <a:lnTo>
                  <a:pt x="829" y="1168"/>
                </a:lnTo>
                <a:lnTo>
                  <a:pt x="836" y="1207"/>
                </a:lnTo>
                <a:lnTo>
                  <a:pt x="846" y="1249"/>
                </a:lnTo>
                <a:lnTo>
                  <a:pt x="858" y="1293"/>
                </a:lnTo>
                <a:lnTo>
                  <a:pt x="873" y="1337"/>
                </a:lnTo>
                <a:lnTo>
                  <a:pt x="890" y="1382"/>
                </a:lnTo>
                <a:lnTo>
                  <a:pt x="909" y="1427"/>
                </a:lnTo>
                <a:lnTo>
                  <a:pt x="930" y="1473"/>
                </a:lnTo>
                <a:lnTo>
                  <a:pt x="954" y="1517"/>
                </a:lnTo>
                <a:lnTo>
                  <a:pt x="981" y="1561"/>
                </a:lnTo>
                <a:lnTo>
                  <a:pt x="1010" y="1602"/>
                </a:lnTo>
                <a:lnTo>
                  <a:pt x="1040" y="1643"/>
                </a:lnTo>
                <a:lnTo>
                  <a:pt x="1074" y="1682"/>
                </a:lnTo>
                <a:lnTo>
                  <a:pt x="1110" y="1718"/>
                </a:lnTo>
                <a:lnTo>
                  <a:pt x="1147" y="1751"/>
                </a:lnTo>
                <a:lnTo>
                  <a:pt x="1188" y="1781"/>
                </a:lnTo>
                <a:lnTo>
                  <a:pt x="1231" y="1807"/>
                </a:lnTo>
                <a:lnTo>
                  <a:pt x="1277" y="1830"/>
                </a:lnTo>
                <a:lnTo>
                  <a:pt x="1325" y="1848"/>
                </a:lnTo>
                <a:lnTo>
                  <a:pt x="1375" y="1862"/>
                </a:lnTo>
                <a:lnTo>
                  <a:pt x="1428" y="1870"/>
                </a:lnTo>
                <a:lnTo>
                  <a:pt x="1483" y="1873"/>
                </a:lnTo>
                <a:lnTo>
                  <a:pt x="1537" y="1869"/>
                </a:lnTo>
                <a:lnTo>
                  <a:pt x="1590" y="1857"/>
                </a:lnTo>
                <a:lnTo>
                  <a:pt x="1644" y="1838"/>
                </a:lnTo>
                <a:lnTo>
                  <a:pt x="1696" y="1813"/>
                </a:lnTo>
                <a:lnTo>
                  <a:pt x="1748" y="1781"/>
                </a:lnTo>
                <a:lnTo>
                  <a:pt x="1797" y="1744"/>
                </a:lnTo>
                <a:lnTo>
                  <a:pt x="1845" y="1703"/>
                </a:lnTo>
                <a:lnTo>
                  <a:pt x="1891" y="1656"/>
                </a:lnTo>
                <a:lnTo>
                  <a:pt x="1934" y="1607"/>
                </a:lnTo>
                <a:lnTo>
                  <a:pt x="1975" y="1554"/>
                </a:lnTo>
                <a:lnTo>
                  <a:pt x="2011" y="1500"/>
                </a:lnTo>
                <a:lnTo>
                  <a:pt x="2046" y="1443"/>
                </a:lnTo>
                <a:lnTo>
                  <a:pt x="2074" y="1386"/>
                </a:lnTo>
                <a:lnTo>
                  <a:pt x="2100" y="1327"/>
                </a:lnTo>
                <a:lnTo>
                  <a:pt x="2120" y="1269"/>
                </a:lnTo>
                <a:lnTo>
                  <a:pt x="2135" y="1212"/>
                </a:lnTo>
                <a:lnTo>
                  <a:pt x="2145" y="1156"/>
                </a:lnTo>
                <a:lnTo>
                  <a:pt x="2105" y="1096"/>
                </a:lnTo>
                <a:lnTo>
                  <a:pt x="2069" y="1039"/>
                </a:lnTo>
                <a:lnTo>
                  <a:pt x="2035" y="983"/>
                </a:lnTo>
                <a:lnTo>
                  <a:pt x="2004" y="929"/>
                </a:lnTo>
                <a:lnTo>
                  <a:pt x="1976" y="878"/>
                </a:lnTo>
                <a:lnTo>
                  <a:pt x="1952" y="830"/>
                </a:lnTo>
                <a:lnTo>
                  <a:pt x="1930" y="785"/>
                </a:lnTo>
                <a:lnTo>
                  <a:pt x="1910" y="744"/>
                </a:lnTo>
                <a:lnTo>
                  <a:pt x="1892" y="705"/>
                </a:lnTo>
                <a:lnTo>
                  <a:pt x="1878" y="671"/>
                </a:lnTo>
                <a:lnTo>
                  <a:pt x="1866" y="643"/>
                </a:lnTo>
                <a:lnTo>
                  <a:pt x="1856" y="617"/>
                </a:lnTo>
                <a:lnTo>
                  <a:pt x="1849" y="598"/>
                </a:lnTo>
                <a:lnTo>
                  <a:pt x="1844" y="583"/>
                </a:lnTo>
                <a:lnTo>
                  <a:pt x="1840" y="575"/>
                </a:lnTo>
                <a:lnTo>
                  <a:pt x="1839" y="571"/>
                </a:lnTo>
                <a:lnTo>
                  <a:pt x="1836" y="571"/>
                </a:lnTo>
                <a:lnTo>
                  <a:pt x="1826" y="571"/>
                </a:lnTo>
                <a:close/>
                <a:moveTo>
                  <a:pt x="1483" y="0"/>
                </a:moveTo>
                <a:lnTo>
                  <a:pt x="1559" y="3"/>
                </a:lnTo>
                <a:lnTo>
                  <a:pt x="1634" y="14"/>
                </a:lnTo>
                <a:lnTo>
                  <a:pt x="1707" y="32"/>
                </a:lnTo>
                <a:lnTo>
                  <a:pt x="1777" y="56"/>
                </a:lnTo>
                <a:lnTo>
                  <a:pt x="1846" y="87"/>
                </a:lnTo>
                <a:lnTo>
                  <a:pt x="1912" y="123"/>
                </a:lnTo>
                <a:lnTo>
                  <a:pt x="1975" y="166"/>
                </a:lnTo>
                <a:lnTo>
                  <a:pt x="2036" y="214"/>
                </a:lnTo>
                <a:lnTo>
                  <a:pt x="2093" y="267"/>
                </a:lnTo>
                <a:lnTo>
                  <a:pt x="2147" y="325"/>
                </a:lnTo>
                <a:lnTo>
                  <a:pt x="2198" y="387"/>
                </a:lnTo>
                <a:lnTo>
                  <a:pt x="2244" y="456"/>
                </a:lnTo>
                <a:lnTo>
                  <a:pt x="2287" y="526"/>
                </a:lnTo>
                <a:lnTo>
                  <a:pt x="2325" y="602"/>
                </a:lnTo>
                <a:lnTo>
                  <a:pt x="2359" y="681"/>
                </a:lnTo>
                <a:lnTo>
                  <a:pt x="2389" y="763"/>
                </a:lnTo>
                <a:lnTo>
                  <a:pt x="2413" y="849"/>
                </a:lnTo>
                <a:lnTo>
                  <a:pt x="2433" y="937"/>
                </a:lnTo>
                <a:lnTo>
                  <a:pt x="2447" y="1028"/>
                </a:lnTo>
                <a:lnTo>
                  <a:pt x="2455" y="1120"/>
                </a:lnTo>
                <a:lnTo>
                  <a:pt x="2458" y="1216"/>
                </a:lnTo>
                <a:lnTo>
                  <a:pt x="2458" y="1327"/>
                </a:lnTo>
                <a:lnTo>
                  <a:pt x="2457" y="1432"/>
                </a:lnTo>
                <a:lnTo>
                  <a:pt x="2455" y="1530"/>
                </a:lnTo>
                <a:lnTo>
                  <a:pt x="2453" y="1622"/>
                </a:lnTo>
                <a:lnTo>
                  <a:pt x="2449" y="1708"/>
                </a:lnTo>
                <a:lnTo>
                  <a:pt x="2446" y="1787"/>
                </a:lnTo>
                <a:lnTo>
                  <a:pt x="2442" y="1861"/>
                </a:lnTo>
                <a:lnTo>
                  <a:pt x="2436" y="1929"/>
                </a:lnTo>
                <a:lnTo>
                  <a:pt x="2431" y="1992"/>
                </a:lnTo>
                <a:lnTo>
                  <a:pt x="2424" y="2049"/>
                </a:lnTo>
                <a:lnTo>
                  <a:pt x="2416" y="2102"/>
                </a:lnTo>
                <a:lnTo>
                  <a:pt x="2474" y="2147"/>
                </a:lnTo>
                <a:lnTo>
                  <a:pt x="2526" y="2198"/>
                </a:lnTo>
                <a:lnTo>
                  <a:pt x="2574" y="2251"/>
                </a:lnTo>
                <a:lnTo>
                  <a:pt x="2618" y="2306"/>
                </a:lnTo>
                <a:lnTo>
                  <a:pt x="2658" y="2364"/>
                </a:lnTo>
                <a:lnTo>
                  <a:pt x="2695" y="2424"/>
                </a:lnTo>
                <a:lnTo>
                  <a:pt x="2729" y="2486"/>
                </a:lnTo>
                <a:lnTo>
                  <a:pt x="2759" y="2549"/>
                </a:lnTo>
                <a:lnTo>
                  <a:pt x="2787" y="2613"/>
                </a:lnTo>
                <a:lnTo>
                  <a:pt x="2811" y="2678"/>
                </a:lnTo>
                <a:lnTo>
                  <a:pt x="2833" y="2743"/>
                </a:lnTo>
                <a:lnTo>
                  <a:pt x="2854" y="2808"/>
                </a:lnTo>
                <a:lnTo>
                  <a:pt x="2872" y="2871"/>
                </a:lnTo>
                <a:lnTo>
                  <a:pt x="2887" y="2934"/>
                </a:lnTo>
                <a:lnTo>
                  <a:pt x="2902" y="2997"/>
                </a:lnTo>
                <a:lnTo>
                  <a:pt x="2915" y="3056"/>
                </a:lnTo>
                <a:lnTo>
                  <a:pt x="2927" y="3115"/>
                </a:lnTo>
                <a:lnTo>
                  <a:pt x="2937" y="3171"/>
                </a:lnTo>
                <a:lnTo>
                  <a:pt x="2947" y="3224"/>
                </a:lnTo>
                <a:lnTo>
                  <a:pt x="2962" y="3308"/>
                </a:lnTo>
                <a:lnTo>
                  <a:pt x="2966" y="3349"/>
                </a:lnTo>
                <a:lnTo>
                  <a:pt x="2965" y="3389"/>
                </a:lnTo>
                <a:lnTo>
                  <a:pt x="2957" y="3427"/>
                </a:lnTo>
                <a:lnTo>
                  <a:pt x="2944" y="3465"/>
                </a:lnTo>
                <a:lnTo>
                  <a:pt x="2926" y="3499"/>
                </a:lnTo>
                <a:lnTo>
                  <a:pt x="2904" y="3530"/>
                </a:lnTo>
                <a:lnTo>
                  <a:pt x="2878" y="3558"/>
                </a:lnTo>
                <a:lnTo>
                  <a:pt x="2847" y="3582"/>
                </a:lnTo>
                <a:lnTo>
                  <a:pt x="2812" y="3602"/>
                </a:lnTo>
                <a:lnTo>
                  <a:pt x="2776" y="3618"/>
                </a:lnTo>
                <a:lnTo>
                  <a:pt x="2736" y="3626"/>
                </a:lnTo>
                <a:lnTo>
                  <a:pt x="2713" y="3630"/>
                </a:lnTo>
                <a:lnTo>
                  <a:pt x="2690" y="3631"/>
                </a:lnTo>
                <a:lnTo>
                  <a:pt x="1245" y="3632"/>
                </a:lnTo>
                <a:lnTo>
                  <a:pt x="1245" y="3632"/>
                </a:lnTo>
                <a:lnTo>
                  <a:pt x="277" y="3632"/>
                </a:lnTo>
                <a:lnTo>
                  <a:pt x="254" y="3631"/>
                </a:lnTo>
                <a:lnTo>
                  <a:pt x="229" y="3628"/>
                </a:lnTo>
                <a:lnTo>
                  <a:pt x="190" y="3619"/>
                </a:lnTo>
                <a:lnTo>
                  <a:pt x="153" y="3603"/>
                </a:lnTo>
                <a:lnTo>
                  <a:pt x="119" y="3584"/>
                </a:lnTo>
                <a:lnTo>
                  <a:pt x="89" y="3559"/>
                </a:lnTo>
                <a:lnTo>
                  <a:pt x="63" y="3531"/>
                </a:lnTo>
                <a:lnTo>
                  <a:pt x="40" y="3500"/>
                </a:lnTo>
                <a:lnTo>
                  <a:pt x="22" y="3466"/>
                </a:lnTo>
                <a:lnTo>
                  <a:pt x="10" y="3428"/>
                </a:lnTo>
                <a:lnTo>
                  <a:pt x="2" y="3390"/>
                </a:lnTo>
                <a:lnTo>
                  <a:pt x="0" y="3350"/>
                </a:lnTo>
                <a:lnTo>
                  <a:pt x="3" y="3310"/>
                </a:lnTo>
                <a:lnTo>
                  <a:pt x="19" y="3225"/>
                </a:lnTo>
                <a:lnTo>
                  <a:pt x="29" y="3172"/>
                </a:lnTo>
                <a:lnTo>
                  <a:pt x="39" y="3116"/>
                </a:lnTo>
                <a:lnTo>
                  <a:pt x="51" y="3057"/>
                </a:lnTo>
                <a:lnTo>
                  <a:pt x="64" y="2997"/>
                </a:lnTo>
                <a:lnTo>
                  <a:pt x="78" y="2935"/>
                </a:lnTo>
                <a:lnTo>
                  <a:pt x="94" y="2871"/>
                </a:lnTo>
                <a:lnTo>
                  <a:pt x="111" y="2808"/>
                </a:lnTo>
                <a:lnTo>
                  <a:pt x="131" y="2743"/>
                </a:lnTo>
                <a:lnTo>
                  <a:pt x="153" y="2677"/>
                </a:lnTo>
                <a:lnTo>
                  <a:pt x="179" y="2612"/>
                </a:lnTo>
                <a:lnTo>
                  <a:pt x="206" y="2548"/>
                </a:lnTo>
                <a:lnTo>
                  <a:pt x="236" y="2485"/>
                </a:lnTo>
                <a:lnTo>
                  <a:pt x="270" y="2422"/>
                </a:lnTo>
                <a:lnTo>
                  <a:pt x="307" y="2363"/>
                </a:lnTo>
                <a:lnTo>
                  <a:pt x="348" y="2305"/>
                </a:lnTo>
                <a:lnTo>
                  <a:pt x="392" y="2249"/>
                </a:lnTo>
                <a:lnTo>
                  <a:pt x="440" y="2197"/>
                </a:lnTo>
                <a:lnTo>
                  <a:pt x="492" y="2147"/>
                </a:lnTo>
                <a:lnTo>
                  <a:pt x="549" y="2101"/>
                </a:lnTo>
                <a:lnTo>
                  <a:pt x="542" y="2049"/>
                </a:lnTo>
                <a:lnTo>
                  <a:pt x="536" y="1992"/>
                </a:lnTo>
                <a:lnTo>
                  <a:pt x="530" y="1929"/>
                </a:lnTo>
                <a:lnTo>
                  <a:pt x="525" y="1861"/>
                </a:lnTo>
                <a:lnTo>
                  <a:pt x="521" y="1787"/>
                </a:lnTo>
                <a:lnTo>
                  <a:pt x="516" y="1708"/>
                </a:lnTo>
                <a:lnTo>
                  <a:pt x="513" y="1622"/>
                </a:lnTo>
                <a:lnTo>
                  <a:pt x="511" y="1531"/>
                </a:lnTo>
                <a:lnTo>
                  <a:pt x="509" y="1433"/>
                </a:lnTo>
                <a:lnTo>
                  <a:pt x="508" y="1328"/>
                </a:lnTo>
                <a:lnTo>
                  <a:pt x="508" y="1217"/>
                </a:lnTo>
                <a:lnTo>
                  <a:pt x="511" y="1120"/>
                </a:lnTo>
                <a:lnTo>
                  <a:pt x="520" y="1027"/>
                </a:lnTo>
                <a:lnTo>
                  <a:pt x="534" y="934"/>
                </a:lnTo>
                <a:lnTo>
                  <a:pt x="554" y="845"/>
                </a:lnTo>
                <a:lnTo>
                  <a:pt x="579" y="759"/>
                </a:lnTo>
                <a:lnTo>
                  <a:pt x="610" y="676"/>
                </a:lnTo>
                <a:lnTo>
                  <a:pt x="644" y="597"/>
                </a:lnTo>
                <a:lnTo>
                  <a:pt x="684" y="521"/>
                </a:lnTo>
                <a:lnTo>
                  <a:pt x="728" y="448"/>
                </a:lnTo>
                <a:lnTo>
                  <a:pt x="776" y="381"/>
                </a:lnTo>
                <a:lnTo>
                  <a:pt x="828" y="318"/>
                </a:lnTo>
                <a:lnTo>
                  <a:pt x="883" y="260"/>
                </a:lnTo>
                <a:lnTo>
                  <a:pt x="884" y="258"/>
                </a:lnTo>
                <a:lnTo>
                  <a:pt x="890" y="252"/>
                </a:lnTo>
                <a:lnTo>
                  <a:pt x="899" y="242"/>
                </a:lnTo>
                <a:lnTo>
                  <a:pt x="912" y="230"/>
                </a:lnTo>
                <a:lnTo>
                  <a:pt x="929" y="215"/>
                </a:lnTo>
                <a:lnTo>
                  <a:pt x="949" y="198"/>
                </a:lnTo>
                <a:lnTo>
                  <a:pt x="972" y="179"/>
                </a:lnTo>
                <a:lnTo>
                  <a:pt x="999" y="161"/>
                </a:lnTo>
                <a:lnTo>
                  <a:pt x="1029" y="140"/>
                </a:lnTo>
                <a:lnTo>
                  <a:pt x="1061" y="120"/>
                </a:lnTo>
                <a:lnTo>
                  <a:pt x="1098" y="99"/>
                </a:lnTo>
                <a:lnTo>
                  <a:pt x="1136" y="79"/>
                </a:lnTo>
                <a:lnTo>
                  <a:pt x="1178" y="62"/>
                </a:lnTo>
                <a:lnTo>
                  <a:pt x="1223" y="44"/>
                </a:lnTo>
                <a:lnTo>
                  <a:pt x="1270" y="30"/>
                </a:lnTo>
                <a:lnTo>
                  <a:pt x="1320" y="18"/>
                </a:lnTo>
                <a:lnTo>
                  <a:pt x="1371" y="8"/>
                </a:lnTo>
                <a:lnTo>
                  <a:pt x="1427" y="2"/>
                </a:lnTo>
                <a:lnTo>
                  <a:pt x="1483" y="0"/>
                </a:lnTo>
                <a:close/>
              </a:path>
            </a:pathLst>
          </a:custGeom>
          <a:solidFill>
            <a:schemeClr val="tx1">
              <a:lumMod val="65000"/>
              <a:lumOff val="3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solidFill>
                <a:schemeClr val="tx1">
                  <a:lumMod val="65000"/>
                  <a:lumOff val="35000"/>
                </a:schemeClr>
              </a:solidFill>
            </a:endParaRPr>
          </a:p>
        </p:txBody>
      </p:sp>
      <p:sp>
        <p:nvSpPr>
          <p:cNvPr id="126" name="Freeform 13"/>
          <p:cNvSpPr>
            <a:spLocks noEditPoints="1"/>
          </p:cNvSpPr>
          <p:nvPr/>
        </p:nvSpPr>
        <p:spPr bwMode="auto">
          <a:xfrm>
            <a:off x="2948060" y="3154590"/>
            <a:ext cx="275461" cy="326042"/>
          </a:xfrm>
          <a:custGeom>
            <a:avLst/>
            <a:gdLst>
              <a:gd name="T0" fmla="*/ 1609 w 2966"/>
              <a:gd name="T1" fmla="*/ 2039 h 3632"/>
              <a:gd name="T2" fmla="*/ 1442 w 2966"/>
              <a:gd name="T3" fmla="*/ 2053 h 3632"/>
              <a:gd name="T4" fmla="*/ 1273 w 2966"/>
              <a:gd name="T5" fmla="*/ 2014 h 3632"/>
              <a:gd name="T6" fmla="*/ 1995 w 2966"/>
              <a:gd name="T7" fmla="*/ 2417 h 3632"/>
              <a:gd name="T8" fmla="*/ 1785 w 2966"/>
              <a:gd name="T9" fmla="*/ 571 h 3632"/>
              <a:gd name="T10" fmla="*/ 1637 w 2966"/>
              <a:gd name="T11" fmla="*/ 590 h 3632"/>
              <a:gd name="T12" fmla="*/ 1414 w 2966"/>
              <a:gd name="T13" fmla="*/ 652 h 3632"/>
              <a:gd name="T14" fmla="*/ 1136 w 2966"/>
              <a:gd name="T15" fmla="*/ 781 h 3632"/>
              <a:gd name="T16" fmla="*/ 825 w 2966"/>
              <a:gd name="T17" fmla="*/ 1006 h 3632"/>
              <a:gd name="T18" fmla="*/ 823 w 2966"/>
              <a:gd name="T19" fmla="*/ 1129 h 3632"/>
              <a:gd name="T20" fmla="*/ 858 w 2966"/>
              <a:gd name="T21" fmla="*/ 1293 h 3632"/>
              <a:gd name="T22" fmla="*/ 930 w 2966"/>
              <a:gd name="T23" fmla="*/ 1473 h 3632"/>
              <a:gd name="T24" fmla="*/ 1040 w 2966"/>
              <a:gd name="T25" fmla="*/ 1643 h 3632"/>
              <a:gd name="T26" fmla="*/ 1188 w 2966"/>
              <a:gd name="T27" fmla="*/ 1781 h 3632"/>
              <a:gd name="T28" fmla="*/ 1375 w 2966"/>
              <a:gd name="T29" fmla="*/ 1862 h 3632"/>
              <a:gd name="T30" fmla="*/ 1590 w 2966"/>
              <a:gd name="T31" fmla="*/ 1857 h 3632"/>
              <a:gd name="T32" fmla="*/ 1797 w 2966"/>
              <a:gd name="T33" fmla="*/ 1744 h 3632"/>
              <a:gd name="T34" fmla="*/ 1975 w 2966"/>
              <a:gd name="T35" fmla="*/ 1554 h 3632"/>
              <a:gd name="T36" fmla="*/ 2100 w 2966"/>
              <a:gd name="T37" fmla="*/ 1327 h 3632"/>
              <a:gd name="T38" fmla="*/ 2105 w 2966"/>
              <a:gd name="T39" fmla="*/ 1096 h 3632"/>
              <a:gd name="T40" fmla="*/ 1976 w 2966"/>
              <a:gd name="T41" fmla="*/ 878 h 3632"/>
              <a:gd name="T42" fmla="*/ 1892 w 2966"/>
              <a:gd name="T43" fmla="*/ 705 h 3632"/>
              <a:gd name="T44" fmla="*/ 1849 w 2966"/>
              <a:gd name="T45" fmla="*/ 598 h 3632"/>
              <a:gd name="T46" fmla="*/ 1836 w 2966"/>
              <a:gd name="T47" fmla="*/ 571 h 3632"/>
              <a:gd name="T48" fmla="*/ 1634 w 2966"/>
              <a:gd name="T49" fmla="*/ 14 h 3632"/>
              <a:gd name="T50" fmla="*/ 1912 w 2966"/>
              <a:gd name="T51" fmla="*/ 123 h 3632"/>
              <a:gd name="T52" fmla="*/ 2147 w 2966"/>
              <a:gd name="T53" fmla="*/ 325 h 3632"/>
              <a:gd name="T54" fmla="*/ 2325 w 2966"/>
              <a:gd name="T55" fmla="*/ 602 h 3632"/>
              <a:gd name="T56" fmla="*/ 2433 w 2966"/>
              <a:gd name="T57" fmla="*/ 937 h 3632"/>
              <a:gd name="T58" fmla="*/ 2458 w 2966"/>
              <a:gd name="T59" fmla="*/ 1327 h 3632"/>
              <a:gd name="T60" fmla="*/ 2449 w 2966"/>
              <a:gd name="T61" fmla="*/ 1708 h 3632"/>
              <a:gd name="T62" fmla="*/ 2431 w 2966"/>
              <a:gd name="T63" fmla="*/ 1992 h 3632"/>
              <a:gd name="T64" fmla="*/ 2526 w 2966"/>
              <a:gd name="T65" fmla="*/ 2198 h 3632"/>
              <a:gd name="T66" fmla="*/ 2695 w 2966"/>
              <a:gd name="T67" fmla="*/ 2424 h 3632"/>
              <a:gd name="T68" fmla="*/ 2811 w 2966"/>
              <a:gd name="T69" fmla="*/ 2678 h 3632"/>
              <a:gd name="T70" fmla="*/ 2887 w 2966"/>
              <a:gd name="T71" fmla="*/ 2934 h 3632"/>
              <a:gd name="T72" fmla="*/ 2937 w 2966"/>
              <a:gd name="T73" fmla="*/ 3171 h 3632"/>
              <a:gd name="T74" fmla="*/ 2965 w 2966"/>
              <a:gd name="T75" fmla="*/ 3389 h 3632"/>
              <a:gd name="T76" fmla="*/ 2904 w 2966"/>
              <a:gd name="T77" fmla="*/ 3530 h 3632"/>
              <a:gd name="T78" fmla="*/ 2776 w 2966"/>
              <a:gd name="T79" fmla="*/ 3618 h 3632"/>
              <a:gd name="T80" fmla="*/ 1245 w 2966"/>
              <a:gd name="T81" fmla="*/ 3632 h 3632"/>
              <a:gd name="T82" fmla="*/ 229 w 2966"/>
              <a:gd name="T83" fmla="*/ 3628 h 3632"/>
              <a:gd name="T84" fmla="*/ 89 w 2966"/>
              <a:gd name="T85" fmla="*/ 3559 h 3632"/>
              <a:gd name="T86" fmla="*/ 10 w 2966"/>
              <a:gd name="T87" fmla="*/ 3428 h 3632"/>
              <a:gd name="T88" fmla="*/ 19 w 2966"/>
              <a:gd name="T89" fmla="*/ 3225 h 3632"/>
              <a:gd name="T90" fmla="*/ 64 w 2966"/>
              <a:gd name="T91" fmla="*/ 2997 h 3632"/>
              <a:gd name="T92" fmla="*/ 131 w 2966"/>
              <a:gd name="T93" fmla="*/ 2743 h 3632"/>
              <a:gd name="T94" fmla="*/ 236 w 2966"/>
              <a:gd name="T95" fmla="*/ 2485 h 3632"/>
              <a:gd name="T96" fmla="*/ 392 w 2966"/>
              <a:gd name="T97" fmla="*/ 2249 h 3632"/>
              <a:gd name="T98" fmla="*/ 542 w 2966"/>
              <a:gd name="T99" fmla="*/ 2049 h 3632"/>
              <a:gd name="T100" fmla="*/ 521 w 2966"/>
              <a:gd name="T101" fmla="*/ 1787 h 3632"/>
              <a:gd name="T102" fmla="*/ 509 w 2966"/>
              <a:gd name="T103" fmla="*/ 1433 h 3632"/>
              <a:gd name="T104" fmla="*/ 520 w 2966"/>
              <a:gd name="T105" fmla="*/ 1027 h 3632"/>
              <a:gd name="T106" fmla="*/ 610 w 2966"/>
              <a:gd name="T107" fmla="*/ 676 h 3632"/>
              <a:gd name="T108" fmla="*/ 776 w 2966"/>
              <a:gd name="T109" fmla="*/ 381 h 3632"/>
              <a:gd name="T110" fmla="*/ 890 w 2966"/>
              <a:gd name="T111" fmla="*/ 252 h 3632"/>
              <a:gd name="T112" fmla="*/ 949 w 2966"/>
              <a:gd name="T113" fmla="*/ 198 h 3632"/>
              <a:gd name="T114" fmla="*/ 1061 w 2966"/>
              <a:gd name="T115" fmla="*/ 120 h 3632"/>
              <a:gd name="T116" fmla="*/ 1223 w 2966"/>
              <a:gd name="T117" fmla="*/ 44 h 3632"/>
              <a:gd name="T118" fmla="*/ 1427 w 2966"/>
              <a:gd name="T119" fmla="*/ 2 h 3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66" h="3632">
                <a:moveTo>
                  <a:pt x="1729" y="1996"/>
                </a:moveTo>
                <a:lnTo>
                  <a:pt x="1691" y="2013"/>
                </a:lnTo>
                <a:lnTo>
                  <a:pt x="1651" y="2027"/>
                </a:lnTo>
                <a:lnTo>
                  <a:pt x="1609" y="2039"/>
                </a:lnTo>
                <a:lnTo>
                  <a:pt x="1567" y="2047"/>
                </a:lnTo>
                <a:lnTo>
                  <a:pt x="1524" y="2053"/>
                </a:lnTo>
                <a:lnTo>
                  <a:pt x="1483" y="2055"/>
                </a:lnTo>
                <a:lnTo>
                  <a:pt x="1442" y="2053"/>
                </a:lnTo>
                <a:lnTo>
                  <a:pt x="1400" y="2048"/>
                </a:lnTo>
                <a:lnTo>
                  <a:pt x="1357" y="2039"/>
                </a:lnTo>
                <a:lnTo>
                  <a:pt x="1314" y="2028"/>
                </a:lnTo>
                <a:lnTo>
                  <a:pt x="1273" y="2014"/>
                </a:lnTo>
                <a:lnTo>
                  <a:pt x="1236" y="1996"/>
                </a:lnTo>
                <a:lnTo>
                  <a:pt x="969" y="2417"/>
                </a:lnTo>
                <a:lnTo>
                  <a:pt x="1483" y="2678"/>
                </a:lnTo>
                <a:lnTo>
                  <a:pt x="1995" y="2417"/>
                </a:lnTo>
                <a:lnTo>
                  <a:pt x="1729" y="1996"/>
                </a:lnTo>
                <a:close/>
                <a:moveTo>
                  <a:pt x="1826" y="571"/>
                </a:moveTo>
                <a:lnTo>
                  <a:pt x="1808" y="571"/>
                </a:lnTo>
                <a:lnTo>
                  <a:pt x="1785" y="571"/>
                </a:lnTo>
                <a:lnTo>
                  <a:pt x="1757" y="573"/>
                </a:lnTo>
                <a:lnTo>
                  <a:pt x="1722" y="577"/>
                </a:lnTo>
                <a:lnTo>
                  <a:pt x="1683" y="582"/>
                </a:lnTo>
                <a:lnTo>
                  <a:pt x="1637" y="590"/>
                </a:lnTo>
                <a:lnTo>
                  <a:pt x="1588" y="600"/>
                </a:lnTo>
                <a:lnTo>
                  <a:pt x="1534" y="613"/>
                </a:lnTo>
                <a:lnTo>
                  <a:pt x="1476" y="631"/>
                </a:lnTo>
                <a:lnTo>
                  <a:pt x="1414" y="652"/>
                </a:lnTo>
                <a:lnTo>
                  <a:pt x="1349" y="676"/>
                </a:lnTo>
                <a:lnTo>
                  <a:pt x="1281" y="707"/>
                </a:lnTo>
                <a:lnTo>
                  <a:pt x="1210" y="741"/>
                </a:lnTo>
                <a:lnTo>
                  <a:pt x="1136" y="781"/>
                </a:lnTo>
                <a:lnTo>
                  <a:pt x="1061" y="828"/>
                </a:lnTo>
                <a:lnTo>
                  <a:pt x="984" y="880"/>
                </a:lnTo>
                <a:lnTo>
                  <a:pt x="905" y="940"/>
                </a:lnTo>
                <a:lnTo>
                  <a:pt x="825" y="1006"/>
                </a:lnTo>
                <a:lnTo>
                  <a:pt x="821" y="1031"/>
                </a:lnTo>
                <a:lnTo>
                  <a:pt x="820" y="1061"/>
                </a:lnTo>
                <a:lnTo>
                  <a:pt x="821" y="1094"/>
                </a:lnTo>
                <a:lnTo>
                  <a:pt x="823" y="1129"/>
                </a:lnTo>
                <a:lnTo>
                  <a:pt x="829" y="1168"/>
                </a:lnTo>
                <a:lnTo>
                  <a:pt x="836" y="1207"/>
                </a:lnTo>
                <a:lnTo>
                  <a:pt x="846" y="1249"/>
                </a:lnTo>
                <a:lnTo>
                  <a:pt x="858" y="1293"/>
                </a:lnTo>
                <a:lnTo>
                  <a:pt x="873" y="1337"/>
                </a:lnTo>
                <a:lnTo>
                  <a:pt x="890" y="1382"/>
                </a:lnTo>
                <a:lnTo>
                  <a:pt x="909" y="1427"/>
                </a:lnTo>
                <a:lnTo>
                  <a:pt x="930" y="1473"/>
                </a:lnTo>
                <a:lnTo>
                  <a:pt x="954" y="1517"/>
                </a:lnTo>
                <a:lnTo>
                  <a:pt x="981" y="1561"/>
                </a:lnTo>
                <a:lnTo>
                  <a:pt x="1010" y="1602"/>
                </a:lnTo>
                <a:lnTo>
                  <a:pt x="1040" y="1643"/>
                </a:lnTo>
                <a:lnTo>
                  <a:pt x="1074" y="1682"/>
                </a:lnTo>
                <a:lnTo>
                  <a:pt x="1110" y="1718"/>
                </a:lnTo>
                <a:lnTo>
                  <a:pt x="1147" y="1751"/>
                </a:lnTo>
                <a:lnTo>
                  <a:pt x="1188" y="1781"/>
                </a:lnTo>
                <a:lnTo>
                  <a:pt x="1231" y="1807"/>
                </a:lnTo>
                <a:lnTo>
                  <a:pt x="1277" y="1830"/>
                </a:lnTo>
                <a:lnTo>
                  <a:pt x="1325" y="1848"/>
                </a:lnTo>
                <a:lnTo>
                  <a:pt x="1375" y="1862"/>
                </a:lnTo>
                <a:lnTo>
                  <a:pt x="1428" y="1870"/>
                </a:lnTo>
                <a:lnTo>
                  <a:pt x="1483" y="1873"/>
                </a:lnTo>
                <a:lnTo>
                  <a:pt x="1537" y="1869"/>
                </a:lnTo>
                <a:lnTo>
                  <a:pt x="1590" y="1857"/>
                </a:lnTo>
                <a:lnTo>
                  <a:pt x="1644" y="1838"/>
                </a:lnTo>
                <a:lnTo>
                  <a:pt x="1696" y="1813"/>
                </a:lnTo>
                <a:lnTo>
                  <a:pt x="1748" y="1781"/>
                </a:lnTo>
                <a:lnTo>
                  <a:pt x="1797" y="1744"/>
                </a:lnTo>
                <a:lnTo>
                  <a:pt x="1845" y="1703"/>
                </a:lnTo>
                <a:lnTo>
                  <a:pt x="1891" y="1656"/>
                </a:lnTo>
                <a:lnTo>
                  <a:pt x="1934" y="1607"/>
                </a:lnTo>
                <a:lnTo>
                  <a:pt x="1975" y="1554"/>
                </a:lnTo>
                <a:lnTo>
                  <a:pt x="2011" y="1500"/>
                </a:lnTo>
                <a:lnTo>
                  <a:pt x="2046" y="1443"/>
                </a:lnTo>
                <a:lnTo>
                  <a:pt x="2074" y="1386"/>
                </a:lnTo>
                <a:lnTo>
                  <a:pt x="2100" y="1327"/>
                </a:lnTo>
                <a:lnTo>
                  <a:pt x="2120" y="1269"/>
                </a:lnTo>
                <a:lnTo>
                  <a:pt x="2135" y="1212"/>
                </a:lnTo>
                <a:lnTo>
                  <a:pt x="2145" y="1156"/>
                </a:lnTo>
                <a:lnTo>
                  <a:pt x="2105" y="1096"/>
                </a:lnTo>
                <a:lnTo>
                  <a:pt x="2069" y="1039"/>
                </a:lnTo>
                <a:lnTo>
                  <a:pt x="2035" y="983"/>
                </a:lnTo>
                <a:lnTo>
                  <a:pt x="2004" y="929"/>
                </a:lnTo>
                <a:lnTo>
                  <a:pt x="1976" y="878"/>
                </a:lnTo>
                <a:lnTo>
                  <a:pt x="1952" y="830"/>
                </a:lnTo>
                <a:lnTo>
                  <a:pt x="1930" y="785"/>
                </a:lnTo>
                <a:lnTo>
                  <a:pt x="1910" y="744"/>
                </a:lnTo>
                <a:lnTo>
                  <a:pt x="1892" y="705"/>
                </a:lnTo>
                <a:lnTo>
                  <a:pt x="1878" y="671"/>
                </a:lnTo>
                <a:lnTo>
                  <a:pt x="1866" y="643"/>
                </a:lnTo>
                <a:lnTo>
                  <a:pt x="1856" y="617"/>
                </a:lnTo>
                <a:lnTo>
                  <a:pt x="1849" y="598"/>
                </a:lnTo>
                <a:lnTo>
                  <a:pt x="1844" y="583"/>
                </a:lnTo>
                <a:lnTo>
                  <a:pt x="1840" y="575"/>
                </a:lnTo>
                <a:lnTo>
                  <a:pt x="1839" y="571"/>
                </a:lnTo>
                <a:lnTo>
                  <a:pt x="1836" y="571"/>
                </a:lnTo>
                <a:lnTo>
                  <a:pt x="1826" y="571"/>
                </a:lnTo>
                <a:close/>
                <a:moveTo>
                  <a:pt x="1483" y="0"/>
                </a:moveTo>
                <a:lnTo>
                  <a:pt x="1559" y="3"/>
                </a:lnTo>
                <a:lnTo>
                  <a:pt x="1634" y="14"/>
                </a:lnTo>
                <a:lnTo>
                  <a:pt x="1707" y="32"/>
                </a:lnTo>
                <a:lnTo>
                  <a:pt x="1777" y="56"/>
                </a:lnTo>
                <a:lnTo>
                  <a:pt x="1846" y="87"/>
                </a:lnTo>
                <a:lnTo>
                  <a:pt x="1912" y="123"/>
                </a:lnTo>
                <a:lnTo>
                  <a:pt x="1975" y="166"/>
                </a:lnTo>
                <a:lnTo>
                  <a:pt x="2036" y="214"/>
                </a:lnTo>
                <a:lnTo>
                  <a:pt x="2093" y="267"/>
                </a:lnTo>
                <a:lnTo>
                  <a:pt x="2147" y="325"/>
                </a:lnTo>
                <a:lnTo>
                  <a:pt x="2198" y="387"/>
                </a:lnTo>
                <a:lnTo>
                  <a:pt x="2244" y="456"/>
                </a:lnTo>
                <a:lnTo>
                  <a:pt x="2287" y="526"/>
                </a:lnTo>
                <a:lnTo>
                  <a:pt x="2325" y="602"/>
                </a:lnTo>
                <a:lnTo>
                  <a:pt x="2359" y="681"/>
                </a:lnTo>
                <a:lnTo>
                  <a:pt x="2389" y="763"/>
                </a:lnTo>
                <a:lnTo>
                  <a:pt x="2413" y="849"/>
                </a:lnTo>
                <a:lnTo>
                  <a:pt x="2433" y="937"/>
                </a:lnTo>
                <a:lnTo>
                  <a:pt x="2447" y="1028"/>
                </a:lnTo>
                <a:lnTo>
                  <a:pt x="2455" y="1120"/>
                </a:lnTo>
                <a:lnTo>
                  <a:pt x="2458" y="1216"/>
                </a:lnTo>
                <a:lnTo>
                  <a:pt x="2458" y="1327"/>
                </a:lnTo>
                <a:lnTo>
                  <a:pt x="2457" y="1432"/>
                </a:lnTo>
                <a:lnTo>
                  <a:pt x="2455" y="1530"/>
                </a:lnTo>
                <a:lnTo>
                  <a:pt x="2453" y="1622"/>
                </a:lnTo>
                <a:lnTo>
                  <a:pt x="2449" y="1708"/>
                </a:lnTo>
                <a:lnTo>
                  <a:pt x="2446" y="1787"/>
                </a:lnTo>
                <a:lnTo>
                  <a:pt x="2442" y="1861"/>
                </a:lnTo>
                <a:lnTo>
                  <a:pt x="2436" y="1929"/>
                </a:lnTo>
                <a:lnTo>
                  <a:pt x="2431" y="1992"/>
                </a:lnTo>
                <a:lnTo>
                  <a:pt x="2424" y="2049"/>
                </a:lnTo>
                <a:lnTo>
                  <a:pt x="2416" y="2102"/>
                </a:lnTo>
                <a:lnTo>
                  <a:pt x="2474" y="2147"/>
                </a:lnTo>
                <a:lnTo>
                  <a:pt x="2526" y="2198"/>
                </a:lnTo>
                <a:lnTo>
                  <a:pt x="2574" y="2251"/>
                </a:lnTo>
                <a:lnTo>
                  <a:pt x="2618" y="2306"/>
                </a:lnTo>
                <a:lnTo>
                  <a:pt x="2658" y="2364"/>
                </a:lnTo>
                <a:lnTo>
                  <a:pt x="2695" y="2424"/>
                </a:lnTo>
                <a:lnTo>
                  <a:pt x="2729" y="2486"/>
                </a:lnTo>
                <a:lnTo>
                  <a:pt x="2759" y="2549"/>
                </a:lnTo>
                <a:lnTo>
                  <a:pt x="2787" y="2613"/>
                </a:lnTo>
                <a:lnTo>
                  <a:pt x="2811" y="2678"/>
                </a:lnTo>
                <a:lnTo>
                  <a:pt x="2833" y="2743"/>
                </a:lnTo>
                <a:lnTo>
                  <a:pt x="2854" y="2808"/>
                </a:lnTo>
                <a:lnTo>
                  <a:pt x="2872" y="2871"/>
                </a:lnTo>
                <a:lnTo>
                  <a:pt x="2887" y="2934"/>
                </a:lnTo>
                <a:lnTo>
                  <a:pt x="2902" y="2997"/>
                </a:lnTo>
                <a:lnTo>
                  <a:pt x="2915" y="3056"/>
                </a:lnTo>
                <a:lnTo>
                  <a:pt x="2927" y="3115"/>
                </a:lnTo>
                <a:lnTo>
                  <a:pt x="2937" y="3171"/>
                </a:lnTo>
                <a:lnTo>
                  <a:pt x="2947" y="3224"/>
                </a:lnTo>
                <a:lnTo>
                  <a:pt x="2962" y="3308"/>
                </a:lnTo>
                <a:lnTo>
                  <a:pt x="2966" y="3349"/>
                </a:lnTo>
                <a:lnTo>
                  <a:pt x="2965" y="3389"/>
                </a:lnTo>
                <a:lnTo>
                  <a:pt x="2957" y="3427"/>
                </a:lnTo>
                <a:lnTo>
                  <a:pt x="2944" y="3465"/>
                </a:lnTo>
                <a:lnTo>
                  <a:pt x="2926" y="3499"/>
                </a:lnTo>
                <a:lnTo>
                  <a:pt x="2904" y="3530"/>
                </a:lnTo>
                <a:lnTo>
                  <a:pt x="2878" y="3558"/>
                </a:lnTo>
                <a:lnTo>
                  <a:pt x="2847" y="3582"/>
                </a:lnTo>
                <a:lnTo>
                  <a:pt x="2812" y="3602"/>
                </a:lnTo>
                <a:lnTo>
                  <a:pt x="2776" y="3618"/>
                </a:lnTo>
                <a:lnTo>
                  <a:pt x="2736" y="3626"/>
                </a:lnTo>
                <a:lnTo>
                  <a:pt x="2713" y="3630"/>
                </a:lnTo>
                <a:lnTo>
                  <a:pt x="2690" y="3631"/>
                </a:lnTo>
                <a:lnTo>
                  <a:pt x="1245" y="3632"/>
                </a:lnTo>
                <a:lnTo>
                  <a:pt x="1245" y="3632"/>
                </a:lnTo>
                <a:lnTo>
                  <a:pt x="277" y="3632"/>
                </a:lnTo>
                <a:lnTo>
                  <a:pt x="254" y="3631"/>
                </a:lnTo>
                <a:lnTo>
                  <a:pt x="229" y="3628"/>
                </a:lnTo>
                <a:lnTo>
                  <a:pt x="190" y="3619"/>
                </a:lnTo>
                <a:lnTo>
                  <a:pt x="153" y="3603"/>
                </a:lnTo>
                <a:lnTo>
                  <a:pt x="119" y="3584"/>
                </a:lnTo>
                <a:lnTo>
                  <a:pt x="89" y="3559"/>
                </a:lnTo>
                <a:lnTo>
                  <a:pt x="63" y="3531"/>
                </a:lnTo>
                <a:lnTo>
                  <a:pt x="40" y="3500"/>
                </a:lnTo>
                <a:lnTo>
                  <a:pt x="22" y="3466"/>
                </a:lnTo>
                <a:lnTo>
                  <a:pt x="10" y="3428"/>
                </a:lnTo>
                <a:lnTo>
                  <a:pt x="2" y="3390"/>
                </a:lnTo>
                <a:lnTo>
                  <a:pt x="0" y="3350"/>
                </a:lnTo>
                <a:lnTo>
                  <a:pt x="3" y="3310"/>
                </a:lnTo>
                <a:lnTo>
                  <a:pt x="19" y="3225"/>
                </a:lnTo>
                <a:lnTo>
                  <a:pt x="29" y="3172"/>
                </a:lnTo>
                <a:lnTo>
                  <a:pt x="39" y="3116"/>
                </a:lnTo>
                <a:lnTo>
                  <a:pt x="51" y="3057"/>
                </a:lnTo>
                <a:lnTo>
                  <a:pt x="64" y="2997"/>
                </a:lnTo>
                <a:lnTo>
                  <a:pt x="78" y="2935"/>
                </a:lnTo>
                <a:lnTo>
                  <a:pt x="94" y="2871"/>
                </a:lnTo>
                <a:lnTo>
                  <a:pt x="111" y="2808"/>
                </a:lnTo>
                <a:lnTo>
                  <a:pt x="131" y="2743"/>
                </a:lnTo>
                <a:lnTo>
                  <a:pt x="153" y="2677"/>
                </a:lnTo>
                <a:lnTo>
                  <a:pt x="179" y="2612"/>
                </a:lnTo>
                <a:lnTo>
                  <a:pt x="206" y="2548"/>
                </a:lnTo>
                <a:lnTo>
                  <a:pt x="236" y="2485"/>
                </a:lnTo>
                <a:lnTo>
                  <a:pt x="270" y="2422"/>
                </a:lnTo>
                <a:lnTo>
                  <a:pt x="307" y="2363"/>
                </a:lnTo>
                <a:lnTo>
                  <a:pt x="348" y="2305"/>
                </a:lnTo>
                <a:lnTo>
                  <a:pt x="392" y="2249"/>
                </a:lnTo>
                <a:lnTo>
                  <a:pt x="440" y="2197"/>
                </a:lnTo>
                <a:lnTo>
                  <a:pt x="492" y="2147"/>
                </a:lnTo>
                <a:lnTo>
                  <a:pt x="549" y="2101"/>
                </a:lnTo>
                <a:lnTo>
                  <a:pt x="542" y="2049"/>
                </a:lnTo>
                <a:lnTo>
                  <a:pt x="536" y="1992"/>
                </a:lnTo>
                <a:lnTo>
                  <a:pt x="530" y="1929"/>
                </a:lnTo>
                <a:lnTo>
                  <a:pt x="525" y="1861"/>
                </a:lnTo>
                <a:lnTo>
                  <a:pt x="521" y="1787"/>
                </a:lnTo>
                <a:lnTo>
                  <a:pt x="516" y="1708"/>
                </a:lnTo>
                <a:lnTo>
                  <a:pt x="513" y="1622"/>
                </a:lnTo>
                <a:lnTo>
                  <a:pt x="511" y="1531"/>
                </a:lnTo>
                <a:lnTo>
                  <a:pt x="509" y="1433"/>
                </a:lnTo>
                <a:lnTo>
                  <a:pt x="508" y="1328"/>
                </a:lnTo>
                <a:lnTo>
                  <a:pt x="508" y="1217"/>
                </a:lnTo>
                <a:lnTo>
                  <a:pt x="511" y="1120"/>
                </a:lnTo>
                <a:lnTo>
                  <a:pt x="520" y="1027"/>
                </a:lnTo>
                <a:lnTo>
                  <a:pt x="534" y="934"/>
                </a:lnTo>
                <a:lnTo>
                  <a:pt x="554" y="845"/>
                </a:lnTo>
                <a:lnTo>
                  <a:pt x="579" y="759"/>
                </a:lnTo>
                <a:lnTo>
                  <a:pt x="610" y="676"/>
                </a:lnTo>
                <a:lnTo>
                  <a:pt x="644" y="597"/>
                </a:lnTo>
                <a:lnTo>
                  <a:pt x="684" y="521"/>
                </a:lnTo>
                <a:lnTo>
                  <a:pt x="728" y="448"/>
                </a:lnTo>
                <a:lnTo>
                  <a:pt x="776" y="381"/>
                </a:lnTo>
                <a:lnTo>
                  <a:pt x="828" y="318"/>
                </a:lnTo>
                <a:lnTo>
                  <a:pt x="883" y="260"/>
                </a:lnTo>
                <a:lnTo>
                  <a:pt x="884" y="258"/>
                </a:lnTo>
                <a:lnTo>
                  <a:pt x="890" y="252"/>
                </a:lnTo>
                <a:lnTo>
                  <a:pt x="899" y="242"/>
                </a:lnTo>
                <a:lnTo>
                  <a:pt x="912" y="230"/>
                </a:lnTo>
                <a:lnTo>
                  <a:pt x="929" y="215"/>
                </a:lnTo>
                <a:lnTo>
                  <a:pt x="949" y="198"/>
                </a:lnTo>
                <a:lnTo>
                  <a:pt x="972" y="179"/>
                </a:lnTo>
                <a:lnTo>
                  <a:pt x="999" y="161"/>
                </a:lnTo>
                <a:lnTo>
                  <a:pt x="1029" y="140"/>
                </a:lnTo>
                <a:lnTo>
                  <a:pt x="1061" y="120"/>
                </a:lnTo>
                <a:lnTo>
                  <a:pt x="1098" y="99"/>
                </a:lnTo>
                <a:lnTo>
                  <a:pt x="1136" y="79"/>
                </a:lnTo>
                <a:lnTo>
                  <a:pt x="1178" y="62"/>
                </a:lnTo>
                <a:lnTo>
                  <a:pt x="1223" y="44"/>
                </a:lnTo>
                <a:lnTo>
                  <a:pt x="1270" y="30"/>
                </a:lnTo>
                <a:lnTo>
                  <a:pt x="1320" y="18"/>
                </a:lnTo>
                <a:lnTo>
                  <a:pt x="1371" y="8"/>
                </a:lnTo>
                <a:lnTo>
                  <a:pt x="1427" y="2"/>
                </a:lnTo>
                <a:lnTo>
                  <a:pt x="1483" y="0"/>
                </a:lnTo>
                <a:close/>
              </a:path>
            </a:pathLst>
          </a:custGeom>
          <a:solidFill>
            <a:srgbClr val="FF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solidFill>
                <a:schemeClr val="tx1">
                  <a:lumMod val="65000"/>
                  <a:lumOff val="35000"/>
                </a:schemeClr>
              </a:solidFill>
            </a:endParaRPr>
          </a:p>
        </p:txBody>
      </p:sp>
      <p:sp>
        <p:nvSpPr>
          <p:cNvPr id="128" name="Freeform 13"/>
          <p:cNvSpPr>
            <a:spLocks noEditPoints="1"/>
          </p:cNvSpPr>
          <p:nvPr/>
        </p:nvSpPr>
        <p:spPr bwMode="auto">
          <a:xfrm>
            <a:off x="3643846" y="3156455"/>
            <a:ext cx="275461" cy="326042"/>
          </a:xfrm>
          <a:custGeom>
            <a:avLst/>
            <a:gdLst>
              <a:gd name="T0" fmla="*/ 1609 w 2966"/>
              <a:gd name="T1" fmla="*/ 2039 h 3632"/>
              <a:gd name="T2" fmla="*/ 1442 w 2966"/>
              <a:gd name="T3" fmla="*/ 2053 h 3632"/>
              <a:gd name="T4" fmla="*/ 1273 w 2966"/>
              <a:gd name="T5" fmla="*/ 2014 h 3632"/>
              <a:gd name="T6" fmla="*/ 1995 w 2966"/>
              <a:gd name="T7" fmla="*/ 2417 h 3632"/>
              <a:gd name="T8" fmla="*/ 1785 w 2966"/>
              <a:gd name="T9" fmla="*/ 571 h 3632"/>
              <a:gd name="T10" fmla="*/ 1637 w 2966"/>
              <a:gd name="T11" fmla="*/ 590 h 3632"/>
              <a:gd name="T12" fmla="*/ 1414 w 2966"/>
              <a:gd name="T13" fmla="*/ 652 h 3632"/>
              <a:gd name="T14" fmla="*/ 1136 w 2966"/>
              <a:gd name="T15" fmla="*/ 781 h 3632"/>
              <a:gd name="T16" fmla="*/ 825 w 2966"/>
              <a:gd name="T17" fmla="*/ 1006 h 3632"/>
              <a:gd name="T18" fmla="*/ 823 w 2966"/>
              <a:gd name="T19" fmla="*/ 1129 h 3632"/>
              <a:gd name="T20" fmla="*/ 858 w 2966"/>
              <a:gd name="T21" fmla="*/ 1293 h 3632"/>
              <a:gd name="T22" fmla="*/ 930 w 2966"/>
              <a:gd name="T23" fmla="*/ 1473 h 3632"/>
              <a:gd name="T24" fmla="*/ 1040 w 2966"/>
              <a:gd name="T25" fmla="*/ 1643 h 3632"/>
              <a:gd name="T26" fmla="*/ 1188 w 2966"/>
              <a:gd name="T27" fmla="*/ 1781 h 3632"/>
              <a:gd name="T28" fmla="*/ 1375 w 2966"/>
              <a:gd name="T29" fmla="*/ 1862 h 3632"/>
              <a:gd name="T30" fmla="*/ 1590 w 2966"/>
              <a:gd name="T31" fmla="*/ 1857 h 3632"/>
              <a:gd name="T32" fmla="*/ 1797 w 2966"/>
              <a:gd name="T33" fmla="*/ 1744 h 3632"/>
              <a:gd name="T34" fmla="*/ 1975 w 2966"/>
              <a:gd name="T35" fmla="*/ 1554 h 3632"/>
              <a:gd name="T36" fmla="*/ 2100 w 2966"/>
              <a:gd name="T37" fmla="*/ 1327 h 3632"/>
              <a:gd name="T38" fmla="*/ 2105 w 2966"/>
              <a:gd name="T39" fmla="*/ 1096 h 3632"/>
              <a:gd name="T40" fmla="*/ 1976 w 2966"/>
              <a:gd name="T41" fmla="*/ 878 h 3632"/>
              <a:gd name="T42" fmla="*/ 1892 w 2966"/>
              <a:gd name="T43" fmla="*/ 705 h 3632"/>
              <a:gd name="T44" fmla="*/ 1849 w 2966"/>
              <a:gd name="T45" fmla="*/ 598 h 3632"/>
              <a:gd name="T46" fmla="*/ 1836 w 2966"/>
              <a:gd name="T47" fmla="*/ 571 h 3632"/>
              <a:gd name="T48" fmla="*/ 1634 w 2966"/>
              <a:gd name="T49" fmla="*/ 14 h 3632"/>
              <a:gd name="T50" fmla="*/ 1912 w 2966"/>
              <a:gd name="T51" fmla="*/ 123 h 3632"/>
              <a:gd name="T52" fmla="*/ 2147 w 2966"/>
              <a:gd name="T53" fmla="*/ 325 h 3632"/>
              <a:gd name="T54" fmla="*/ 2325 w 2966"/>
              <a:gd name="T55" fmla="*/ 602 h 3632"/>
              <a:gd name="T56" fmla="*/ 2433 w 2966"/>
              <a:gd name="T57" fmla="*/ 937 h 3632"/>
              <a:gd name="T58" fmla="*/ 2458 w 2966"/>
              <a:gd name="T59" fmla="*/ 1327 h 3632"/>
              <a:gd name="T60" fmla="*/ 2449 w 2966"/>
              <a:gd name="T61" fmla="*/ 1708 h 3632"/>
              <a:gd name="T62" fmla="*/ 2431 w 2966"/>
              <a:gd name="T63" fmla="*/ 1992 h 3632"/>
              <a:gd name="T64" fmla="*/ 2526 w 2966"/>
              <a:gd name="T65" fmla="*/ 2198 h 3632"/>
              <a:gd name="T66" fmla="*/ 2695 w 2966"/>
              <a:gd name="T67" fmla="*/ 2424 h 3632"/>
              <a:gd name="T68" fmla="*/ 2811 w 2966"/>
              <a:gd name="T69" fmla="*/ 2678 h 3632"/>
              <a:gd name="T70" fmla="*/ 2887 w 2966"/>
              <a:gd name="T71" fmla="*/ 2934 h 3632"/>
              <a:gd name="T72" fmla="*/ 2937 w 2966"/>
              <a:gd name="T73" fmla="*/ 3171 h 3632"/>
              <a:gd name="T74" fmla="*/ 2965 w 2966"/>
              <a:gd name="T75" fmla="*/ 3389 h 3632"/>
              <a:gd name="T76" fmla="*/ 2904 w 2966"/>
              <a:gd name="T77" fmla="*/ 3530 h 3632"/>
              <a:gd name="T78" fmla="*/ 2776 w 2966"/>
              <a:gd name="T79" fmla="*/ 3618 h 3632"/>
              <a:gd name="T80" fmla="*/ 1245 w 2966"/>
              <a:gd name="T81" fmla="*/ 3632 h 3632"/>
              <a:gd name="T82" fmla="*/ 229 w 2966"/>
              <a:gd name="T83" fmla="*/ 3628 h 3632"/>
              <a:gd name="T84" fmla="*/ 89 w 2966"/>
              <a:gd name="T85" fmla="*/ 3559 h 3632"/>
              <a:gd name="T86" fmla="*/ 10 w 2966"/>
              <a:gd name="T87" fmla="*/ 3428 h 3632"/>
              <a:gd name="T88" fmla="*/ 19 w 2966"/>
              <a:gd name="T89" fmla="*/ 3225 h 3632"/>
              <a:gd name="T90" fmla="*/ 64 w 2966"/>
              <a:gd name="T91" fmla="*/ 2997 h 3632"/>
              <a:gd name="T92" fmla="*/ 131 w 2966"/>
              <a:gd name="T93" fmla="*/ 2743 h 3632"/>
              <a:gd name="T94" fmla="*/ 236 w 2966"/>
              <a:gd name="T95" fmla="*/ 2485 h 3632"/>
              <a:gd name="T96" fmla="*/ 392 w 2966"/>
              <a:gd name="T97" fmla="*/ 2249 h 3632"/>
              <a:gd name="T98" fmla="*/ 542 w 2966"/>
              <a:gd name="T99" fmla="*/ 2049 h 3632"/>
              <a:gd name="T100" fmla="*/ 521 w 2966"/>
              <a:gd name="T101" fmla="*/ 1787 h 3632"/>
              <a:gd name="T102" fmla="*/ 509 w 2966"/>
              <a:gd name="T103" fmla="*/ 1433 h 3632"/>
              <a:gd name="T104" fmla="*/ 520 w 2966"/>
              <a:gd name="T105" fmla="*/ 1027 h 3632"/>
              <a:gd name="T106" fmla="*/ 610 w 2966"/>
              <a:gd name="T107" fmla="*/ 676 h 3632"/>
              <a:gd name="T108" fmla="*/ 776 w 2966"/>
              <a:gd name="T109" fmla="*/ 381 h 3632"/>
              <a:gd name="T110" fmla="*/ 890 w 2966"/>
              <a:gd name="T111" fmla="*/ 252 h 3632"/>
              <a:gd name="T112" fmla="*/ 949 w 2966"/>
              <a:gd name="T113" fmla="*/ 198 h 3632"/>
              <a:gd name="T114" fmla="*/ 1061 w 2966"/>
              <a:gd name="T115" fmla="*/ 120 h 3632"/>
              <a:gd name="T116" fmla="*/ 1223 w 2966"/>
              <a:gd name="T117" fmla="*/ 44 h 3632"/>
              <a:gd name="T118" fmla="*/ 1427 w 2966"/>
              <a:gd name="T119" fmla="*/ 2 h 3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66" h="3632">
                <a:moveTo>
                  <a:pt x="1729" y="1996"/>
                </a:moveTo>
                <a:lnTo>
                  <a:pt x="1691" y="2013"/>
                </a:lnTo>
                <a:lnTo>
                  <a:pt x="1651" y="2027"/>
                </a:lnTo>
                <a:lnTo>
                  <a:pt x="1609" y="2039"/>
                </a:lnTo>
                <a:lnTo>
                  <a:pt x="1567" y="2047"/>
                </a:lnTo>
                <a:lnTo>
                  <a:pt x="1524" y="2053"/>
                </a:lnTo>
                <a:lnTo>
                  <a:pt x="1483" y="2055"/>
                </a:lnTo>
                <a:lnTo>
                  <a:pt x="1442" y="2053"/>
                </a:lnTo>
                <a:lnTo>
                  <a:pt x="1400" y="2048"/>
                </a:lnTo>
                <a:lnTo>
                  <a:pt x="1357" y="2039"/>
                </a:lnTo>
                <a:lnTo>
                  <a:pt x="1314" y="2028"/>
                </a:lnTo>
                <a:lnTo>
                  <a:pt x="1273" y="2014"/>
                </a:lnTo>
                <a:lnTo>
                  <a:pt x="1236" y="1996"/>
                </a:lnTo>
                <a:lnTo>
                  <a:pt x="969" y="2417"/>
                </a:lnTo>
                <a:lnTo>
                  <a:pt x="1483" y="2678"/>
                </a:lnTo>
                <a:lnTo>
                  <a:pt x="1995" y="2417"/>
                </a:lnTo>
                <a:lnTo>
                  <a:pt x="1729" y="1996"/>
                </a:lnTo>
                <a:close/>
                <a:moveTo>
                  <a:pt x="1826" y="571"/>
                </a:moveTo>
                <a:lnTo>
                  <a:pt x="1808" y="571"/>
                </a:lnTo>
                <a:lnTo>
                  <a:pt x="1785" y="571"/>
                </a:lnTo>
                <a:lnTo>
                  <a:pt x="1757" y="573"/>
                </a:lnTo>
                <a:lnTo>
                  <a:pt x="1722" y="577"/>
                </a:lnTo>
                <a:lnTo>
                  <a:pt x="1683" y="582"/>
                </a:lnTo>
                <a:lnTo>
                  <a:pt x="1637" y="590"/>
                </a:lnTo>
                <a:lnTo>
                  <a:pt x="1588" y="600"/>
                </a:lnTo>
                <a:lnTo>
                  <a:pt x="1534" y="613"/>
                </a:lnTo>
                <a:lnTo>
                  <a:pt x="1476" y="631"/>
                </a:lnTo>
                <a:lnTo>
                  <a:pt x="1414" y="652"/>
                </a:lnTo>
                <a:lnTo>
                  <a:pt x="1349" y="676"/>
                </a:lnTo>
                <a:lnTo>
                  <a:pt x="1281" y="707"/>
                </a:lnTo>
                <a:lnTo>
                  <a:pt x="1210" y="741"/>
                </a:lnTo>
                <a:lnTo>
                  <a:pt x="1136" y="781"/>
                </a:lnTo>
                <a:lnTo>
                  <a:pt x="1061" y="828"/>
                </a:lnTo>
                <a:lnTo>
                  <a:pt x="984" y="880"/>
                </a:lnTo>
                <a:lnTo>
                  <a:pt x="905" y="940"/>
                </a:lnTo>
                <a:lnTo>
                  <a:pt x="825" y="1006"/>
                </a:lnTo>
                <a:lnTo>
                  <a:pt x="821" y="1031"/>
                </a:lnTo>
                <a:lnTo>
                  <a:pt x="820" y="1061"/>
                </a:lnTo>
                <a:lnTo>
                  <a:pt x="821" y="1094"/>
                </a:lnTo>
                <a:lnTo>
                  <a:pt x="823" y="1129"/>
                </a:lnTo>
                <a:lnTo>
                  <a:pt x="829" y="1168"/>
                </a:lnTo>
                <a:lnTo>
                  <a:pt x="836" y="1207"/>
                </a:lnTo>
                <a:lnTo>
                  <a:pt x="846" y="1249"/>
                </a:lnTo>
                <a:lnTo>
                  <a:pt x="858" y="1293"/>
                </a:lnTo>
                <a:lnTo>
                  <a:pt x="873" y="1337"/>
                </a:lnTo>
                <a:lnTo>
                  <a:pt x="890" y="1382"/>
                </a:lnTo>
                <a:lnTo>
                  <a:pt x="909" y="1427"/>
                </a:lnTo>
                <a:lnTo>
                  <a:pt x="930" y="1473"/>
                </a:lnTo>
                <a:lnTo>
                  <a:pt x="954" y="1517"/>
                </a:lnTo>
                <a:lnTo>
                  <a:pt x="981" y="1561"/>
                </a:lnTo>
                <a:lnTo>
                  <a:pt x="1010" y="1602"/>
                </a:lnTo>
                <a:lnTo>
                  <a:pt x="1040" y="1643"/>
                </a:lnTo>
                <a:lnTo>
                  <a:pt x="1074" y="1682"/>
                </a:lnTo>
                <a:lnTo>
                  <a:pt x="1110" y="1718"/>
                </a:lnTo>
                <a:lnTo>
                  <a:pt x="1147" y="1751"/>
                </a:lnTo>
                <a:lnTo>
                  <a:pt x="1188" y="1781"/>
                </a:lnTo>
                <a:lnTo>
                  <a:pt x="1231" y="1807"/>
                </a:lnTo>
                <a:lnTo>
                  <a:pt x="1277" y="1830"/>
                </a:lnTo>
                <a:lnTo>
                  <a:pt x="1325" y="1848"/>
                </a:lnTo>
                <a:lnTo>
                  <a:pt x="1375" y="1862"/>
                </a:lnTo>
                <a:lnTo>
                  <a:pt x="1428" y="1870"/>
                </a:lnTo>
                <a:lnTo>
                  <a:pt x="1483" y="1873"/>
                </a:lnTo>
                <a:lnTo>
                  <a:pt x="1537" y="1869"/>
                </a:lnTo>
                <a:lnTo>
                  <a:pt x="1590" y="1857"/>
                </a:lnTo>
                <a:lnTo>
                  <a:pt x="1644" y="1838"/>
                </a:lnTo>
                <a:lnTo>
                  <a:pt x="1696" y="1813"/>
                </a:lnTo>
                <a:lnTo>
                  <a:pt x="1748" y="1781"/>
                </a:lnTo>
                <a:lnTo>
                  <a:pt x="1797" y="1744"/>
                </a:lnTo>
                <a:lnTo>
                  <a:pt x="1845" y="1703"/>
                </a:lnTo>
                <a:lnTo>
                  <a:pt x="1891" y="1656"/>
                </a:lnTo>
                <a:lnTo>
                  <a:pt x="1934" y="1607"/>
                </a:lnTo>
                <a:lnTo>
                  <a:pt x="1975" y="1554"/>
                </a:lnTo>
                <a:lnTo>
                  <a:pt x="2011" y="1500"/>
                </a:lnTo>
                <a:lnTo>
                  <a:pt x="2046" y="1443"/>
                </a:lnTo>
                <a:lnTo>
                  <a:pt x="2074" y="1386"/>
                </a:lnTo>
                <a:lnTo>
                  <a:pt x="2100" y="1327"/>
                </a:lnTo>
                <a:lnTo>
                  <a:pt x="2120" y="1269"/>
                </a:lnTo>
                <a:lnTo>
                  <a:pt x="2135" y="1212"/>
                </a:lnTo>
                <a:lnTo>
                  <a:pt x="2145" y="1156"/>
                </a:lnTo>
                <a:lnTo>
                  <a:pt x="2105" y="1096"/>
                </a:lnTo>
                <a:lnTo>
                  <a:pt x="2069" y="1039"/>
                </a:lnTo>
                <a:lnTo>
                  <a:pt x="2035" y="983"/>
                </a:lnTo>
                <a:lnTo>
                  <a:pt x="2004" y="929"/>
                </a:lnTo>
                <a:lnTo>
                  <a:pt x="1976" y="878"/>
                </a:lnTo>
                <a:lnTo>
                  <a:pt x="1952" y="830"/>
                </a:lnTo>
                <a:lnTo>
                  <a:pt x="1930" y="785"/>
                </a:lnTo>
                <a:lnTo>
                  <a:pt x="1910" y="744"/>
                </a:lnTo>
                <a:lnTo>
                  <a:pt x="1892" y="705"/>
                </a:lnTo>
                <a:lnTo>
                  <a:pt x="1878" y="671"/>
                </a:lnTo>
                <a:lnTo>
                  <a:pt x="1866" y="643"/>
                </a:lnTo>
                <a:lnTo>
                  <a:pt x="1856" y="617"/>
                </a:lnTo>
                <a:lnTo>
                  <a:pt x="1849" y="598"/>
                </a:lnTo>
                <a:lnTo>
                  <a:pt x="1844" y="583"/>
                </a:lnTo>
                <a:lnTo>
                  <a:pt x="1840" y="575"/>
                </a:lnTo>
                <a:lnTo>
                  <a:pt x="1839" y="571"/>
                </a:lnTo>
                <a:lnTo>
                  <a:pt x="1836" y="571"/>
                </a:lnTo>
                <a:lnTo>
                  <a:pt x="1826" y="571"/>
                </a:lnTo>
                <a:close/>
                <a:moveTo>
                  <a:pt x="1483" y="0"/>
                </a:moveTo>
                <a:lnTo>
                  <a:pt x="1559" y="3"/>
                </a:lnTo>
                <a:lnTo>
                  <a:pt x="1634" y="14"/>
                </a:lnTo>
                <a:lnTo>
                  <a:pt x="1707" y="32"/>
                </a:lnTo>
                <a:lnTo>
                  <a:pt x="1777" y="56"/>
                </a:lnTo>
                <a:lnTo>
                  <a:pt x="1846" y="87"/>
                </a:lnTo>
                <a:lnTo>
                  <a:pt x="1912" y="123"/>
                </a:lnTo>
                <a:lnTo>
                  <a:pt x="1975" y="166"/>
                </a:lnTo>
                <a:lnTo>
                  <a:pt x="2036" y="214"/>
                </a:lnTo>
                <a:lnTo>
                  <a:pt x="2093" y="267"/>
                </a:lnTo>
                <a:lnTo>
                  <a:pt x="2147" y="325"/>
                </a:lnTo>
                <a:lnTo>
                  <a:pt x="2198" y="387"/>
                </a:lnTo>
                <a:lnTo>
                  <a:pt x="2244" y="456"/>
                </a:lnTo>
                <a:lnTo>
                  <a:pt x="2287" y="526"/>
                </a:lnTo>
                <a:lnTo>
                  <a:pt x="2325" y="602"/>
                </a:lnTo>
                <a:lnTo>
                  <a:pt x="2359" y="681"/>
                </a:lnTo>
                <a:lnTo>
                  <a:pt x="2389" y="763"/>
                </a:lnTo>
                <a:lnTo>
                  <a:pt x="2413" y="849"/>
                </a:lnTo>
                <a:lnTo>
                  <a:pt x="2433" y="937"/>
                </a:lnTo>
                <a:lnTo>
                  <a:pt x="2447" y="1028"/>
                </a:lnTo>
                <a:lnTo>
                  <a:pt x="2455" y="1120"/>
                </a:lnTo>
                <a:lnTo>
                  <a:pt x="2458" y="1216"/>
                </a:lnTo>
                <a:lnTo>
                  <a:pt x="2458" y="1327"/>
                </a:lnTo>
                <a:lnTo>
                  <a:pt x="2457" y="1432"/>
                </a:lnTo>
                <a:lnTo>
                  <a:pt x="2455" y="1530"/>
                </a:lnTo>
                <a:lnTo>
                  <a:pt x="2453" y="1622"/>
                </a:lnTo>
                <a:lnTo>
                  <a:pt x="2449" y="1708"/>
                </a:lnTo>
                <a:lnTo>
                  <a:pt x="2446" y="1787"/>
                </a:lnTo>
                <a:lnTo>
                  <a:pt x="2442" y="1861"/>
                </a:lnTo>
                <a:lnTo>
                  <a:pt x="2436" y="1929"/>
                </a:lnTo>
                <a:lnTo>
                  <a:pt x="2431" y="1992"/>
                </a:lnTo>
                <a:lnTo>
                  <a:pt x="2424" y="2049"/>
                </a:lnTo>
                <a:lnTo>
                  <a:pt x="2416" y="2102"/>
                </a:lnTo>
                <a:lnTo>
                  <a:pt x="2474" y="2147"/>
                </a:lnTo>
                <a:lnTo>
                  <a:pt x="2526" y="2198"/>
                </a:lnTo>
                <a:lnTo>
                  <a:pt x="2574" y="2251"/>
                </a:lnTo>
                <a:lnTo>
                  <a:pt x="2618" y="2306"/>
                </a:lnTo>
                <a:lnTo>
                  <a:pt x="2658" y="2364"/>
                </a:lnTo>
                <a:lnTo>
                  <a:pt x="2695" y="2424"/>
                </a:lnTo>
                <a:lnTo>
                  <a:pt x="2729" y="2486"/>
                </a:lnTo>
                <a:lnTo>
                  <a:pt x="2759" y="2549"/>
                </a:lnTo>
                <a:lnTo>
                  <a:pt x="2787" y="2613"/>
                </a:lnTo>
                <a:lnTo>
                  <a:pt x="2811" y="2678"/>
                </a:lnTo>
                <a:lnTo>
                  <a:pt x="2833" y="2743"/>
                </a:lnTo>
                <a:lnTo>
                  <a:pt x="2854" y="2808"/>
                </a:lnTo>
                <a:lnTo>
                  <a:pt x="2872" y="2871"/>
                </a:lnTo>
                <a:lnTo>
                  <a:pt x="2887" y="2934"/>
                </a:lnTo>
                <a:lnTo>
                  <a:pt x="2902" y="2997"/>
                </a:lnTo>
                <a:lnTo>
                  <a:pt x="2915" y="3056"/>
                </a:lnTo>
                <a:lnTo>
                  <a:pt x="2927" y="3115"/>
                </a:lnTo>
                <a:lnTo>
                  <a:pt x="2937" y="3171"/>
                </a:lnTo>
                <a:lnTo>
                  <a:pt x="2947" y="3224"/>
                </a:lnTo>
                <a:lnTo>
                  <a:pt x="2962" y="3308"/>
                </a:lnTo>
                <a:lnTo>
                  <a:pt x="2966" y="3349"/>
                </a:lnTo>
                <a:lnTo>
                  <a:pt x="2965" y="3389"/>
                </a:lnTo>
                <a:lnTo>
                  <a:pt x="2957" y="3427"/>
                </a:lnTo>
                <a:lnTo>
                  <a:pt x="2944" y="3465"/>
                </a:lnTo>
                <a:lnTo>
                  <a:pt x="2926" y="3499"/>
                </a:lnTo>
                <a:lnTo>
                  <a:pt x="2904" y="3530"/>
                </a:lnTo>
                <a:lnTo>
                  <a:pt x="2878" y="3558"/>
                </a:lnTo>
                <a:lnTo>
                  <a:pt x="2847" y="3582"/>
                </a:lnTo>
                <a:lnTo>
                  <a:pt x="2812" y="3602"/>
                </a:lnTo>
                <a:lnTo>
                  <a:pt x="2776" y="3618"/>
                </a:lnTo>
                <a:lnTo>
                  <a:pt x="2736" y="3626"/>
                </a:lnTo>
                <a:lnTo>
                  <a:pt x="2713" y="3630"/>
                </a:lnTo>
                <a:lnTo>
                  <a:pt x="2690" y="3631"/>
                </a:lnTo>
                <a:lnTo>
                  <a:pt x="1245" y="3632"/>
                </a:lnTo>
                <a:lnTo>
                  <a:pt x="1245" y="3632"/>
                </a:lnTo>
                <a:lnTo>
                  <a:pt x="277" y="3632"/>
                </a:lnTo>
                <a:lnTo>
                  <a:pt x="254" y="3631"/>
                </a:lnTo>
                <a:lnTo>
                  <a:pt x="229" y="3628"/>
                </a:lnTo>
                <a:lnTo>
                  <a:pt x="190" y="3619"/>
                </a:lnTo>
                <a:lnTo>
                  <a:pt x="153" y="3603"/>
                </a:lnTo>
                <a:lnTo>
                  <a:pt x="119" y="3584"/>
                </a:lnTo>
                <a:lnTo>
                  <a:pt x="89" y="3559"/>
                </a:lnTo>
                <a:lnTo>
                  <a:pt x="63" y="3531"/>
                </a:lnTo>
                <a:lnTo>
                  <a:pt x="40" y="3500"/>
                </a:lnTo>
                <a:lnTo>
                  <a:pt x="22" y="3466"/>
                </a:lnTo>
                <a:lnTo>
                  <a:pt x="10" y="3428"/>
                </a:lnTo>
                <a:lnTo>
                  <a:pt x="2" y="3390"/>
                </a:lnTo>
                <a:lnTo>
                  <a:pt x="0" y="3350"/>
                </a:lnTo>
                <a:lnTo>
                  <a:pt x="3" y="3310"/>
                </a:lnTo>
                <a:lnTo>
                  <a:pt x="19" y="3225"/>
                </a:lnTo>
                <a:lnTo>
                  <a:pt x="29" y="3172"/>
                </a:lnTo>
                <a:lnTo>
                  <a:pt x="39" y="3116"/>
                </a:lnTo>
                <a:lnTo>
                  <a:pt x="51" y="3057"/>
                </a:lnTo>
                <a:lnTo>
                  <a:pt x="64" y="2997"/>
                </a:lnTo>
                <a:lnTo>
                  <a:pt x="78" y="2935"/>
                </a:lnTo>
                <a:lnTo>
                  <a:pt x="94" y="2871"/>
                </a:lnTo>
                <a:lnTo>
                  <a:pt x="111" y="2808"/>
                </a:lnTo>
                <a:lnTo>
                  <a:pt x="131" y="2743"/>
                </a:lnTo>
                <a:lnTo>
                  <a:pt x="153" y="2677"/>
                </a:lnTo>
                <a:lnTo>
                  <a:pt x="179" y="2612"/>
                </a:lnTo>
                <a:lnTo>
                  <a:pt x="206" y="2548"/>
                </a:lnTo>
                <a:lnTo>
                  <a:pt x="236" y="2485"/>
                </a:lnTo>
                <a:lnTo>
                  <a:pt x="270" y="2422"/>
                </a:lnTo>
                <a:lnTo>
                  <a:pt x="307" y="2363"/>
                </a:lnTo>
                <a:lnTo>
                  <a:pt x="348" y="2305"/>
                </a:lnTo>
                <a:lnTo>
                  <a:pt x="392" y="2249"/>
                </a:lnTo>
                <a:lnTo>
                  <a:pt x="440" y="2197"/>
                </a:lnTo>
                <a:lnTo>
                  <a:pt x="492" y="2147"/>
                </a:lnTo>
                <a:lnTo>
                  <a:pt x="549" y="2101"/>
                </a:lnTo>
                <a:lnTo>
                  <a:pt x="542" y="2049"/>
                </a:lnTo>
                <a:lnTo>
                  <a:pt x="536" y="1992"/>
                </a:lnTo>
                <a:lnTo>
                  <a:pt x="530" y="1929"/>
                </a:lnTo>
                <a:lnTo>
                  <a:pt x="525" y="1861"/>
                </a:lnTo>
                <a:lnTo>
                  <a:pt x="521" y="1787"/>
                </a:lnTo>
                <a:lnTo>
                  <a:pt x="516" y="1708"/>
                </a:lnTo>
                <a:lnTo>
                  <a:pt x="513" y="1622"/>
                </a:lnTo>
                <a:lnTo>
                  <a:pt x="511" y="1531"/>
                </a:lnTo>
                <a:lnTo>
                  <a:pt x="509" y="1433"/>
                </a:lnTo>
                <a:lnTo>
                  <a:pt x="508" y="1328"/>
                </a:lnTo>
                <a:lnTo>
                  <a:pt x="508" y="1217"/>
                </a:lnTo>
                <a:lnTo>
                  <a:pt x="511" y="1120"/>
                </a:lnTo>
                <a:lnTo>
                  <a:pt x="520" y="1027"/>
                </a:lnTo>
                <a:lnTo>
                  <a:pt x="534" y="934"/>
                </a:lnTo>
                <a:lnTo>
                  <a:pt x="554" y="845"/>
                </a:lnTo>
                <a:lnTo>
                  <a:pt x="579" y="759"/>
                </a:lnTo>
                <a:lnTo>
                  <a:pt x="610" y="676"/>
                </a:lnTo>
                <a:lnTo>
                  <a:pt x="644" y="597"/>
                </a:lnTo>
                <a:lnTo>
                  <a:pt x="684" y="521"/>
                </a:lnTo>
                <a:lnTo>
                  <a:pt x="728" y="448"/>
                </a:lnTo>
                <a:lnTo>
                  <a:pt x="776" y="381"/>
                </a:lnTo>
                <a:lnTo>
                  <a:pt x="828" y="318"/>
                </a:lnTo>
                <a:lnTo>
                  <a:pt x="883" y="260"/>
                </a:lnTo>
                <a:lnTo>
                  <a:pt x="884" y="258"/>
                </a:lnTo>
                <a:lnTo>
                  <a:pt x="890" y="252"/>
                </a:lnTo>
                <a:lnTo>
                  <a:pt x="899" y="242"/>
                </a:lnTo>
                <a:lnTo>
                  <a:pt x="912" y="230"/>
                </a:lnTo>
                <a:lnTo>
                  <a:pt x="929" y="215"/>
                </a:lnTo>
                <a:lnTo>
                  <a:pt x="949" y="198"/>
                </a:lnTo>
                <a:lnTo>
                  <a:pt x="972" y="179"/>
                </a:lnTo>
                <a:lnTo>
                  <a:pt x="999" y="161"/>
                </a:lnTo>
                <a:lnTo>
                  <a:pt x="1029" y="140"/>
                </a:lnTo>
                <a:lnTo>
                  <a:pt x="1061" y="120"/>
                </a:lnTo>
                <a:lnTo>
                  <a:pt x="1098" y="99"/>
                </a:lnTo>
                <a:lnTo>
                  <a:pt x="1136" y="79"/>
                </a:lnTo>
                <a:lnTo>
                  <a:pt x="1178" y="62"/>
                </a:lnTo>
                <a:lnTo>
                  <a:pt x="1223" y="44"/>
                </a:lnTo>
                <a:lnTo>
                  <a:pt x="1270" y="30"/>
                </a:lnTo>
                <a:lnTo>
                  <a:pt x="1320" y="18"/>
                </a:lnTo>
                <a:lnTo>
                  <a:pt x="1371" y="8"/>
                </a:lnTo>
                <a:lnTo>
                  <a:pt x="1427" y="2"/>
                </a:lnTo>
                <a:lnTo>
                  <a:pt x="1483" y="0"/>
                </a:lnTo>
                <a:close/>
              </a:path>
            </a:pathLst>
          </a:custGeom>
          <a:solidFill>
            <a:srgbClr val="FF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solidFill>
                <a:schemeClr val="tx1">
                  <a:lumMod val="65000"/>
                  <a:lumOff val="35000"/>
                </a:schemeClr>
              </a:solidFill>
            </a:endParaRPr>
          </a:p>
        </p:txBody>
      </p:sp>
      <p:sp>
        <p:nvSpPr>
          <p:cNvPr id="131" name="Freeform 13"/>
          <p:cNvSpPr>
            <a:spLocks noEditPoints="1"/>
          </p:cNvSpPr>
          <p:nvPr/>
        </p:nvSpPr>
        <p:spPr bwMode="auto">
          <a:xfrm>
            <a:off x="3956905" y="3166095"/>
            <a:ext cx="275461" cy="326042"/>
          </a:xfrm>
          <a:custGeom>
            <a:avLst/>
            <a:gdLst>
              <a:gd name="T0" fmla="*/ 1609 w 2966"/>
              <a:gd name="T1" fmla="*/ 2039 h 3632"/>
              <a:gd name="T2" fmla="*/ 1442 w 2966"/>
              <a:gd name="T3" fmla="*/ 2053 h 3632"/>
              <a:gd name="T4" fmla="*/ 1273 w 2966"/>
              <a:gd name="T5" fmla="*/ 2014 h 3632"/>
              <a:gd name="T6" fmla="*/ 1995 w 2966"/>
              <a:gd name="T7" fmla="*/ 2417 h 3632"/>
              <a:gd name="T8" fmla="*/ 1785 w 2966"/>
              <a:gd name="T9" fmla="*/ 571 h 3632"/>
              <a:gd name="T10" fmla="*/ 1637 w 2966"/>
              <a:gd name="T11" fmla="*/ 590 h 3632"/>
              <a:gd name="T12" fmla="*/ 1414 w 2966"/>
              <a:gd name="T13" fmla="*/ 652 h 3632"/>
              <a:gd name="T14" fmla="*/ 1136 w 2966"/>
              <a:gd name="T15" fmla="*/ 781 h 3632"/>
              <a:gd name="T16" fmla="*/ 825 w 2966"/>
              <a:gd name="T17" fmla="*/ 1006 h 3632"/>
              <a:gd name="T18" fmla="*/ 823 w 2966"/>
              <a:gd name="T19" fmla="*/ 1129 h 3632"/>
              <a:gd name="T20" fmla="*/ 858 w 2966"/>
              <a:gd name="T21" fmla="*/ 1293 h 3632"/>
              <a:gd name="T22" fmla="*/ 930 w 2966"/>
              <a:gd name="T23" fmla="*/ 1473 h 3632"/>
              <a:gd name="T24" fmla="*/ 1040 w 2966"/>
              <a:gd name="T25" fmla="*/ 1643 h 3632"/>
              <a:gd name="T26" fmla="*/ 1188 w 2966"/>
              <a:gd name="T27" fmla="*/ 1781 h 3632"/>
              <a:gd name="T28" fmla="*/ 1375 w 2966"/>
              <a:gd name="T29" fmla="*/ 1862 h 3632"/>
              <a:gd name="T30" fmla="*/ 1590 w 2966"/>
              <a:gd name="T31" fmla="*/ 1857 h 3632"/>
              <a:gd name="T32" fmla="*/ 1797 w 2966"/>
              <a:gd name="T33" fmla="*/ 1744 h 3632"/>
              <a:gd name="T34" fmla="*/ 1975 w 2966"/>
              <a:gd name="T35" fmla="*/ 1554 h 3632"/>
              <a:gd name="T36" fmla="*/ 2100 w 2966"/>
              <a:gd name="T37" fmla="*/ 1327 h 3632"/>
              <a:gd name="T38" fmla="*/ 2105 w 2966"/>
              <a:gd name="T39" fmla="*/ 1096 h 3632"/>
              <a:gd name="T40" fmla="*/ 1976 w 2966"/>
              <a:gd name="T41" fmla="*/ 878 h 3632"/>
              <a:gd name="T42" fmla="*/ 1892 w 2966"/>
              <a:gd name="T43" fmla="*/ 705 h 3632"/>
              <a:gd name="T44" fmla="*/ 1849 w 2966"/>
              <a:gd name="T45" fmla="*/ 598 h 3632"/>
              <a:gd name="T46" fmla="*/ 1836 w 2966"/>
              <a:gd name="T47" fmla="*/ 571 h 3632"/>
              <a:gd name="T48" fmla="*/ 1634 w 2966"/>
              <a:gd name="T49" fmla="*/ 14 h 3632"/>
              <a:gd name="T50" fmla="*/ 1912 w 2966"/>
              <a:gd name="T51" fmla="*/ 123 h 3632"/>
              <a:gd name="T52" fmla="*/ 2147 w 2966"/>
              <a:gd name="T53" fmla="*/ 325 h 3632"/>
              <a:gd name="T54" fmla="*/ 2325 w 2966"/>
              <a:gd name="T55" fmla="*/ 602 h 3632"/>
              <a:gd name="T56" fmla="*/ 2433 w 2966"/>
              <a:gd name="T57" fmla="*/ 937 h 3632"/>
              <a:gd name="T58" fmla="*/ 2458 w 2966"/>
              <a:gd name="T59" fmla="*/ 1327 h 3632"/>
              <a:gd name="T60" fmla="*/ 2449 w 2966"/>
              <a:gd name="T61" fmla="*/ 1708 h 3632"/>
              <a:gd name="T62" fmla="*/ 2431 w 2966"/>
              <a:gd name="T63" fmla="*/ 1992 h 3632"/>
              <a:gd name="T64" fmla="*/ 2526 w 2966"/>
              <a:gd name="T65" fmla="*/ 2198 h 3632"/>
              <a:gd name="T66" fmla="*/ 2695 w 2966"/>
              <a:gd name="T67" fmla="*/ 2424 h 3632"/>
              <a:gd name="T68" fmla="*/ 2811 w 2966"/>
              <a:gd name="T69" fmla="*/ 2678 h 3632"/>
              <a:gd name="T70" fmla="*/ 2887 w 2966"/>
              <a:gd name="T71" fmla="*/ 2934 h 3632"/>
              <a:gd name="T72" fmla="*/ 2937 w 2966"/>
              <a:gd name="T73" fmla="*/ 3171 h 3632"/>
              <a:gd name="T74" fmla="*/ 2965 w 2966"/>
              <a:gd name="T75" fmla="*/ 3389 h 3632"/>
              <a:gd name="T76" fmla="*/ 2904 w 2966"/>
              <a:gd name="T77" fmla="*/ 3530 h 3632"/>
              <a:gd name="T78" fmla="*/ 2776 w 2966"/>
              <a:gd name="T79" fmla="*/ 3618 h 3632"/>
              <a:gd name="T80" fmla="*/ 1245 w 2966"/>
              <a:gd name="T81" fmla="*/ 3632 h 3632"/>
              <a:gd name="T82" fmla="*/ 229 w 2966"/>
              <a:gd name="T83" fmla="*/ 3628 h 3632"/>
              <a:gd name="T84" fmla="*/ 89 w 2966"/>
              <a:gd name="T85" fmla="*/ 3559 h 3632"/>
              <a:gd name="T86" fmla="*/ 10 w 2966"/>
              <a:gd name="T87" fmla="*/ 3428 h 3632"/>
              <a:gd name="T88" fmla="*/ 19 w 2966"/>
              <a:gd name="T89" fmla="*/ 3225 h 3632"/>
              <a:gd name="T90" fmla="*/ 64 w 2966"/>
              <a:gd name="T91" fmla="*/ 2997 h 3632"/>
              <a:gd name="T92" fmla="*/ 131 w 2966"/>
              <a:gd name="T93" fmla="*/ 2743 h 3632"/>
              <a:gd name="T94" fmla="*/ 236 w 2966"/>
              <a:gd name="T95" fmla="*/ 2485 h 3632"/>
              <a:gd name="T96" fmla="*/ 392 w 2966"/>
              <a:gd name="T97" fmla="*/ 2249 h 3632"/>
              <a:gd name="T98" fmla="*/ 542 w 2966"/>
              <a:gd name="T99" fmla="*/ 2049 h 3632"/>
              <a:gd name="T100" fmla="*/ 521 w 2966"/>
              <a:gd name="T101" fmla="*/ 1787 h 3632"/>
              <a:gd name="T102" fmla="*/ 509 w 2966"/>
              <a:gd name="T103" fmla="*/ 1433 h 3632"/>
              <a:gd name="T104" fmla="*/ 520 w 2966"/>
              <a:gd name="T105" fmla="*/ 1027 h 3632"/>
              <a:gd name="T106" fmla="*/ 610 w 2966"/>
              <a:gd name="T107" fmla="*/ 676 h 3632"/>
              <a:gd name="T108" fmla="*/ 776 w 2966"/>
              <a:gd name="T109" fmla="*/ 381 h 3632"/>
              <a:gd name="T110" fmla="*/ 890 w 2966"/>
              <a:gd name="T111" fmla="*/ 252 h 3632"/>
              <a:gd name="T112" fmla="*/ 949 w 2966"/>
              <a:gd name="T113" fmla="*/ 198 h 3632"/>
              <a:gd name="T114" fmla="*/ 1061 w 2966"/>
              <a:gd name="T115" fmla="*/ 120 h 3632"/>
              <a:gd name="T116" fmla="*/ 1223 w 2966"/>
              <a:gd name="T117" fmla="*/ 44 h 3632"/>
              <a:gd name="T118" fmla="*/ 1427 w 2966"/>
              <a:gd name="T119" fmla="*/ 2 h 3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66" h="3632">
                <a:moveTo>
                  <a:pt x="1729" y="1996"/>
                </a:moveTo>
                <a:lnTo>
                  <a:pt x="1691" y="2013"/>
                </a:lnTo>
                <a:lnTo>
                  <a:pt x="1651" y="2027"/>
                </a:lnTo>
                <a:lnTo>
                  <a:pt x="1609" y="2039"/>
                </a:lnTo>
                <a:lnTo>
                  <a:pt x="1567" y="2047"/>
                </a:lnTo>
                <a:lnTo>
                  <a:pt x="1524" y="2053"/>
                </a:lnTo>
                <a:lnTo>
                  <a:pt x="1483" y="2055"/>
                </a:lnTo>
                <a:lnTo>
                  <a:pt x="1442" y="2053"/>
                </a:lnTo>
                <a:lnTo>
                  <a:pt x="1400" y="2048"/>
                </a:lnTo>
                <a:lnTo>
                  <a:pt x="1357" y="2039"/>
                </a:lnTo>
                <a:lnTo>
                  <a:pt x="1314" y="2028"/>
                </a:lnTo>
                <a:lnTo>
                  <a:pt x="1273" y="2014"/>
                </a:lnTo>
                <a:lnTo>
                  <a:pt x="1236" y="1996"/>
                </a:lnTo>
                <a:lnTo>
                  <a:pt x="969" y="2417"/>
                </a:lnTo>
                <a:lnTo>
                  <a:pt x="1483" y="2678"/>
                </a:lnTo>
                <a:lnTo>
                  <a:pt x="1995" y="2417"/>
                </a:lnTo>
                <a:lnTo>
                  <a:pt x="1729" y="1996"/>
                </a:lnTo>
                <a:close/>
                <a:moveTo>
                  <a:pt x="1826" y="571"/>
                </a:moveTo>
                <a:lnTo>
                  <a:pt x="1808" y="571"/>
                </a:lnTo>
                <a:lnTo>
                  <a:pt x="1785" y="571"/>
                </a:lnTo>
                <a:lnTo>
                  <a:pt x="1757" y="573"/>
                </a:lnTo>
                <a:lnTo>
                  <a:pt x="1722" y="577"/>
                </a:lnTo>
                <a:lnTo>
                  <a:pt x="1683" y="582"/>
                </a:lnTo>
                <a:lnTo>
                  <a:pt x="1637" y="590"/>
                </a:lnTo>
                <a:lnTo>
                  <a:pt x="1588" y="600"/>
                </a:lnTo>
                <a:lnTo>
                  <a:pt x="1534" y="613"/>
                </a:lnTo>
                <a:lnTo>
                  <a:pt x="1476" y="631"/>
                </a:lnTo>
                <a:lnTo>
                  <a:pt x="1414" y="652"/>
                </a:lnTo>
                <a:lnTo>
                  <a:pt x="1349" y="676"/>
                </a:lnTo>
                <a:lnTo>
                  <a:pt x="1281" y="707"/>
                </a:lnTo>
                <a:lnTo>
                  <a:pt x="1210" y="741"/>
                </a:lnTo>
                <a:lnTo>
                  <a:pt x="1136" y="781"/>
                </a:lnTo>
                <a:lnTo>
                  <a:pt x="1061" y="828"/>
                </a:lnTo>
                <a:lnTo>
                  <a:pt x="984" y="880"/>
                </a:lnTo>
                <a:lnTo>
                  <a:pt x="905" y="940"/>
                </a:lnTo>
                <a:lnTo>
                  <a:pt x="825" y="1006"/>
                </a:lnTo>
                <a:lnTo>
                  <a:pt x="821" y="1031"/>
                </a:lnTo>
                <a:lnTo>
                  <a:pt x="820" y="1061"/>
                </a:lnTo>
                <a:lnTo>
                  <a:pt x="821" y="1094"/>
                </a:lnTo>
                <a:lnTo>
                  <a:pt x="823" y="1129"/>
                </a:lnTo>
                <a:lnTo>
                  <a:pt x="829" y="1168"/>
                </a:lnTo>
                <a:lnTo>
                  <a:pt x="836" y="1207"/>
                </a:lnTo>
                <a:lnTo>
                  <a:pt x="846" y="1249"/>
                </a:lnTo>
                <a:lnTo>
                  <a:pt x="858" y="1293"/>
                </a:lnTo>
                <a:lnTo>
                  <a:pt x="873" y="1337"/>
                </a:lnTo>
                <a:lnTo>
                  <a:pt x="890" y="1382"/>
                </a:lnTo>
                <a:lnTo>
                  <a:pt x="909" y="1427"/>
                </a:lnTo>
                <a:lnTo>
                  <a:pt x="930" y="1473"/>
                </a:lnTo>
                <a:lnTo>
                  <a:pt x="954" y="1517"/>
                </a:lnTo>
                <a:lnTo>
                  <a:pt x="981" y="1561"/>
                </a:lnTo>
                <a:lnTo>
                  <a:pt x="1010" y="1602"/>
                </a:lnTo>
                <a:lnTo>
                  <a:pt x="1040" y="1643"/>
                </a:lnTo>
                <a:lnTo>
                  <a:pt x="1074" y="1682"/>
                </a:lnTo>
                <a:lnTo>
                  <a:pt x="1110" y="1718"/>
                </a:lnTo>
                <a:lnTo>
                  <a:pt x="1147" y="1751"/>
                </a:lnTo>
                <a:lnTo>
                  <a:pt x="1188" y="1781"/>
                </a:lnTo>
                <a:lnTo>
                  <a:pt x="1231" y="1807"/>
                </a:lnTo>
                <a:lnTo>
                  <a:pt x="1277" y="1830"/>
                </a:lnTo>
                <a:lnTo>
                  <a:pt x="1325" y="1848"/>
                </a:lnTo>
                <a:lnTo>
                  <a:pt x="1375" y="1862"/>
                </a:lnTo>
                <a:lnTo>
                  <a:pt x="1428" y="1870"/>
                </a:lnTo>
                <a:lnTo>
                  <a:pt x="1483" y="1873"/>
                </a:lnTo>
                <a:lnTo>
                  <a:pt x="1537" y="1869"/>
                </a:lnTo>
                <a:lnTo>
                  <a:pt x="1590" y="1857"/>
                </a:lnTo>
                <a:lnTo>
                  <a:pt x="1644" y="1838"/>
                </a:lnTo>
                <a:lnTo>
                  <a:pt x="1696" y="1813"/>
                </a:lnTo>
                <a:lnTo>
                  <a:pt x="1748" y="1781"/>
                </a:lnTo>
                <a:lnTo>
                  <a:pt x="1797" y="1744"/>
                </a:lnTo>
                <a:lnTo>
                  <a:pt x="1845" y="1703"/>
                </a:lnTo>
                <a:lnTo>
                  <a:pt x="1891" y="1656"/>
                </a:lnTo>
                <a:lnTo>
                  <a:pt x="1934" y="1607"/>
                </a:lnTo>
                <a:lnTo>
                  <a:pt x="1975" y="1554"/>
                </a:lnTo>
                <a:lnTo>
                  <a:pt x="2011" y="1500"/>
                </a:lnTo>
                <a:lnTo>
                  <a:pt x="2046" y="1443"/>
                </a:lnTo>
                <a:lnTo>
                  <a:pt x="2074" y="1386"/>
                </a:lnTo>
                <a:lnTo>
                  <a:pt x="2100" y="1327"/>
                </a:lnTo>
                <a:lnTo>
                  <a:pt x="2120" y="1269"/>
                </a:lnTo>
                <a:lnTo>
                  <a:pt x="2135" y="1212"/>
                </a:lnTo>
                <a:lnTo>
                  <a:pt x="2145" y="1156"/>
                </a:lnTo>
                <a:lnTo>
                  <a:pt x="2105" y="1096"/>
                </a:lnTo>
                <a:lnTo>
                  <a:pt x="2069" y="1039"/>
                </a:lnTo>
                <a:lnTo>
                  <a:pt x="2035" y="983"/>
                </a:lnTo>
                <a:lnTo>
                  <a:pt x="2004" y="929"/>
                </a:lnTo>
                <a:lnTo>
                  <a:pt x="1976" y="878"/>
                </a:lnTo>
                <a:lnTo>
                  <a:pt x="1952" y="830"/>
                </a:lnTo>
                <a:lnTo>
                  <a:pt x="1930" y="785"/>
                </a:lnTo>
                <a:lnTo>
                  <a:pt x="1910" y="744"/>
                </a:lnTo>
                <a:lnTo>
                  <a:pt x="1892" y="705"/>
                </a:lnTo>
                <a:lnTo>
                  <a:pt x="1878" y="671"/>
                </a:lnTo>
                <a:lnTo>
                  <a:pt x="1866" y="643"/>
                </a:lnTo>
                <a:lnTo>
                  <a:pt x="1856" y="617"/>
                </a:lnTo>
                <a:lnTo>
                  <a:pt x="1849" y="598"/>
                </a:lnTo>
                <a:lnTo>
                  <a:pt x="1844" y="583"/>
                </a:lnTo>
                <a:lnTo>
                  <a:pt x="1840" y="575"/>
                </a:lnTo>
                <a:lnTo>
                  <a:pt x="1839" y="571"/>
                </a:lnTo>
                <a:lnTo>
                  <a:pt x="1836" y="571"/>
                </a:lnTo>
                <a:lnTo>
                  <a:pt x="1826" y="571"/>
                </a:lnTo>
                <a:close/>
                <a:moveTo>
                  <a:pt x="1483" y="0"/>
                </a:moveTo>
                <a:lnTo>
                  <a:pt x="1559" y="3"/>
                </a:lnTo>
                <a:lnTo>
                  <a:pt x="1634" y="14"/>
                </a:lnTo>
                <a:lnTo>
                  <a:pt x="1707" y="32"/>
                </a:lnTo>
                <a:lnTo>
                  <a:pt x="1777" y="56"/>
                </a:lnTo>
                <a:lnTo>
                  <a:pt x="1846" y="87"/>
                </a:lnTo>
                <a:lnTo>
                  <a:pt x="1912" y="123"/>
                </a:lnTo>
                <a:lnTo>
                  <a:pt x="1975" y="166"/>
                </a:lnTo>
                <a:lnTo>
                  <a:pt x="2036" y="214"/>
                </a:lnTo>
                <a:lnTo>
                  <a:pt x="2093" y="267"/>
                </a:lnTo>
                <a:lnTo>
                  <a:pt x="2147" y="325"/>
                </a:lnTo>
                <a:lnTo>
                  <a:pt x="2198" y="387"/>
                </a:lnTo>
                <a:lnTo>
                  <a:pt x="2244" y="456"/>
                </a:lnTo>
                <a:lnTo>
                  <a:pt x="2287" y="526"/>
                </a:lnTo>
                <a:lnTo>
                  <a:pt x="2325" y="602"/>
                </a:lnTo>
                <a:lnTo>
                  <a:pt x="2359" y="681"/>
                </a:lnTo>
                <a:lnTo>
                  <a:pt x="2389" y="763"/>
                </a:lnTo>
                <a:lnTo>
                  <a:pt x="2413" y="849"/>
                </a:lnTo>
                <a:lnTo>
                  <a:pt x="2433" y="937"/>
                </a:lnTo>
                <a:lnTo>
                  <a:pt x="2447" y="1028"/>
                </a:lnTo>
                <a:lnTo>
                  <a:pt x="2455" y="1120"/>
                </a:lnTo>
                <a:lnTo>
                  <a:pt x="2458" y="1216"/>
                </a:lnTo>
                <a:lnTo>
                  <a:pt x="2458" y="1327"/>
                </a:lnTo>
                <a:lnTo>
                  <a:pt x="2457" y="1432"/>
                </a:lnTo>
                <a:lnTo>
                  <a:pt x="2455" y="1530"/>
                </a:lnTo>
                <a:lnTo>
                  <a:pt x="2453" y="1622"/>
                </a:lnTo>
                <a:lnTo>
                  <a:pt x="2449" y="1708"/>
                </a:lnTo>
                <a:lnTo>
                  <a:pt x="2446" y="1787"/>
                </a:lnTo>
                <a:lnTo>
                  <a:pt x="2442" y="1861"/>
                </a:lnTo>
                <a:lnTo>
                  <a:pt x="2436" y="1929"/>
                </a:lnTo>
                <a:lnTo>
                  <a:pt x="2431" y="1992"/>
                </a:lnTo>
                <a:lnTo>
                  <a:pt x="2424" y="2049"/>
                </a:lnTo>
                <a:lnTo>
                  <a:pt x="2416" y="2102"/>
                </a:lnTo>
                <a:lnTo>
                  <a:pt x="2474" y="2147"/>
                </a:lnTo>
                <a:lnTo>
                  <a:pt x="2526" y="2198"/>
                </a:lnTo>
                <a:lnTo>
                  <a:pt x="2574" y="2251"/>
                </a:lnTo>
                <a:lnTo>
                  <a:pt x="2618" y="2306"/>
                </a:lnTo>
                <a:lnTo>
                  <a:pt x="2658" y="2364"/>
                </a:lnTo>
                <a:lnTo>
                  <a:pt x="2695" y="2424"/>
                </a:lnTo>
                <a:lnTo>
                  <a:pt x="2729" y="2486"/>
                </a:lnTo>
                <a:lnTo>
                  <a:pt x="2759" y="2549"/>
                </a:lnTo>
                <a:lnTo>
                  <a:pt x="2787" y="2613"/>
                </a:lnTo>
                <a:lnTo>
                  <a:pt x="2811" y="2678"/>
                </a:lnTo>
                <a:lnTo>
                  <a:pt x="2833" y="2743"/>
                </a:lnTo>
                <a:lnTo>
                  <a:pt x="2854" y="2808"/>
                </a:lnTo>
                <a:lnTo>
                  <a:pt x="2872" y="2871"/>
                </a:lnTo>
                <a:lnTo>
                  <a:pt x="2887" y="2934"/>
                </a:lnTo>
                <a:lnTo>
                  <a:pt x="2902" y="2997"/>
                </a:lnTo>
                <a:lnTo>
                  <a:pt x="2915" y="3056"/>
                </a:lnTo>
                <a:lnTo>
                  <a:pt x="2927" y="3115"/>
                </a:lnTo>
                <a:lnTo>
                  <a:pt x="2937" y="3171"/>
                </a:lnTo>
                <a:lnTo>
                  <a:pt x="2947" y="3224"/>
                </a:lnTo>
                <a:lnTo>
                  <a:pt x="2962" y="3308"/>
                </a:lnTo>
                <a:lnTo>
                  <a:pt x="2966" y="3349"/>
                </a:lnTo>
                <a:lnTo>
                  <a:pt x="2965" y="3389"/>
                </a:lnTo>
                <a:lnTo>
                  <a:pt x="2957" y="3427"/>
                </a:lnTo>
                <a:lnTo>
                  <a:pt x="2944" y="3465"/>
                </a:lnTo>
                <a:lnTo>
                  <a:pt x="2926" y="3499"/>
                </a:lnTo>
                <a:lnTo>
                  <a:pt x="2904" y="3530"/>
                </a:lnTo>
                <a:lnTo>
                  <a:pt x="2878" y="3558"/>
                </a:lnTo>
                <a:lnTo>
                  <a:pt x="2847" y="3582"/>
                </a:lnTo>
                <a:lnTo>
                  <a:pt x="2812" y="3602"/>
                </a:lnTo>
                <a:lnTo>
                  <a:pt x="2776" y="3618"/>
                </a:lnTo>
                <a:lnTo>
                  <a:pt x="2736" y="3626"/>
                </a:lnTo>
                <a:lnTo>
                  <a:pt x="2713" y="3630"/>
                </a:lnTo>
                <a:lnTo>
                  <a:pt x="2690" y="3631"/>
                </a:lnTo>
                <a:lnTo>
                  <a:pt x="1245" y="3632"/>
                </a:lnTo>
                <a:lnTo>
                  <a:pt x="1245" y="3632"/>
                </a:lnTo>
                <a:lnTo>
                  <a:pt x="277" y="3632"/>
                </a:lnTo>
                <a:lnTo>
                  <a:pt x="254" y="3631"/>
                </a:lnTo>
                <a:lnTo>
                  <a:pt x="229" y="3628"/>
                </a:lnTo>
                <a:lnTo>
                  <a:pt x="190" y="3619"/>
                </a:lnTo>
                <a:lnTo>
                  <a:pt x="153" y="3603"/>
                </a:lnTo>
                <a:lnTo>
                  <a:pt x="119" y="3584"/>
                </a:lnTo>
                <a:lnTo>
                  <a:pt x="89" y="3559"/>
                </a:lnTo>
                <a:lnTo>
                  <a:pt x="63" y="3531"/>
                </a:lnTo>
                <a:lnTo>
                  <a:pt x="40" y="3500"/>
                </a:lnTo>
                <a:lnTo>
                  <a:pt x="22" y="3466"/>
                </a:lnTo>
                <a:lnTo>
                  <a:pt x="10" y="3428"/>
                </a:lnTo>
                <a:lnTo>
                  <a:pt x="2" y="3390"/>
                </a:lnTo>
                <a:lnTo>
                  <a:pt x="0" y="3350"/>
                </a:lnTo>
                <a:lnTo>
                  <a:pt x="3" y="3310"/>
                </a:lnTo>
                <a:lnTo>
                  <a:pt x="19" y="3225"/>
                </a:lnTo>
                <a:lnTo>
                  <a:pt x="29" y="3172"/>
                </a:lnTo>
                <a:lnTo>
                  <a:pt x="39" y="3116"/>
                </a:lnTo>
                <a:lnTo>
                  <a:pt x="51" y="3057"/>
                </a:lnTo>
                <a:lnTo>
                  <a:pt x="64" y="2997"/>
                </a:lnTo>
                <a:lnTo>
                  <a:pt x="78" y="2935"/>
                </a:lnTo>
                <a:lnTo>
                  <a:pt x="94" y="2871"/>
                </a:lnTo>
                <a:lnTo>
                  <a:pt x="111" y="2808"/>
                </a:lnTo>
                <a:lnTo>
                  <a:pt x="131" y="2743"/>
                </a:lnTo>
                <a:lnTo>
                  <a:pt x="153" y="2677"/>
                </a:lnTo>
                <a:lnTo>
                  <a:pt x="179" y="2612"/>
                </a:lnTo>
                <a:lnTo>
                  <a:pt x="206" y="2548"/>
                </a:lnTo>
                <a:lnTo>
                  <a:pt x="236" y="2485"/>
                </a:lnTo>
                <a:lnTo>
                  <a:pt x="270" y="2422"/>
                </a:lnTo>
                <a:lnTo>
                  <a:pt x="307" y="2363"/>
                </a:lnTo>
                <a:lnTo>
                  <a:pt x="348" y="2305"/>
                </a:lnTo>
                <a:lnTo>
                  <a:pt x="392" y="2249"/>
                </a:lnTo>
                <a:lnTo>
                  <a:pt x="440" y="2197"/>
                </a:lnTo>
                <a:lnTo>
                  <a:pt x="492" y="2147"/>
                </a:lnTo>
                <a:lnTo>
                  <a:pt x="549" y="2101"/>
                </a:lnTo>
                <a:lnTo>
                  <a:pt x="542" y="2049"/>
                </a:lnTo>
                <a:lnTo>
                  <a:pt x="536" y="1992"/>
                </a:lnTo>
                <a:lnTo>
                  <a:pt x="530" y="1929"/>
                </a:lnTo>
                <a:lnTo>
                  <a:pt x="525" y="1861"/>
                </a:lnTo>
                <a:lnTo>
                  <a:pt x="521" y="1787"/>
                </a:lnTo>
                <a:lnTo>
                  <a:pt x="516" y="1708"/>
                </a:lnTo>
                <a:lnTo>
                  <a:pt x="513" y="1622"/>
                </a:lnTo>
                <a:lnTo>
                  <a:pt x="511" y="1531"/>
                </a:lnTo>
                <a:lnTo>
                  <a:pt x="509" y="1433"/>
                </a:lnTo>
                <a:lnTo>
                  <a:pt x="508" y="1328"/>
                </a:lnTo>
                <a:lnTo>
                  <a:pt x="508" y="1217"/>
                </a:lnTo>
                <a:lnTo>
                  <a:pt x="511" y="1120"/>
                </a:lnTo>
                <a:lnTo>
                  <a:pt x="520" y="1027"/>
                </a:lnTo>
                <a:lnTo>
                  <a:pt x="534" y="934"/>
                </a:lnTo>
                <a:lnTo>
                  <a:pt x="554" y="845"/>
                </a:lnTo>
                <a:lnTo>
                  <a:pt x="579" y="759"/>
                </a:lnTo>
                <a:lnTo>
                  <a:pt x="610" y="676"/>
                </a:lnTo>
                <a:lnTo>
                  <a:pt x="644" y="597"/>
                </a:lnTo>
                <a:lnTo>
                  <a:pt x="684" y="521"/>
                </a:lnTo>
                <a:lnTo>
                  <a:pt x="728" y="448"/>
                </a:lnTo>
                <a:lnTo>
                  <a:pt x="776" y="381"/>
                </a:lnTo>
                <a:lnTo>
                  <a:pt x="828" y="318"/>
                </a:lnTo>
                <a:lnTo>
                  <a:pt x="883" y="260"/>
                </a:lnTo>
                <a:lnTo>
                  <a:pt x="884" y="258"/>
                </a:lnTo>
                <a:lnTo>
                  <a:pt x="890" y="252"/>
                </a:lnTo>
                <a:lnTo>
                  <a:pt x="899" y="242"/>
                </a:lnTo>
                <a:lnTo>
                  <a:pt x="912" y="230"/>
                </a:lnTo>
                <a:lnTo>
                  <a:pt x="929" y="215"/>
                </a:lnTo>
                <a:lnTo>
                  <a:pt x="949" y="198"/>
                </a:lnTo>
                <a:lnTo>
                  <a:pt x="972" y="179"/>
                </a:lnTo>
                <a:lnTo>
                  <a:pt x="999" y="161"/>
                </a:lnTo>
                <a:lnTo>
                  <a:pt x="1029" y="140"/>
                </a:lnTo>
                <a:lnTo>
                  <a:pt x="1061" y="120"/>
                </a:lnTo>
                <a:lnTo>
                  <a:pt x="1098" y="99"/>
                </a:lnTo>
                <a:lnTo>
                  <a:pt x="1136" y="79"/>
                </a:lnTo>
                <a:lnTo>
                  <a:pt x="1178" y="62"/>
                </a:lnTo>
                <a:lnTo>
                  <a:pt x="1223" y="44"/>
                </a:lnTo>
                <a:lnTo>
                  <a:pt x="1270" y="30"/>
                </a:lnTo>
                <a:lnTo>
                  <a:pt x="1320" y="18"/>
                </a:lnTo>
                <a:lnTo>
                  <a:pt x="1371" y="8"/>
                </a:lnTo>
                <a:lnTo>
                  <a:pt x="1427" y="2"/>
                </a:lnTo>
                <a:lnTo>
                  <a:pt x="1483" y="0"/>
                </a:lnTo>
                <a:close/>
              </a:path>
            </a:pathLst>
          </a:custGeom>
          <a:solidFill>
            <a:srgbClr val="FF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solidFill>
                <a:schemeClr val="tx1">
                  <a:lumMod val="65000"/>
                  <a:lumOff val="35000"/>
                </a:schemeClr>
              </a:solidFill>
            </a:endParaRPr>
          </a:p>
        </p:txBody>
      </p:sp>
      <p:grpSp>
        <p:nvGrpSpPr>
          <p:cNvPr id="35" name="Group 55"/>
          <p:cNvGrpSpPr/>
          <p:nvPr/>
        </p:nvGrpSpPr>
        <p:grpSpPr>
          <a:xfrm>
            <a:off x="2873828" y="2734491"/>
            <a:ext cx="263039" cy="350937"/>
            <a:chOff x="5492969" y="5525063"/>
            <a:chExt cx="558799" cy="711200"/>
          </a:xfrm>
          <a:solidFill>
            <a:schemeClr val="tx1">
              <a:lumMod val="65000"/>
              <a:lumOff val="35000"/>
            </a:schemeClr>
          </a:solidFill>
        </p:grpSpPr>
        <p:sp>
          <p:nvSpPr>
            <p:cNvPr id="36" name="Freeform 56"/>
            <p:cNvSpPr>
              <a:spLocks noEditPoints="1"/>
            </p:cNvSpPr>
            <p:nvPr/>
          </p:nvSpPr>
          <p:spPr bwMode="auto">
            <a:xfrm>
              <a:off x="5589806" y="5525063"/>
              <a:ext cx="366712" cy="425450"/>
            </a:xfrm>
            <a:custGeom>
              <a:avLst/>
              <a:gdLst>
                <a:gd name="T0" fmla="*/ 1197 w 1843"/>
                <a:gd name="T1" fmla="*/ 647 h 2141"/>
                <a:gd name="T2" fmla="*/ 1026 w 1843"/>
                <a:gd name="T3" fmla="*/ 767 h 2141"/>
                <a:gd name="T4" fmla="*/ 802 w 1843"/>
                <a:gd name="T5" fmla="*/ 863 h 2141"/>
                <a:gd name="T6" fmla="*/ 524 w 1843"/>
                <a:gd name="T7" fmla="*/ 922 h 2141"/>
                <a:gd name="T8" fmla="*/ 272 w 1843"/>
                <a:gd name="T9" fmla="*/ 1003 h 2141"/>
                <a:gd name="T10" fmla="*/ 289 w 1843"/>
                <a:gd name="T11" fmla="*/ 1273 h 2141"/>
                <a:gd name="T12" fmla="*/ 369 w 1843"/>
                <a:gd name="T13" fmla="*/ 1521 h 2141"/>
                <a:gd name="T14" fmla="*/ 500 w 1843"/>
                <a:gd name="T15" fmla="*/ 1740 h 2141"/>
                <a:gd name="T16" fmla="*/ 672 w 1843"/>
                <a:gd name="T17" fmla="*/ 1905 h 2141"/>
                <a:gd name="T18" fmla="*/ 873 w 1843"/>
                <a:gd name="T19" fmla="*/ 1985 h 2141"/>
                <a:gd name="T20" fmla="*/ 1087 w 1843"/>
                <a:gd name="T21" fmla="*/ 1957 h 2141"/>
                <a:gd name="T22" fmla="*/ 1275 w 1843"/>
                <a:gd name="T23" fmla="*/ 1832 h 2141"/>
                <a:gd name="T24" fmla="*/ 1427 w 1843"/>
                <a:gd name="T25" fmla="*/ 1636 h 2141"/>
                <a:gd name="T26" fmla="*/ 1533 w 1843"/>
                <a:gd name="T27" fmla="*/ 1399 h 2141"/>
                <a:gd name="T28" fmla="*/ 1583 w 1843"/>
                <a:gd name="T29" fmla="*/ 1146 h 2141"/>
                <a:gd name="T30" fmla="*/ 1569 w 1843"/>
                <a:gd name="T31" fmla="*/ 1019 h 2141"/>
                <a:gd name="T32" fmla="*/ 1469 w 1843"/>
                <a:gd name="T33" fmla="*/ 786 h 2141"/>
                <a:gd name="T34" fmla="*/ 1295 w 1843"/>
                <a:gd name="T35" fmla="*/ 553 h 2141"/>
                <a:gd name="T36" fmla="*/ 1146 w 1843"/>
                <a:gd name="T37" fmla="*/ 19 h 2141"/>
                <a:gd name="T38" fmla="*/ 1285 w 1843"/>
                <a:gd name="T39" fmla="*/ 79 h 2141"/>
                <a:gd name="T40" fmla="*/ 1390 w 1843"/>
                <a:gd name="T41" fmla="*/ 158 h 2141"/>
                <a:gd name="T42" fmla="*/ 1460 w 1843"/>
                <a:gd name="T43" fmla="*/ 231 h 2141"/>
                <a:gd name="T44" fmla="*/ 1495 w 1843"/>
                <a:gd name="T45" fmla="*/ 280 h 2141"/>
                <a:gd name="T46" fmla="*/ 1506 w 1843"/>
                <a:gd name="T47" fmla="*/ 289 h 2141"/>
                <a:gd name="T48" fmla="*/ 1550 w 1843"/>
                <a:gd name="T49" fmla="*/ 308 h 2141"/>
                <a:gd name="T50" fmla="*/ 1620 w 1843"/>
                <a:gd name="T51" fmla="*/ 354 h 2141"/>
                <a:gd name="T52" fmla="*/ 1697 w 1843"/>
                <a:gd name="T53" fmla="*/ 434 h 2141"/>
                <a:gd name="T54" fmla="*/ 1761 w 1843"/>
                <a:gd name="T55" fmla="*/ 555 h 2141"/>
                <a:gd name="T56" fmla="*/ 1794 w 1843"/>
                <a:gd name="T57" fmla="*/ 725 h 2141"/>
                <a:gd name="T58" fmla="*/ 1777 w 1843"/>
                <a:gd name="T59" fmla="*/ 949 h 2141"/>
                <a:gd name="T60" fmla="*/ 1810 w 1843"/>
                <a:gd name="T61" fmla="*/ 1065 h 2141"/>
                <a:gd name="T62" fmla="*/ 1842 w 1843"/>
                <a:gd name="T63" fmla="*/ 1182 h 2141"/>
                <a:gd name="T64" fmla="*/ 1827 w 1843"/>
                <a:gd name="T65" fmla="*/ 1354 h 2141"/>
                <a:gd name="T66" fmla="*/ 1763 w 1843"/>
                <a:gd name="T67" fmla="*/ 1473 h 2141"/>
                <a:gd name="T68" fmla="*/ 1670 w 1843"/>
                <a:gd name="T69" fmla="*/ 1533 h 2141"/>
                <a:gd name="T70" fmla="*/ 1549 w 1843"/>
                <a:gd name="T71" fmla="*/ 1729 h 2141"/>
                <a:gd name="T72" fmla="*/ 1379 w 1843"/>
                <a:gd name="T73" fmla="*/ 1942 h 2141"/>
                <a:gd name="T74" fmla="*/ 1169 w 1843"/>
                <a:gd name="T75" fmla="*/ 2088 h 2141"/>
                <a:gd name="T76" fmla="*/ 928 w 1843"/>
                <a:gd name="T77" fmla="*/ 2141 h 2141"/>
                <a:gd name="T78" fmla="*/ 689 w 1843"/>
                <a:gd name="T79" fmla="*/ 2088 h 2141"/>
                <a:gd name="T80" fmla="*/ 479 w 1843"/>
                <a:gd name="T81" fmla="*/ 1942 h 2141"/>
                <a:gd name="T82" fmla="*/ 308 w 1843"/>
                <a:gd name="T83" fmla="*/ 1731 h 2141"/>
                <a:gd name="T84" fmla="*/ 188 w 1843"/>
                <a:gd name="T85" fmla="*/ 1538 h 2141"/>
                <a:gd name="T86" fmla="*/ 95 w 1843"/>
                <a:gd name="T87" fmla="*/ 1488 h 2141"/>
                <a:gd name="T88" fmla="*/ 28 w 1843"/>
                <a:gd name="T89" fmla="*/ 1385 h 2141"/>
                <a:gd name="T90" fmla="*/ 0 w 1843"/>
                <a:gd name="T91" fmla="*/ 1223 h 2141"/>
                <a:gd name="T92" fmla="*/ 22 w 1843"/>
                <a:gd name="T93" fmla="*/ 1089 h 2141"/>
                <a:gd name="T94" fmla="*/ 81 w 1843"/>
                <a:gd name="T95" fmla="*/ 1015 h 2141"/>
                <a:gd name="T96" fmla="*/ 130 w 1843"/>
                <a:gd name="T97" fmla="*/ 845 h 2141"/>
                <a:gd name="T98" fmla="*/ 183 w 1843"/>
                <a:gd name="T99" fmla="*/ 603 h 2141"/>
                <a:gd name="T100" fmla="*/ 269 w 1843"/>
                <a:gd name="T101" fmla="*/ 426 h 2141"/>
                <a:gd name="T102" fmla="*/ 383 w 1843"/>
                <a:gd name="T103" fmla="*/ 291 h 2141"/>
                <a:gd name="T104" fmla="*/ 525 w 1843"/>
                <a:gd name="T105" fmla="*/ 172 h 2141"/>
                <a:gd name="T106" fmla="*/ 709 w 1843"/>
                <a:gd name="T107" fmla="*/ 66 h 2141"/>
                <a:gd name="T108" fmla="*/ 925 w 1843"/>
                <a:gd name="T109" fmla="*/ 4 h 2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43" h="2141">
                  <a:moveTo>
                    <a:pt x="1295" y="553"/>
                  </a:moveTo>
                  <a:lnTo>
                    <a:pt x="1265" y="585"/>
                  </a:lnTo>
                  <a:lnTo>
                    <a:pt x="1232" y="615"/>
                  </a:lnTo>
                  <a:lnTo>
                    <a:pt x="1197" y="647"/>
                  </a:lnTo>
                  <a:lnTo>
                    <a:pt x="1159" y="679"/>
                  </a:lnTo>
                  <a:lnTo>
                    <a:pt x="1117" y="709"/>
                  </a:lnTo>
                  <a:lnTo>
                    <a:pt x="1073" y="738"/>
                  </a:lnTo>
                  <a:lnTo>
                    <a:pt x="1026" y="767"/>
                  </a:lnTo>
                  <a:lnTo>
                    <a:pt x="975" y="794"/>
                  </a:lnTo>
                  <a:lnTo>
                    <a:pt x="921" y="819"/>
                  </a:lnTo>
                  <a:lnTo>
                    <a:pt x="863" y="843"/>
                  </a:lnTo>
                  <a:lnTo>
                    <a:pt x="802" y="863"/>
                  </a:lnTo>
                  <a:lnTo>
                    <a:pt x="738" y="883"/>
                  </a:lnTo>
                  <a:lnTo>
                    <a:pt x="670" y="898"/>
                  </a:lnTo>
                  <a:lnTo>
                    <a:pt x="599" y="912"/>
                  </a:lnTo>
                  <a:lnTo>
                    <a:pt x="524" y="922"/>
                  </a:lnTo>
                  <a:lnTo>
                    <a:pt x="445" y="928"/>
                  </a:lnTo>
                  <a:lnTo>
                    <a:pt x="363" y="930"/>
                  </a:lnTo>
                  <a:lnTo>
                    <a:pt x="276" y="929"/>
                  </a:lnTo>
                  <a:lnTo>
                    <a:pt x="272" y="1003"/>
                  </a:lnTo>
                  <a:lnTo>
                    <a:pt x="271" y="1086"/>
                  </a:lnTo>
                  <a:lnTo>
                    <a:pt x="272" y="1146"/>
                  </a:lnTo>
                  <a:lnTo>
                    <a:pt x="279" y="1210"/>
                  </a:lnTo>
                  <a:lnTo>
                    <a:pt x="289" y="1273"/>
                  </a:lnTo>
                  <a:lnTo>
                    <a:pt x="304" y="1336"/>
                  </a:lnTo>
                  <a:lnTo>
                    <a:pt x="322" y="1399"/>
                  </a:lnTo>
                  <a:lnTo>
                    <a:pt x="343" y="1461"/>
                  </a:lnTo>
                  <a:lnTo>
                    <a:pt x="369" y="1521"/>
                  </a:lnTo>
                  <a:lnTo>
                    <a:pt x="398" y="1579"/>
                  </a:lnTo>
                  <a:lnTo>
                    <a:pt x="428" y="1636"/>
                  </a:lnTo>
                  <a:lnTo>
                    <a:pt x="463" y="1690"/>
                  </a:lnTo>
                  <a:lnTo>
                    <a:pt x="500" y="1740"/>
                  </a:lnTo>
                  <a:lnTo>
                    <a:pt x="540" y="1788"/>
                  </a:lnTo>
                  <a:lnTo>
                    <a:pt x="581" y="1832"/>
                  </a:lnTo>
                  <a:lnTo>
                    <a:pt x="625" y="1870"/>
                  </a:lnTo>
                  <a:lnTo>
                    <a:pt x="672" y="1905"/>
                  </a:lnTo>
                  <a:lnTo>
                    <a:pt x="720" y="1933"/>
                  </a:lnTo>
                  <a:lnTo>
                    <a:pt x="770" y="1957"/>
                  </a:lnTo>
                  <a:lnTo>
                    <a:pt x="822" y="1974"/>
                  </a:lnTo>
                  <a:lnTo>
                    <a:pt x="873" y="1985"/>
                  </a:lnTo>
                  <a:lnTo>
                    <a:pt x="928" y="1988"/>
                  </a:lnTo>
                  <a:lnTo>
                    <a:pt x="982" y="1985"/>
                  </a:lnTo>
                  <a:lnTo>
                    <a:pt x="1035" y="1974"/>
                  </a:lnTo>
                  <a:lnTo>
                    <a:pt x="1087" y="1957"/>
                  </a:lnTo>
                  <a:lnTo>
                    <a:pt x="1136" y="1933"/>
                  </a:lnTo>
                  <a:lnTo>
                    <a:pt x="1185" y="1905"/>
                  </a:lnTo>
                  <a:lnTo>
                    <a:pt x="1231" y="1870"/>
                  </a:lnTo>
                  <a:lnTo>
                    <a:pt x="1275" y="1832"/>
                  </a:lnTo>
                  <a:lnTo>
                    <a:pt x="1317" y="1788"/>
                  </a:lnTo>
                  <a:lnTo>
                    <a:pt x="1356" y="1740"/>
                  </a:lnTo>
                  <a:lnTo>
                    <a:pt x="1393" y="1690"/>
                  </a:lnTo>
                  <a:lnTo>
                    <a:pt x="1427" y="1636"/>
                  </a:lnTo>
                  <a:lnTo>
                    <a:pt x="1459" y="1579"/>
                  </a:lnTo>
                  <a:lnTo>
                    <a:pt x="1487" y="1521"/>
                  </a:lnTo>
                  <a:lnTo>
                    <a:pt x="1512" y="1461"/>
                  </a:lnTo>
                  <a:lnTo>
                    <a:pt x="1533" y="1399"/>
                  </a:lnTo>
                  <a:lnTo>
                    <a:pt x="1551" y="1336"/>
                  </a:lnTo>
                  <a:lnTo>
                    <a:pt x="1566" y="1273"/>
                  </a:lnTo>
                  <a:lnTo>
                    <a:pt x="1577" y="1210"/>
                  </a:lnTo>
                  <a:lnTo>
                    <a:pt x="1583" y="1146"/>
                  </a:lnTo>
                  <a:lnTo>
                    <a:pt x="1585" y="1086"/>
                  </a:lnTo>
                  <a:lnTo>
                    <a:pt x="1585" y="1079"/>
                  </a:lnTo>
                  <a:lnTo>
                    <a:pt x="1585" y="1072"/>
                  </a:lnTo>
                  <a:lnTo>
                    <a:pt x="1569" y="1019"/>
                  </a:lnTo>
                  <a:lnTo>
                    <a:pt x="1550" y="964"/>
                  </a:lnTo>
                  <a:lnTo>
                    <a:pt x="1527" y="906"/>
                  </a:lnTo>
                  <a:lnTo>
                    <a:pt x="1499" y="847"/>
                  </a:lnTo>
                  <a:lnTo>
                    <a:pt x="1469" y="786"/>
                  </a:lnTo>
                  <a:lnTo>
                    <a:pt x="1433" y="726"/>
                  </a:lnTo>
                  <a:lnTo>
                    <a:pt x="1392" y="666"/>
                  </a:lnTo>
                  <a:lnTo>
                    <a:pt x="1346" y="609"/>
                  </a:lnTo>
                  <a:lnTo>
                    <a:pt x="1295" y="553"/>
                  </a:lnTo>
                  <a:close/>
                  <a:moveTo>
                    <a:pt x="1020" y="0"/>
                  </a:moveTo>
                  <a:lnTo>
                    <a:pt x="1064" y="3"/>
                  </a:lnTo>
                  <a:lnTo>
                    <a:pt x="1107" y="10"/>
                  </a:lnTo>
                  <a:lnTo>
                    <a:pt x="1146" y="19"/>
                  </a:lnTo>
                  <a:lnTo>
                    <a:pt x="1185" y="32"/>
                  </a:lnTo>
                  <a:lnTo>
                    <a:pt x="1221" y="46"/>
                  </a:lnTo>
                  <a:lnTo>
                    <a:pt x="1254" y="62"/>
                  </a:lnTo>
                  <a:lnTo>
                    <a:pt x="1285" y="79"/>
                  </a:lnTo>
                  <a:lnTo>
                    <a:pt x="1314" y="98"/>
                  </a:lnTo>
                  <a:lnTo>
                    <a:pt x="1343" y="117"/>
                  </a:lnTo>
                  <a:lnTo>
                    <a:pt x="1367" y="137"/>
                  </a:lnTo>
                  <a:lnTo>
                    <a:pt x="1390" y="158"/>
                  </a:lnTo>
                  <a:lnTo>
                    <a:pt x="1410" y="177"/>
                  </a:lnTo>
                  <a:lnTo>
                    <a:pt x="1430" y="196"/>
                  </a:lnTo>
                  <a:lnTo>
                    <a:pt x="1446" y="214"/>
                  </a:lnTo>
                  <a:lnTo>
                    <a:pt x="1460" y="231"/>
                  </a:lnTo>
                  <a:lnTo>
                    <a:pt x="1472" y="247"/>
                  </a:lnTo>
                  <a:lnTo>
                    <a:pt x="1483" y="260"/>
                  </a:lnTo>
                  <a:lnTo>
                    <a:pt x="1489" y="271"/>
                  </a:lnTo>
                  <a:lnTo>
                    <a:pt x="1495" y="280"/>
                  </a:lnTo>
                  <a:lnTo>
                    <a:pt x="1498" y="284"/>
                  </a:lnTo>
                  <a:lnTo>
                    <a:pt x="1499" y="286"/>
                  </a:lnTo>
                  <a:lnTo>
                    <a:pt x="1502" y="286"/>
                  </a:lnTo>
                  <a:lnTo>
                    <a:pt x="1506" y="289"/>
                  </a:lnTo>
                  <a:lnTo>
                    <a:pt x="1513" y="291"/>
                  </a:lnTo>
                  <a:lnTo>
                    <a:pt x="1523" y="295"/>
                  </a:lnTo>
                  <a:lnTo>
                    <a:pt x="1536" y="301"/>
                  </a:lnTo>
                  <a:lnTo>
                    <a:pt x="1550" y="308"/>
                  </a:lnTo>
                  <a:lnTo>
                    <a:pt x="1566" y="317"/>
                  </a:lnTo>
                  <a:lnTo>
                    <a:pt x="1583" y="327"/>
                  </a:lnTo>
                  <a:lnTo>
                    <a:pt x="1601" y="339"/>
                  </a:lnTo>
                  <a:lnTo>
                    <a:pt x="1620" y="354"/>
                  </a:lnTo>
                  <a:lnTo>
                    <a:pt x="1639" y="371"/>
                  </a:lnTo>
                  <a:lnTo>
                    <a:pt x="1658" y="389"/>
                  </a:lnTo>
                  <a:lnTo>
                    <a:pt x="1678" y="410"/>
                  </a:lnTo>
                  <a:lnTo>
                    <a:pt x="1697" y="434"/>
                  </a:lnTo>
                  <a:lnTo>
                    <a:pt x="1715" y="460"/>
                  </a:lnTo>
                  <a:lnTo>
                    <a:pt x="1732" y="489"/>
                  </a:lnTo>
                  <a:lnTo>
                    <a:pt x="1748" y="521"/>
                  </a:lnTo>
                  <a:lnTo>
                    <a:pt x="1761" y="555"/>
                  </a:lnTo>
                  <a:lnTo>
                    <a:pt x="1774" y="593"/>
                  </a:lnTo>
                  <a:lnTo>
                    <a:pt x="1783" y="633"/>
                  </a:lnTo>
                  <a:lnTo>
                    <a:pt x="1790" y="677"/>
                  </a:lnTo>
                  <a:lnTo>
                    <a:pt x="1794" y="725"/>
                  </a:lnTo>
                  <a:lnTo>
                    <a:pt x="1795" y="776"/>
                  </a:lnTo>
                  <a:lnTo>
                    <a:pt x="1793" y="830"/>
                  </a:lnTo>
                  <a:lnTo>
                    <a:pt x="1787" y="887"/>
                  </a:lnTo>
                  <a:lnTo>
                    <a:pt x="1777" y="949"/>
                  </a:lnTo>
                  <a:lnTo>
                    <a:pt x="1762" y="1015"/>
                  </a:lnTo>
                  <a:lnTo>
                    <a:pt x="1780" y="1029"/>
                  </a:lnTo>
                  <a:lnTo>
                    <a:pt x="1796" y="1046"/>
                  </a:lnTo>
                  <a:lnTo>
                    <a:pt x="1810" y="1065"/>
                  </a:lnTo>
                  <a:lnTo>
                    <a:pt x="1821" y="1089"/>
                  </a:lnTo>
                  <a:lnTo>
                    <a:pt x="1831" y="1116"/>
                  </a:lnTo>
                  <a:lnTo>
                    <a:pt x="1838" y="1148"/>
                  </a:lnTo>
                  <a:lnTo>
                    <a:pt x="1842" y="1182"/>
                  </a:lnTo>
                  <a:lnTo>
                    <a:pt x="1843" y="1223"/>
                  </a:lnTo>
                  <a:lnTo>
                    <a:pt x="1841" y="1268"/>
                  </a:lnTo>
                  <a:lnTo>
                    <a:pt x="1836" y="1313"/>
                  </a:lnTo>
                  <a:lnTo>
                    <a:pt x="1827" y="1354"/>
                  </a:lnTo>
                  <a:lnTo>
                    <a:pt x="1814" y="1390"/>
                  </a:lnTo>
                  <a:lnTo>
                    <a:pt x="1799" y="1421"/>
                  </a:lnTo>
                  <a:lnTo>
                    <a:pt x="1783" y="1450"/>
                  </a:lnTo>
                  <a:lnTo>
                    <a:pt x="1763" y="1473"/>
                  </a:lnTo>
                  <a:lnTo>
                    <a:pt x="1742" y="1494"/>
                  </a:lnTo>
                  <a:lnTo>
                    <a:pt x="1719" y="1511"/>
                  </a:lnTo>
                  <a:lnTo>
                    <a:pt x="1696" y="1523"/>
                  </a:lnTo>
                  <a:lnTo>
                    <a:pt x="1670" y="1533"/>
                  </a:lnTo>
                  <a:lnTo>
                    <a:pt x="1645" y="1541"/>
                  </a:lnTo>
                  <a:lnTo>
                    <a:pt x="1616" y="1605"/>
                  </a:lnTo>
                  <a:lnTo>
                    <a:pt x="1584" y="1668"/>
                  </a:lnTo>
                  <a:lnTo>
                    <a:pt x="1549" y="1729"/>
                  </a:lnTo>
                  <a:lnTo>
                    <a:pt x="1511" y="1788"/>
                  </a:lnTo>
                  <a:lnTo>
                    <a:pt x="1469" y="1843"/>
                  </a:lnTo>
                  <a:lnTo>
                    <a:pt x="1425" y="1894"/>
                  </a:lnTo>
                  <a:lnTo>
                    <a:pt x="1379" y="1942"/>
                  </a:lnTo>
                  <a:lnTo>
                    <a:pt x="1329" y="1985"/>
                  </a:lnTo>
                  <a:lnTo>
                    <a:pt x="1278" y="2025"/>
                  </a:lnTo>
                  <a:lnTo>
                    <a:pt x="1224" y="2058"/>
                  </a:lnTo>
                  <a:lnTo>
                    <a:pt x="1169" y="2088"/>
                  </a:lnTo>
                  <a:lnTo>
                    <a:pt x="1110" y="2110"/>
                  </a:lnTo>
                  <a:lnTo>
                    <a:pt x="1052" y="2127"/>
                  </a:lnTo>
                  <a:lnTo>
                    <a:pt x="991" y="2137"/>
                  </a:lnTo>
                  <a:lnTo>
                    <a:pt x="928" y="2141"/>
                  </a:lnTo>
                  <a:lnTo>
                    <a:pt x="866" y="2137"/>
                  </a:lnTo>
                  <a:lnTo>
                    <a:pt x="805" y="2127"/>
                  </a:lnTo>
                  <a:lnTo>
                    <a:pt x="746" y="2110"/>
                  </a:lnTo>
                  <a:lnTo>
                    <a:pt x="689" y="2088"/>
                  </a:lnTo>
                  <a:lnTo>
                    <a:pt x="632" y="2059"/>
                  </a:lnTo>
                  <a:lnTo>
                    <a:pt x="579" y="2025"/>
                  </a:lnTo>
                  <a:lnTo>
                    <a:pt x="527" y="1986"/>
                  </a:lnTo>
                  <a:lnTo>
                    <a:pt x="479" y="1942"/>
                  </a:lnTo>
                  <a:lnTo>
                    <a:pt x="431" y="1895"/>
                  </a:lnTo>
                  <a:lnTo>
                    <a:pt x="387" y="1844"/>
                  </a:lnTo>
                  <a:lnTo>
                    <a:pt x="347" y="1789"/>
                  </a:lnTo>
                  <a:lnTo>
                    <a:pt x="308" y="1731"/>
                  </a:lnTo>
                  <a:lnTo>
                    <a:pt x="272" y="1671"/>
                  </a:lnTo>
                  <a:lnTo>
                    <a:pt x="241" y="1607"/>
                  </a:lnTo>
                  <a:lnTo>
                    <a:pt x="213" y="1543"/>
                  </a:lnTo>
                  <a:lnTo>
                    <a:pt x="188" y="1538"/>
                  </a:lnTo>
                  <a:lnTo>
                    <a:pt x="163" y="1530"/>
                  </a:lnTo>
                  <a:lnTo>
                    <a:pt x="139" y="1518"/>
                  </a:lnTo>
                  <a:lnTo>
                    <a:pt x="117" y="1505"/>
                  </a:lnTo>
                  <a:lnTo>
                    <a:pt x="95" y="1488"/>
                  </a:lnTo>
                  <a:lnTo>
                    <a:pt x="75" y="1468"/>
                  </a:lnTo>
                  <a:lnTo>
                    <a:pt x="57" y="1444"/>
                  </a:lnTo>
                  <a:lnTo>
                    <a:pt x="41" y="1417"/>
                  </a:lnTo>
                  <a:lnTo>
                    <a:pt x="28" y="1385"/>
                  </a:lnTo>
                  <a:lnTo>
                    <a:pt x="16" y="1350"/>
                  </a:lnTo>
                  <a:lnTo>
                    <a:pt x="7" y="1311"/>
                  </a:lnTo>
                  <a:lnTo>
                    <a:pt x="3" y="1268"/>
                  </a:lnTo>
                  <a:lnTo>
                    <a:pt x="0" y="1223"/>
                  </a:lnTo>
                  <a:lnTo>
                    <a:pt x="2" y="1182"/>
                  </a:lnTo>
                  <a:lnTo>
                    <a:pt x="5" y="1148"/>
                  </a:lnTo>
                  <a:lnTo>
                    <a:pt x="13" y="1116"/>
                  </a:lnTo>
                  <a:lnTo>
                    <a:pt x="22" y="1089"/>
                  </a:lnTo>
                  <a:lnTo>
                    <a:pt x="34" y="1065"/>
                  </a:lnTo>
                  <a:lnTo>
                    <a:pt x="48" y="1046"/>
                  </a:lnTo>
                  <a:lnTo>
                    <a:pt x="64" y="1029"/>
                  </a:lnTo>
                  <a:lnTo>
                    <a:pt x="81" y="1015"/>
                  </a:lnTo>
                  <a:lnTo>
                    <a:pt x="100" y="1004"/>
                  </a:lnTo>
                  <a:lnTo>
                    <a:pt x="119" y="995"/>
                  </a:lnTo>
                  <a:lnTo>
                    <a:pt x="123" y="918"/>
                  </a:lnTo>
                  <a:lnTo>
                    <a:pt x="130" y="845"/>
                  </a:lnTo>
                  <a:lnTo>
                    <a:pt x="140" y="778"/>
                  </a:lnTo>
                  <a:lnTo>
                    <a:pt x="152" y="716"/>
                  </a:lnTo>
                  <a:lnTo>
                    <a:pt x="166" y="657"/>
                  </a:lnTo>
                  <a:lnTo>
                    <a:pt x="183" y="603"/>
                  </a:lnTo>
                  <a:lnTo>
                    <a:pt x="201" y="552"/>
                  </a:lnTo>
                  <a:lnTo>
                    <a:pt x="222" y="506"/>
                  </a:lnTo>
                  <a:lnTo>
                    <a:pt x="244" y="464"/>
                  </a:lnTo>
                  <a:lnTo>
                    <a:pt x="269" y="426"/>
                  </a:lnTo>
                  <a:lnTo>
                    <a:pt x="295" y="390"/>
                  </a:lnTo>
                  <a:lnTo>
                    <a:pt x="323" y="358"/>
                  </a:lnTo>
                  <a:lnTo>
                    <a:pt x="351" y="323"/>
                  </a:lnTo>
                  <a:lnTo>
                    <a:pt x="383" y="291"/>
                  </a:lnTo>
                  <a:lnTo>
                    <a:pt x="418" y="258"/>
                  </a:lnTo>
                  <a:lnTo>
                    <a:pt x="454" y="228"/>
                  </a:lnTo>
                  <a:lnTo>
                    <a:pt x="490" y="198"/>
                  </a:lnTo>
                  <a:lnTo>
                    <a:pt x="525" y="172"/>
                  </a:lnTo>
                  <a:lnTo>
                    <a:pt x="559" y="150"/>
                  </a:lnTo>
                  <a:lnTo>
                    <a:pt x="589" y="130"/>
                  </a:lnTo>
                  <a:lnTo>
                    <a:pt x="650" y="96"/>
                  </a:lnTo>
                  <a:lnTo>
                    <a:pt x="709" y="66"/>
                  </a:lnTo>
                  <a:lnTo>
                    <a:pt x="766" y="43"/>
                  </a:lnTo>
                  <a:lnTo>
                    <a:pt x="822" y="25"/>
                  </a:lnTo>
                  <a:lnTo>
                    <a:pt x="875" y="12"/>
                  </a:lnTo>
                  <a:lnTo>
                    <a:pt x="925" y="4"/>
                  </a:lnTo>
                  <a:lnTo>
                    <a:pt x="974" y="0"/>
                  </a:lnTo>
                  <a:lnTo>
                    <a:pt x="102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solidFill>
                  <a:schemeClr val="tx1">
                    <a:lumMod val="65000"/>
                    <a:lumOff val="35000"/>
                  </a:schemeClr>
                </a:solidFill>
              </a:endParaRPr>
            </a:p>
          </p:txBody>
        </p:sp>
        <p:sp>
          <p:nvSpPr>
            <p:cNvPr id="37" name="Freeform 57"/>
            <p:cNvSpPr>
              <a:spLocks/>
            </p:cNvSpPr>
            <p:nvPr/>
          </p:nvSpPr>
          <p:spPr bwMode="auto">
            <a:xfrm>
              <a:off x="5492969" y="5934638"/>
              <a:ext cx="558799" cy="301625"/>
            </a:xfrm>
            <a:custGeom>
              <a:avLst/>
              <a:gdLst>
                <a:gd name="connsiteX0" fmla="*/ 383040 w 558799"/>
                <a:gd name="connsiteY0" fmla="*/ 0 h 301625"/>
                <a:gd name="connsiteX1" fmla="*/ 428025 w 558799"/>
                <a:gd name="connsiteY1" fmla="*/ 10744 h 301625"/>
                <a:gd name="connsiteX2" fmla="*/ 442157 w 558799"/>
                <a:gd name="connsiteY2" fmla="*/ 14524 h 301625"/>
                <a:gd name="connsiteX3" fmla="*/ 455892 w 558799"/>
                <a:gd name="connsiteY3" fmla="*/ 19697 h 301625"/>
                <a:gd name="connsiteX4" fmla="*/ 468631 w 558799"/>
                <a:gd name="connsiteY4" fmla="*/ 25467 h 301625"/>
                <a:gd name="connsiteX5" fmla="*/ 480972 w 558799"/>
                <a:gd name="connsiteY5" fmla="*/ 32431 h 301625"/>
                <a:gd name="connsiteX6" fmla="*/ 492715 w 558799"/>
                <a:gd name="connsiteY6" fmla="*/ 40389 h 301625"/>
                <a:gd name="connsiteX7" fmla="*/ 503464 w 558799"/>
                <a:gd name="connsiteY7" fmla="*/ 48746 h 301625"/>
                <a:gd name="connsiteX8" fmla="*/ 513217 w 558799"/>
                <a:gd name="connsiteY8" fmla="*/ 58296 h 301625"/>
                <a:gd name="connsiteX9" fmla="*/ 522573 w 558799"/>
                <a:gd name="connsiteY9" fmla="*/ 68244 h 301625"/>
                <a:gd name="connsiteX10" fmla="*/ 530534 w 558799"/>
                <a:gd name="connsiteY10" fmla="*/ 79386 h 301625"/>
                <a:gd name="connsiteX11" fmla="*/ 537700 w 558799"/>
                <a:gd name="connsiteY11" fmla="*/ 90528 h 301625"/>
                <a:gd name="connsiteX12" fmla="*/ 544070 w 558799"/>
                <a:gd name="connsiteY12" fmla="*/ 102664 h 301625"/>
                <a:gd name="connsiteX13" fmla="*/ 549245 w 558799"/>
                <a:gd name="connsiteY13" fmla="*/ 115000 h 301625"/>
                <a:gd name="connsiteX14" fmla="*/ 553425 w 558799"/>
                <a:gd name="connsiteY14" fmla="*/ 127932 h 301625"/>
                <a:gd name="connsiteX15" fmla="*/ 556411 w 558799"/>
                <a:gd name="connsiteY15" fmla="*/ 141263 h 301625"/>
                <a:gd name="connsiteX16" fmla="*/ 558202 w 558799"/>
                <a:gd name="connsiteY16" fmla="*/ 154991 h 301625"/>
                <a:gd name="connsiteX17" fmla="*/ 558799 w 558799"/>
                <a:gd name="connsiteY17" fmla="*/ 168719 h 301625"/>
                <a:gd name="connsiteX18" fmla="*/ 558799 w 558799"/>
                <a:gd name="connsiteY18" fmla="*/ 266807 h 301625"/>
                <a:gd name="connsiteX19" fmla="*/ 558202 w 558799"/>
                <a:gd name="connsiteY19" fmla="*/ 273174 h 301625"/>
                <a:gd name="connsiteX20" fmla="*/ 556610 w 558799"/>
                <a:gd name="connsiteY20" fmla="*/ 279143 h 301625"/>
                <a:gd name="connsiteX21" fmla="*/ 554022 w 558799"/>
                <a:gd name="connsiteY21" fmla="*/ 284515 h 301625"/>
                <a:gd name="connsiteX22" fmla="*/ 550638 w 558799"/>
                <a:gd name="connsiteY22" fmla="*/ 289290 h 301625"/>
                <a:gd name="connsiteX23" fmla="*/ 546259 w 558799"/>
                <a:gd name="connsiteY23" fmla="*/ 293468 h 301625"/>
                <a:gd name="connsiteX24" fmla="*/ 541084 w 558799"/>
                <a:gd name="connsiteY24" fmla="*/ 296850 h 301625"/>
                <a:gd name="connsiteX25" fmla="*/ 535511 w 558799"/>
                <a:gd name="connsiteY25" fmla="*/ 299636 h 301625"/>
                <a:gd name="connsiteX26" fmla="*/ 529141 w 558799"/>
                <a:gd name="connsiteY26" fmla="*/ 301227 h 301625"/>
                <a:gd name="connsiteX27" fmla="*/ 522573 w 558799"/>
                <a:gd name="connsiteY27" fmla="*/ 301625 h 301625"/>
                <a:gd name="connsiteX28" fmla="*/ 329496 w 558799"/>
                <a:gd name="connsiteY28" fmla="*/ 301625 h 301625"/>
                <a:gd name="connsiteX29" fmla="*/ 300037 w 558799"/>
                <a:gd name="connsiteY29" fmla="*/ 134100 h 301625"/>
                <a:gd name="connsiteX30" fmla="*/ 304814 w 558799"/>
                <a:gd name="connsiteY30" fmla="*/ 133304 h 301625"/>
                <a:gd name="connsiteX31" fmla="*/ 309193 w 558799"/>
                <a:gd name="connsiteY31" fmla="*/ 131712 h 301625"/>
                <a:gd name="connsiteX32" fmla="*/ 312975 w 558799"/>
                <a:gd name="connsiteY32" fmla="*/ 129325 h 301625"/>
                <a:gd name="connsiteX33" fmla="*/ 316160 w 558799"/>
                <a:gd name="connsiteY33" fmla="*/ 125943 h 301625"/>
                <a:gd name="connsiteX34" fmla="*/ 318350 w 558799"/>
                <a:gd name="connsiteY34" fmla="*/ 122162 h 301625"/>
                <a:gd name="connsiteX35" fmla="*/ 319942 w 558799"/>
                <a:gd name="connsiteY35" fmla="*/ 117984 h 301625"/>
                <a:gd name="connsiteX36" fmla="*/ 320539 w 558799"/>
                <a:gd name="connsiteY36" fmla="*/ 113408 h 301625"/>
                <a:gd name="connsiteX37" fmla="*/ 319743 w 558799"/>
                <a:gd name="connsiteY37" fmla="*/ 108633 h 301625"/>
                <a:gd name="connsiteX38" fmla="*/ 311383 w 558799"/>
                <a:gd name="connsiteY38" fmla="*/ 74014 h 301625"/>
                <a:gd name="connsiteX39" fmla="*/ 310189 w 558799"/>
                <a:gd name="connsiteY39" fmla="*/ 70035 h 301625"/>
                <a:gd name="connsiteX40" fmla="*/ 307999 w 558799"/>
                <a:gd name="connsiteY40" fmla="*/ 66851 h 301625"/>
                <a:gd name="connsiteX41" fmla="*/ 305611 w 558799"/>
                <a:gd name="connsiteY41" fmla="*/ 63867 h 301625"/>
                <a:gd name="connsiteX42" fmla="*/ 306805 w 558799"/>
                <a:gd name="connsiteY42" fmla="*/ 62872 h 301625"/>
                <a:gd name="connsiteX43" fmla="*/ 307999 w 558799"/>
                <a:gd name="connsiteY43" fmla="*/ 62076 h 301625"/>
                <a:gd name="connsiteX44" fmla="*/ 177348 w 558799"/>
                <a:gd name="connsiteY44" fmla="*/ 0 h 301625"/>
                <a:gd name="connsiteX45" fmla="*/ 252189 w 558799"/>
                <a:gd name="connsiteY45" fmla="*/ 62076 h 301625"/>
                <a:gd name="connsiteX46" fmla="*/ 253383 w 558799"/>
                <a:gd name="connsiteY46" fmla="*/ 62872 h 301625"/>
                <a:gd name="connsiteX47" fmla="*/ 254777 w 558799"/>
                <a:gd name="connsiteY47" fmla="*/ 63867 h 301625"/>
                <a:gd name="connsiteX48" fmla="*/ 252189 w 558799"/>
                <a:gd name="connsiteY48" fmla="*/ 66851 h 301625"/>
                <a:gd name="connsiteX49" fmla="*/ 250398 w 558799"/>
                <a:gd name="connsiteY49" fmla="*/ 70035 h 301625"/>
                <a:gd name="connsiteX50" fmla="*/ 249004 w 558799"/>
                <a:gd name="connsiteY50" fmla="*/ 74014 h 301625"/>
                <a:gd name="connsiteX51" fmla="*/ 240445 w 558799"/>
                <a:gd name="connsiteY51" fmla="*/ 108633 h 301625"/>
                <a:gd name="connsiteX52" fmla="*/ 240047 w 558799"/>
                <a:gd name="connsiteY52" fmla="*/ 113408 h 301625"/>
                <a:gd name="connsiteX53" fmla="*/ 240445 w 558799"/>
                <a:gd name="connsiteY53" fmla="*/ 117984 h 301625"/>
                <a:gd name="connsiteX54" fmla="*/ 242038 w 558799"/>
                <a:gd name="connsiteY54" fmla="*/ 122162 h 301625"/>
                <a:gd name="connsiteX55" fmla="*/ 244227 w 558799"/>
                <a:gd name="connsiteY55" fmla="*/ 125943 h 301625"/>
                <a:gd name="connsiteX56" fmla="*/ 247412 w 558799"/>
                <a:gd name="connsiteY56" fmla="*/ 129325 h 301625"/>
                <a:gd name="connsiteX57" fmla="*/ 251194 w 558799"/>
                <a:gd name="connsiteY57" fmla="*/ 131514 h 301625"/>
                <a:gd name="connsiteX58" fmla="*/ 255573 w 558799"/>
                <a:gd name="connsiteY58" fmla="*/ 133304 h 301625"/>
                <a:gd name="connsiteX59" fmla="*/ 260350 w 558799"/>
                <a:gd name="connsiteY59" fmla="*/ 133901 h 301625"/>
                <a:gd name="connsiteX60" fmla="*/ 230692 w 558799"/>
                <a:gd name="connsiteY60" fmla="*/ 301625 h 301625"/>
                <a:gd name="connsiteX61" fmla="*/ 37619 w 558799"/>
                <a:gd name="connsiteY61" fmla="*/ 301625 h 301625"/>
                <a:gd name="connsiteX62" fmla="*/ 31051 w 558799"/>
                <a:gd name="connsiteY62" fmla="*/ 300829 h 301625"/>
                <a:gd name="connsiteX63" fmla="*/ 24681 w 558799"/>
                <a:gd name="connsiteY63" fmla="*/ 299437 h 301625"/>
                <a:gd name="connsiteX64" fmla="*/ 18909 w 558799"/>
                <a:gd name="connsiteY64" fmla="*/ 296850 h 301625"/>
                <a:gd name="connsiteX65" fmla="*/ 13535 w 558799"/>
                <a:gd name="connsiteY65" fmla="*/ 293468 h 301625"/>
                <a:gd name="connsiteX66" fmla="*/ 8957 w 558799"/>
                <a:gd name="connsiteY66" fmla="*/ 289290 h 301625"/>
                <a:gd name="connsiteX67" fmla="*/ 5175 w 558799"/>
                <a:gd name="connsiteY67" fmla="*/ 284515 h 301625"/>
                <a:gd name="connsiteX68" fmla="*/ 2189 w 558799"/>
                <a:gd name="connsiteY68" fmla="*/ 278944 h 301625"/>
                <a:gd name="connsiteX69" fmla="*/ 597 w 558799"/>
                <a:gd name="connsiteY69" fmla="*/ 273174 h 301625"/>
                <a:gd name="connsiteX70" fmla="*/ 0 w 558799"/>
                <a:gd name="connsiteY70" fmla="*/ 266807 h 301625"/>
                <a:gd name="connsiteX71" fmla="*/ 0 w 558799"/>
                <a:gd name="connsiteY71" fmla="*/ 168719 h 301625"/>
                <a:gd name="connsiteX72" fmla="*/ 597 w 558799"/>
                <a:gd name="connsiteY72" fmla="*/ 154991 h 301625"/>
                <a:gd name="connsiteX73" fmla="*/ 2388 w 558799"/>
                <a:gd name="connsiteY73" fmla="*/ 141263 h 301625"/>
                <a:gd name="connsiteX74" fmla="*/ 5374 w 558799"/>
                <a:gd name="connsiteY74" fmla="*/ 127932 h 301625"/>
                <a:gd name="connsiteX75" fmla="*/ 9554 w 558799"/>
                <a:gd name="connsiteY75" fmla="*/ 115000 h 301625"/>
                <a:gd name="connsiteX76" fmla="*/ 15127 w 558799"/>
                <a:gd name="connsiteY76" fmla="*/ 102664 h 301625"/>
                <a:gd name="connsiteX77" fmla="*/ 21297 w 558799"/>
                <a:gd name="connsiteY77" fmla="*/ 90528 h 301625"/>
                <a:gd name="connsiteX78" fmla="*/ 28463 w 558799"/>
                <a:gd name="connsiteY78" fmla="*/ 79386 h 301625"/>
                <a:gd name="connsiteX79" fmla="*/ 36823 w 558799"/>
                <a:gd name="connsiteY79" fmla="*/ 68244 h 301625"/>
                <a:gd name="connsiteX80" fmla="*/ 45979 w 558799"/>
                <a:gd name="connsiteY80" fmla="*/ 58296 h 301625"/>
                <a:gd name="connsiteX81" fmla="*/ 56130 w 558799"/>
                <a:gd name="connsiteY81" fmla="*/ 48746 h 301625"/>
                <a:gd name="connsiteX82" fmla="*/ 66879 w 558799"/>
                <a:gd name="connsiteY82" fmla="*/ 40389 h 301625"/>
                <a:gd name="connsiteX83" fmla="*/ 78622 w 558799"/>
                <a:gd name="connsiteY83" fmla="*/ 32431 h 301625"/>
                <a:gd name="connsiteX84" fmla="*/ 90764 w 558799"/>
                <a:gd name="connsiteY84" fmla="*/ 25467 h 301625"/>
                <a:gd name="connsiteX85" fmla="*/ 103702 w 558799"/>
                <a:gd name="connsiteY85" fmla="*/ 19697 h 301625"/>
                <a:gd name="connsiteX86" fmla="*/ 117436 w 558799"/>
                <a:gd name="connsiteY86" fmla="*/ 14524 h 301625"/>
                <a:gd name="connsiteX87" fmla="*/ 131568 w 558799"/>
                <a:gd name="connsiteY87" fmla="*/ 10744 h 301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558799" h="301625">
                  <a:moveTo>
                    <a:pt x="383040" y="0"/>
                  </a:moveTo>
                  <a:lnTo>
                    <a:pt x="428025" y="10744"/>
                  </a:lnTo>
                  <a:lnTo>
                    <a:pt x="442157" y="14524"/>
                  </a:lnTo>
                  <a:lnTo>
                    <a:pt x="455892" y="19697"/>
                  </a:lnTo>
                  <a:lnTo>
                    <a:pt x="468631" y="25467"/>
                  </a:lnTo>
                  <a:lnTo>
                    <a:pt x="480972" y="32431"/>
                  </a:lnTo>
                  <a:lnTo>
                    <a:pt x="492715" y="40389"/>
                  </a:lnTo>
                  <a:lnTo>
                    <a:pt x="503464" y="48746"/>
                  </a:lnTo>
                  <a:lnTo>
                    <a:pt x="513217" y="58296"/>
                  </a:lnTo>
                  <a:lnTo>
                    <a:pt x="522573" y="68244"/>
                  </a:lnTo>
                  <a:lnTo>
                    <a:pt x="530534" y="79386"/>
                  </a:lnTo>
                  <a:lnTo>
                    <a:pt x="537700" y="90528"/>
                  </a:lnTo>
                  <a:lnTo>
                    <a:pt x="544070" y="102664"/>
                  </a:lnTo>
                  <a:lnTo>
                    <a:pt x="549245" y="115000"/>
                  </a:lnTo>
                  <a:lnTo>
                    <a:pt x="553425" y="127932"/>
                  </a:lnTo>
                  <a:lnTo>
                    <a:pt x="556411" y="141263"/>
                  </a:lnTo>
                  <a:lnTo>
                    <a:pt x="558202" y="154991"/>
                  </a:lnTo>
                  <a:lnTo>
                    <a:pt x="558799" y="168719"/>
                  </a:lnTo>
                  <a:lnTo>
                    <a:pt x="558799" y="266807"/>
                  </a:lnTo>
                  <a:lnTo>
                    <a:pt x="558202" y="273174"/>
                  </a:lnTo>
                  <a:lnTo>
                    <a:pt x="556610" y="279143"/>
                  </a:lnTo>
                  <a:lnTo>
                    <a:pt x="554022" y="284515"/>
                  </a:lnTo>
                  <a:lnTo>
                    <a:pt x="550638" y="289290"/>
                  </a:lnTo>
                  <a:lnTo>
                    <a:pt x="546259" y="293468"/>
                  </a:lnTo>
                  <a:lnTo>
                    <a:pt x="541084" y="296850"/>
                  </a:lnTo>
                  <a:lnTo>
                    <a:pt x="535511" y="299636"/>
                  </a:lnTo>
                  <a:lnTo>
                    <a:pt x="529141" y="301227"/>
                  </a:lnTo>
                  <a:lnTo>
                    <a:pt x="522573" y="301625"/>
                  </a:lnTo>
                  <a:lnTo>
                    <a:pt x="329496" y="301625"/>
                  </a:lnTo>
                  <a:lnTo>
                    <a:pt x="300037" y="134100"/>
                  </a:lnTo>
                  <a:lnTo>
                    <a:pt x="304814" y="133304"/>
                  </a:lnTo>
                  <a:lnTo>
                    <a:pt x="309193" y="131712"/>
                  </a:lnTo>
                  <a:lnTo>
                    <a:pt x="312975" y="129325"/>
                  </a:lnTo>
                  <a:lnTo>
                    <a:pt x="316160" y="125943"/>
                  </a:lnTo>
                  <a:lnTo>
                    <a:pt x="318350" y="122162"/>
                  </a:lnTo>
                  <a:lnTo>
                    <a:pt x="319942" y="117984"/>
                  </a:lnTo>
                  <a:lnTo>
                    <a:pt x="320539" y="113408"/>
                  </a:lnTo>
                  <a:lnTo>
                    <a:pt x="319743" y="108633"/>
                  </a:lnTo>
                  <a:lnTo>
                    <a:pt x="311383" y="74014"/>
                  </a:lnTo>
                  <a:lnTo>
                    <a:pt x="310189" y="70035"/>
                  </a:lnTo>
                  <a:lnTo>
                    <a:pt x="307999" y="66851"/>
                  </a:lnTo>
                  <a:lnTo>
                    <a:pt x="305611" y="63867"/>
                  </a:lnTo>
                  <a:lnTo>
                    <a:pt x="306805" y="62872"/>
                  </a:lnTo>
                  <a:lnTo>
                    <a:pt x="307999" y="62076"/>
                  </a:lnTo>
                  <a:close/>
                  <a:moveTo>
                    <a:pt x="177348" y="0"/>
                  </a:moveTo>
                  <a:lnTo>
                    <a:pt x="252189" y="62076"/>
                  </a:lnTo>
                  <a:lnTo>
                    <a:pt x="253383" y="62872"/>
                  </a:lnTo>
                  <a:lnTo>
                    <a:pt x="254777" y="63867"/>
                  </a:lnTo>
                  <a:lnTo>
                    <a:pt x="252189" y="66851"/>
                  </a:lnTo>
                  <a:lnTo>
                    <a:pt x="250398" y="70035"/>
                  </a:lnTo>
                  <a:lnTo>
                    <a:pt x="249004" y="74014"/>
                  </a:lnTo>
                  <a:lnTo>
                    <a:pt x="240445" y="108633"/>
                  </a:lnTo>
                  <a:lnTo>
                    <a:pt x="240047" y="113408"/>
                  </a:lnTo>
                  <a:lnTo>
                    <a:pt x="240445" y="117984"/>
                  </a:lnTo>
                  <a:lnTo>
                    <a:pt x="242038" y="122162"/>
                  </a:lnTo>
                  <a:lnTo>
                    <a:pt x="244227" y="125943"/>
                  </a:lnTo>
                  <a:lnTo>
                    <a:pt x="247412" y="129325"/>
                  </a:lnTo>
                  <a:lnTo>
                    <a:pt x="251194" y="131514"/>
                  </a:lnTo>
                  <a:lnTo>
                    <a:pt x="255573" y="133304"/>
                  </a:lnTo>
                  <a:lnTo>
                    <a:pt x="260350" y="133901"/>
                  </a:lnTo>
                  <a:lnTo>
                    <a:pt x="230692" y="301625"/>
                  </a:lnTo>
                  <a:lnTo>
                    <a:pt x="37619" y="301625"/>
                  </a:lnTo>
                  <a:lnTo>
                    <a:pt x="31051" y="300829"/>
                  </a:lnTo>
                  <a:lnTo>
                    <a:pt x="24681" y="299437"/>
                  </a:lnTo>
                  <a:lnTo>
                    <a:pt x="18909" y="296850"/>
                  </a:lnTo>
                  <a:lnTo>
                    <a:pt x="13535" y="293468"/>
                  </a:lnTo>
                  <a:lnTo>
                    <a:pt x="8957" y="289290"/>
                  </a:lnTo>
                  <a:lnTo>
                    <a:pt x="5175" y="284515"/>
                  </a:lnTo>
                  <a:lnTo>
                    <a:pt x="2189" y="278944"/>
                  </a:lnTo>
                  <a:lnTo>
                    <a:pt x="597" y="273174"/>
                  </a:lnTo>
                  <a:lnTo>
                    <a:pt x="0" y="266807"/>
                  </a:lnTo>
                  <a:lnTo>
                    <a:pt x="0" y="168719"/>
                  </a:lnTo>
                  <a:lnTo>
                    <a:pt x="597" y="154991"/>
                  </a:lnTo>
                  <a:lnTo>
                    <a:pt x="2388" y="141263"/>
                  </a:lnTo>
                  <a:lnTo>
                    <a:pt x="5374" y="127932"/>
                  </a:lnTo>
                  <a:lnTo>
                    <a:pt x="9554" y="115000"/>
                  </a:lnTo>
                  <a:lnTo>
                    <a:pt x="15127" y="102664"/>
                  </a:lnTo>
                  <a:lnTo>
                    <a:pt x="21297" y="90528"/>
                  </a:lnTo>
                  <a:lnTo>
                    <a:pt x="28463" y="79386"/>
                  </a:lnTo>
                  <a:lnTo>
                    <a:pt x="36823" y="68244"/>
                  </a:lnTo>
                  <a:lnTo>
                    <a:pt x="45979" y="58296"/>
                  </a:lnTo>
                  <a:lnTo>
                    <a:pt x="56130" y="48746"/>
                  </a:lnTo>
                  <a:lnTo>
                    <a:pt x="66879" y="40389"/>
                  </a:lnTo>
                  <a:lnTo>
                    <a:pt x="78622" y="32431"/>
                  </a:lnTo>
                  <a:lnTo>
                    <a:pt x="90764" y="25467"/>
                  </a:lnTo>
                  <a:lnTo>
                    <a:pt x="103702" y="19697"/>
                  </a:lnTo>
                  <a:lnTo>
                    <a:pt x="117436" y="14524"/>
                  </a:lnTo>
                  <a:lnTo>
                    <a:pt x="131568" y="1074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IN" dirty="0">
                <a:solidFill>
                  <a:schemeClr val="tx1">
                    <a:lumMod val="65000"/>
                    <a:lumOff val="35000"/>
                  </a:schemeClr>
                </a:solidFill>
              </a:endParaRPr>
            </a:p>
          </p:txBody>
        </p:sp>
      </p:grpSp>
      <p:grpSp>
        <p:nvGrpSpPr>
          <p:cNvPr id="38" name="Group 58"/>
          <p:cNvGrpSpPr/>
          <p:nvPr/>
        </p:nvGrpSpPr>
        <p:grpSpPr>
          <a:xfrm>
            <a:off x="3946938" y="2734491"/>
            <a:ext cx="263039" cy="350937"/>
            <a:chOff x="5492969" y="5525063"/>
            <a:chExt cx="558799" cy="711200"/>
          </a:xfrm>
          <a:solidFill>
            <a:schemeClr val="tx1">
              <a:lumMod val="65000"/>
              <a:lumOff val="35000"/>
            </a:schemeClr>
          </a:solidFill>
        </p:grpSpPr>
        <p:sp>
          <p:nvSpPr>
            <p:cNvPr id="39" name="Freeform 59"/>
            <p:cNvSpPr>
              <a:spLocks noEditPoints="1"/>
            </p:cNvSpPr>
            <p:nvPr/>
          </p:nvSpPr>
          <p:spPr bwMode="auto">
            <a:xfrm>
              <a:off x="5589806" y="5525063"/>
              <a:ext cx="366712" cy="425450"/>
            </a:xfrm>
            <a:custGeom>
              <a:avLst/>
              <a:gdLst>
                <a:gd name="T0" fmla="*/ 1197 w 1843"/>
                <a:gd name="T1" fmla="*/ 647 h 2141"/>
                <a:gd name="T2" fmla="*/ 1026 w 1843"/>
                <a:gd name="T3" fmla="*/ 767 h 2141"/>
                <a:gd name="T4" fmla="*/ 802 w 1843"/>
                <a:gd name="T5" fmla="*/ 863 h 2141"/>
                <a:gd name="T6" fmla="*/ 524 w 1843"/>
                <a:gd name="T7" fmla="*/ 922 h 2141"/>
                <a:gd name="T8" fmla="*/ 272 w 1843"/>
                <a:gd name="T9" fmla="*/ 1003 h 2141"/>
                <a:gd name="T10" fmla="*/ 289 w 1843"/>
                <a:gd name="T11" fmla="*/ 1273 h 2141"/>
                <a:gd name="T12" fmla="*/ 369 w 1843"/>
                <a:gd name="T13" fmla="*/ 1521 h 2141"/>
                <a:gd name="T14" fmla="*/ 500 w 1843"/>
                <a:gd name="T15" fmla="*/ 1740 h 2141"/>
                <a:gd name="T16" fmla="*/ 672 w 1843"/>
                <a:gd name="T17" fmla="*/ 1905 h 2141"/>
                <a:gd name="T18" fmla="*/ 873 w 1843"/>
                <a:gd name="T19" fmla="*/ 1985 h 2141"/>
                <a:gd name="T20" fmla="*/ 1087 w 1843"/>
                <a:gd name="T21" fmla="*/ 1957 h 2141"/>
                <a:gd name="T22" fmla="*/ 1275 w 1843"/>
                <a:gd name="T23" fmla="*/ 1832 h 2141"/>
                <a:gd name="T24" fmla="*/ 1427 w 1843"/>
                <a:gd name="T25" fmla="*/ 1636 h 2141"/>
                <a:gd name="T26" fmla="*/ 1533 w 1843"/>
                <a:gd name="T27" fmla="*/ 1399 h 2141"/>
                <a:gd name="T28" fmla="*/ 1583 w 1843"/>
                <a:gd name="T29" fmla="*/ 1146 h 2141"/>
                <a:gd name="T30" fmla="*/ 1569 w 1843"/>
                <a:gd name="T31" fmla="*/ 1019 h 2141"/>
                <a:gd name="T32" fmla="*/ 1469 w 1843"/>
                <a:gd name="T33" fmla="*/ 786 h 2141"/>
                <a:gd name="T34" fmla="*/ 1295 w 1843"/>
                <a:gd name="T35" fmla="*/ 553 h 2141"/>
                <a:gd name="T36" fmla="*/ 1146 w 1843"/>
                <a:gd name="T37" fmla="*/ 19 h 2141"/>
                <a:gd name="T38" fmla="*/ 1285 w 1843"/>
                <a:gd name="T39" fmla="*/ 79 h 2141"/>
                <a:gd name="T40" fmla="*/ 1390 w 1843"/>
                <a:gd name="T41" fmla="*/ 158 h 2141"/>
                <a:gd name="T42" fmla="*/ 1460 w 1843"/>
                <a:gd name="T43" fmla="*/ 231 h 2141"/>
                <a:gd name="T44" fmla="*/ 1495 w 1843"/>
                <a:gd name="T45" fmla="*/ 280 h 2141"/>
                <a:gd name="T46" fmla="*/ 1506 w 1843"/>
                <a:gd name="T47" fmla="*/ 289 h 2141"/>
                <a:gd name="T48" fmla="*/ 1550 w 1843"/>
                <a:gd name="T49" fmla="*/ 308 h 2141"/>
                <a:gd name="T50" fmla="*/ 1620 w 1843"/>
                <a:gd name="T51" fmla="*/ 354 h 2141"/>
                <a:gd name="T52" fmla="*/ 1697 w 1843"/>
                <a:gd name="T53" fmla="*/ 434 h 2141"/>
                <a:gd name="T54" fmla="*/ 1761 w 1843"/>
                <a:gd name="T55" fmla="*/ 555 h 2141"/>
                <a:gd name="T56" fmla="*/ 1794 w 1843"/>
                <a:gd name="T57" fmla="*/ 725 h 2141"/>
                <a:gd name="T58" fmla="*/ 1777 w 1843"/>
                <a:gd name="T59" fmla="*/ 949 h 2141"/>
                <a:gd name="T60" fmla="*/ 1810 w 1843"/>
                <a:gd name="T61" fmla="*/ 1065 h 2141"/>
                <a:gd name="T62" fmla="*/ 1842 w 1843"/>
                <a:gd name="T63" fmla="*/ 1182 h 2141"/>
                <a:gd name="T64" fmla="*/ 1827 w 1843"/>
                <a:gd name="T65" fmla="*/ 1354 h 2141"/>
                <a:gd name="T66" fmla="*/ 1763 w 1843"/>
                <a:gd name="T67" fmla="*/ 1473 h 2141"/>
                <a:gd name="T68" fmla="*/ 1670 w 1843"/>
                <a:gd name="T69" fmla="*/ 1533 h 2141"/>
                <a:gd name="T70" fmla="*/ 1549 w 1843"/>
                <a:gd name="T71" fmla="*/ 1729 h 2141"/>
                <a:gd name="T72" fmla="*/ 1379 w 1843"/>
                <a:gd name="T73" fmla="*/ 1942 h 2141"/>
                <a:gd name="T74" fmla="*/ 1169 w 1843"/>
                <a:gd name="T75" fmla="*/ 2088 h 2141"/>
                <a:gd name="T76" fmla="*/ 928 w 1843"/>
                <a:gd name="T77" fmla="*/ 2141 h 2141"/>
                <a:gd name="T78" fmla="*/ 689 w 1843"/>
                <a:gd name="T79" fmla="*/ 2088 h 2141"/>
                <a:gd name="T80" fmla="*/ 479 w 1843"/>
                <a:gd name="T81" fmla="*/ 1942 h 2141"/>
                <a:gd name="T82" fmla="*/ 308 w 1843"/>
                <a:gd name="T83" fmla="*/ 1731 h 2141"/>
                <a:gd name="T84" fmla="*/ 188 w 1843"/>
                <a:gd name="T85" fmla="*/ 1538 h 2141"/>
                <a:gd name="T86" fmla="*/ 95 w 1843"/>
                <a:gd name="T87" fmla="*/ 1488 h 2141"/>
                <a:gd name="T88" fmla="*/ 28 w 1843"/>
                <a:gd name="T89" fmla="*/ 1385 h 2141"/>
                <a:gd name="T90" fmla="*/ 0 w 1843"/>
                <a:gd name="T91" fmla="*/ 1223 h 2141"/>
                <a:gd name="T92" fmla="*/ 22 w 1843"/>
                <a:gd name="T93" fmla="*/ 1089 h 2141"/>
                <a:gd name="T94" fmla="*/ 81 w 1843"/>
                <a:gd name="T95" fmla="*/ 1015 h 2141"/>
                <a:gd name="T96" fmla="*/ 130 w 1843"/>
                <a:gd name="T97" fmla="*/ 845 h 2141"/>
                <a:gd name="T98" fmla="*/ 183 w 1843"/>
                <a:gd name="T99" fmla="*/ 603 h 2141"/>
                <a:gd name="T100" fmla="*/ 269 w 1843"/>
                <a:gd name="T101" fmla="*/ 426 h 2141"/>
                <a:gd name="T102" fmla="*/ 383 w 1843"/>
                <a:gd name="T103" fmla="*/ 291 h 2141"/>
                <a:gd name="T104" fmla="*/ 525 w 1843"/>
                <a:gd name="T105" fmla="*/ 172 h 2141"/>
                <a:gd name="T106" fmla="*/ 709 w 1843"/>
                <a:gd name="T107" fmla="*/ 66 h 2141"/>
                <a:gd name="T108" fmla="*/ 925 w 1843"/>
                <a:gd name="T109" fmla="*/ 4 h 2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43" h="2141">
                  <a:moveTo>
                    <a:pt x="1295" y="553"/>
                  </a:moveTo>
                  <a:lnTo>
                    <a:pt x="1265" y="585"/>
                  </a:lnTo>
                  <a:lnTo>
                    <a:pt x="1232" y="615"/>
                  </a:lnTo>
                  <a:lnTo>
                    <a:pt x="1197" y="647"/>
                  </a:lnTo>
                  <a:lnTo>
                    <a:pt x="1159" y="679"/>
                  </a:lnTo>
                  <a:lnTo>
                    <a:pt x="1117" y="709"/>
                  </a:lnTo>
                  <a:lnTo>
                    <a:pt x="1073" y="738"/>
                  </a:lnTo>
                  <a:lnTo>
                    <a:pt x="1026" y="767"/>
                  </a:lnTo>
                  <a:lnTo>
                    <a:pt x="975" y="794"/>
                  </a:lnTo>
                  <a:lnTo>
                    <a:pt x="921" y="819"/>
                  </a:lnTo>
                  <a:lnTo>
                    <a:pt x="863" y="843"/>
                  </a:lnTo>
                  <a:lnTo>
                    <a:pt x="802" y="863"/>
                  </a:lnTo>
                  <a:lnTo>
                    <a:pt x="738" y="883"/>
                  </a:lnTo>
                  <a:lnTo>
                    <a:pt x="670" y="898"/>
                  </a:lnTo>
                  <a:lnTo>
                    <a:pt x="599" y="912"/>
                  </a:lnTo>
                  <a:lnTo>
                    <a:pt x="524" y="922"/>
                  </a:lnTo>
                  <a:lnTo>
                    <a:pt x="445" y="928"/>
                  </a:lnTo>
                  <a:lnTo>
                    <a:pt x="363" y="930"/>
                  </a:lnTo>
                  <a:lnTo>
                    <a:pt x="276" y="929"/>
                  </a:lnTo>
                  <a:lnTo>
                    <a:pt x="272" y="1003"/>
                  </a:lnTo>
                  <a:lnTo>
                    <a:pt x="271" y="1086"/>
                  </a:lnTo>
                  <a:lnTo>
                    <a:pt x="272" y="1146"/>
                  </a:lnTo>
                  <a:lnTo>
                    <a:pt x="279" y="1210"/>
                  </a:lnTo>
                  <a:lnTo>
                    <a:pt x="289" y="1273"/>
                  </a:lnTo>
                  <a:lnTo>
                    <a:pt x="304" y="1336"/>
                  </a:lnTo>
                  <a:lnTo>
                    <a:pt x="322" y="1399"/>
                  </a:lnTo>
                  <a:lnTo>
                    <a:pt x="343" y="1461"/>
                  </a:lnTo>
                  <a:lnTo>
                    <a:pt x="369" y="1521"/>
                  </a:lnTo>
                  <a:lnTo>
                    <a:pt x="398" y="1579"/>
                  </a:lnTo>
                  <a:lnTo>
                    <a:pt x="428" y="1636"/>
                  </a:lnTo>
                  <a:lnTo>
                    <a:pt x="463" y="1690"/>
                  </a:lnTo>
                  <a:lnTo>
                    <a:pt x="500" y="1740"/>
                  </a:lnTo>
                  <a:lnTo>
                    <a:pt x="540" y="1788"/>
                  </a:lnTo>
                  <a:lnTo>
                    <a:pt x="581" y="1832"/>
                  </a:lnTo>
                  <a:lnTo>
                    <a:pt x="625" y="1870"/>
                  </a:lnTo>
                  <a:lnTo>
                    <a:pt x="672" y="1905"/>
                  </a:lnTo>
                  <a:lnTo>
                    <a:pt x="720" y="1933"/>
                  </a:lnTo>
                  <a:lnTo>
                    <a:pt x="770" y="1957"/>
                  </a:lnTo>
                  <a:lnTo>
                    <a:pt x="822" y="1974"/>
                  </a:lnTo>
                  <a:lnTo>
                    <a:pt x="873" y="1985"/>
                  </a:lnTo>
                  <a:lnTo>
                    <a:pt x="928" y="1988"/>
                  </a:lnTo>
                  <a:lnTo>
                    <a:pt x="982" y="1985"/>
                  </a:lnTo>
                  <a:lnTo>
                    <a:pt x="1035" y="1974"/>
                  </a:lnTo>
                  <a:lnTo>
                    <a:pt x="1087" y="1957"/>
                  </a:lnTo>
                  <a:lnTo>
                    <a:pt x="1136" y="1933"/>
                  </a:lnTo>
                  <a:lnTo>
                    <a:pt x="1185" y="1905"/>
                  </a:lnTo>
                  <a:lnTo>
                    <a:pt x="1231" y="1870"/>
                  </a:lnTo>
                  <a:lnTo>
                    <a:pt x="1275" y="1832"/>
                  </a:lnTo>
                  <a:lnTo>
                    <a:pt x="1317" y="1788"/>
                  </a:lnTo>
                  <a:lnTo>
                    <a:pt x="1356" y="1740"/>
                  </a:lnTo>
                  <a:lnTo>
                    <a:pt x="1393" y="1690"/>
                  </a:lnTo>
                  <a:lnTo>
                    <a:pt x="1427" y="1636"/>
                  </a:lnTo>
                  <a:lnTo>
                    <a:pt x="1459" y="1579"/>
                  </a:lnTo>
                  <a:lnTo>
                    <a:pt x="1487" y="1521"/>
                  </a:lnTo>
                  <a:lnTo>
                    <a:pt x="1512" y="1461"/>
                  </a:lnTo>
                  <a:lnTo>
                    <a:pt x="1533" y="1399"/>
                  </a:lnTo>
                  <a:lnTo>
                    <a:pt x="1551" y="1336"/>
                  </a:lnTo>
                  <a:lnTo>
                    <a:pt x="1566" y="1273"/>
                  </a:lnTo>
                  <a:lnTo>
                    <a:pt x="1577" y="1210"/>
                  </a:lnTo>
                  <a:lnTo>
                    <a:pt x="1583" y="1146"/>
                  </a:lnTo>
                  <a:lnTo>
                    <a:pt x="1585" y="1086"/>
                  </a:lnTo>
                  <a:lnTo>
                    <a:pt x="1585" y="1079"/>
                  </a:lnTo>
                  <a:lnTo>
                    <a:pt x="1585" y="1072"/>
                  </a:lnTo>
                  <a:lnTo>
                    <a:pt x="1569" y="1019"/>
                  </a:lnTo>
                  <a:lnTo>
                    <a:pt x="1550" y="964"/>
                  </a:lnTo>
                  <a:lnTo>
                    <a:pt x="1527" y="906"/>
                  </a:lnTo>
                  <a:lnTo>
                    <a:pt x="1499" y="847"/>
                  </a:lnTo>
                  <a:lnTo>
                    <a:pt x="1469" y="786"/>
                  </a:lnTo>
                  <a:lnTo>
                    <a:pt x="1433" y="726"/>
                  </a:lnTo>
                  <a:lnTo>
                    <a:pt x="1392" y="666"/>
                  </a:lnTo>
                  <a:lnTo>
                    <a:pt x="1346" y="609"/>
                  </a:lnTo>
                  <a:lnTo>
                    <a:pt x="1295" y="553"/>
                  </a:lnTo>
                  <a:close/>
                  <a:moveTo>
                    <a:pt x="1020" y="0"/>
                  </a:moveTo>
                  <a:lnTo>
                    <a:pt x="1064" y="3"/>
                  </a:lnTo>
                  <a:lnTo>
                    <a:pt x="1107" y="10"/>
                  </a:lnTo>
                  <a:lnTo>
                    <a:pt x="1146" y="19"/>
                  </a:lnTo>
                  <a:lnTo>
                    <a:pt x="1185" y="32"/>
                  </a:lnTo>
                  <a:lnTo>
                    <a:pt x="1221" y="46"/>
                  </a:lnTo>
                  <a:lnTo>
                    <a:pt x="1254" y="62"/>
                  </a:lnTo>
                  <a:lnTo>
                    <a:pt x="1285" y="79"/>
                  </a:lnTo>
                  <a:lnTo>
                    <a:pt x="1314" y="98"/>
                  </a:lnTo>
                  <a:lnTo>
                    <a:pt x="1343" y="117"/>
                  </a:lnTo>
                  <a:lnTo>
                    <a:pt x="1367" y="137"/>
                  </a:lnTo>
                  <a:lnTo>
                    <a:pt x="1390" y="158"/>
                  </a:lnTo>
                  <a:lnTo>
                    <a:pt x="1410" y="177"/>
                  </a:lnTo>
                  <a:lnTo>
                    <a:pt x="1430" y="196"/>
                  </a:lnTo>
                  <a:lnTo>
                    <a:pt x="1446" y="214"/>
                  </a:lnTo>
                  <a:lnTo>
                    <a:pt x="1460" y="231"/>
                  </a:lnTo>
                  <a:lnTo>
                    <a:pt x="1472" y="247"/>
                  </a:lnTo>
                  <a:lnTo>
                    <a:pt x="1483" y="260"/>
                  </a:lnTo>
                  <a:lnTo>
                    <a:pt x="1489" y="271"/>
                  </a:lnTo>
                  <a:lnTo>
                    <a:pt x="1495" y="280"/>
                  </a:lnTo>
                  <a:lnTo>
                    <a:pt x="1498" y="284"/>
                  </a:lnTo>
                  <a:lnTo>
                    <a:pt x="1499" y="286"/>
                  </a:lnTo>
                  <a:lnTo>
                    <a:pt x="1502" y="286"/>
                  </a:lnTo>
                  <a:lnTo>
                    <a:pt x="1506" y="289"/>
                  </a:lnTo>
                  <a:lnTo>
                    <a:pt x="1513" y="291"/>
                  </a:lnTo>
                  <a:lnTo>
                    <a:pt x="1523" y="295"/>
                  </a:lnTo>
                  <a:lnTo>
                    <a:pt x="1536" y="301"/>
                  </a:lnTo>
                  <a:lnTo>
                    <a:pt x="1550" y="308"/>
                  </a:lnTo>
                  <a:lnTo>
                    <a:pt x="1566" y="317"/>
                  </a:lnTo>
                  <a:lnTo>
                    <a:pt x="1583" y="327"/>
                  </a:lnTo>
                  <a:lnTo>
                    <a:pt x="1601" y="339"/>
                  </a:lnTo>
                  <a:lnTo>
                    <a:pt x="1620" y="354"/>
                  </a:lnTo>
                  <a:lnTo>
                    <a:pt x="1639" y="371"/>
                  </a:lnTo>
                  <a:lnTo>
                    <a:pt x="1658" y="389"/>
                  </a:lnTo>
                  <a:lnTo>
                    <a:pt x="1678" y="410"/>
                  </a:lnTo>
                  <a:lnTo>
                    <a:pt x="1697" y="434"/>
                  </a:lnTo>
                  <a:lnTo>
                    <a:pt x="1715" y="460"/>
                  </a:lnTo>
                  <a:lnTo>
                    <a:pt x="1732" y="489"/>
                  </a:lnTo>
                  <a:lnTo>
                    <a:pt x="1748" y="521"/>
                  </a:lnTo>
                  <a:lnTo>
                    <a:pt x="1761" y="555"/>
                  </a:lnTo>
                  <a:lnTo>
                    <a:pt x="1774" y="593"/>
                  </a:lnTo>
                  <a:lnTo>
                    <a:pt x="1783" y="633"/>
                  </a:lnTo>
                  <a:lnTo>
                    <a:pt x="1790" y="677"/>
                  </a:lnTo>
                  <a:lnTo>
                    <a:pt x="1794" y="725"/>
                  </a:lnTo>
                  <a:lnTo>
                    <a:pt x="1795" y="776"/>
                  </a:lnTo>
                  <a:lnTo>
                    <a:pt x="1793" y="830"/>
                  </a:lnTo>
                  <a:lnTo>
                    <a:pt x="1787" y="887"/>
                  </a:lnTo>
                  <a:lnTo>
                    <a:pt x="1777" y="949"/>
                  </a:lnTo>
                  <a:lnTo>
                    <a:pt x="1762" y="1015"/>
                  </a:lnTo>
                  <a:lnTo>
                    <a:pt x="1780" y="1029"/>
                  </a:lnTo>
                  <a:lnTo>
                    <a:pt x="1796" y="1046"/>
                  </a:lnTo>
                  <a:lnTo>
                    <a:pt x="1810" y="1065"/>
                  </a:lnTo>
                  <a:lnTo>
                    <a:pt x="1821" y="1089"/>
                  </a:lnTo>
                  <a:lnTo>
                    <a:pt x="1831" y="1116"/>
                  </a:lnTo>
                  <a:lnTo>
                    <a:pt x="1838" y="1148"/>
                  </a:lnTo>
                  <a:lnTo>
                    <a:pt x="1842" y="1182"/>
                  </a:lnTo>
                  <a:lnTo>
                    <a:pt x="1843" y="1223"/>
                  </a:lnTo>
                  <a:lnTo>
                    <a:pt x="1841" y="1268"/>
                  </a:lnTo>
                  <a:lnTo>
                    <a:pt x="1836" y="1313"/>
                  </a:lnTo>
                  <a:lnTo>
                    <a:pt x="1827" y="1354"/>
                  </a:lnTo>
                  <a:lnTo>
                    <a:pt x="1814" y="1390"/>
                  </a:lnTo>
                  <a:lnTo>
                    <a:pt x="1799" y="1421"/>
                  </a:lnTo>
                  <a:lnTo>
                    <a:pt x="1783" y="1450"/>
                  </a:lnTo>
                  <a:lnTo>
                    <a:pt x="1763" y="1473"/>
                  </a:lnTo>
                  <a:lnTo>
                    <a:pt x="1742" y="1494"/>
                  </a:lnTo>
                  <a:lnTo>
                    <a:pt x="1719" y="1511"/>
                  </a:lnTo>
                  <a:lnTo>
                    <a:pt x="1696" y="1523"/>
                  </a:lnTo>
                  <a:lnTo>
                    <a:pt x="1670" y="1533"/>
                  </a:lnTo>
                  <a:lnTo>
                    <a:pt x="1645" y="1541"/>
                  </a:lnTo>
                  <a:lnTo>
                    <a:pt x="1616" y="1605"/>
                  </a:lnTo>
                  <a:lnTo>
                    <a:pt x="1584" y="1668"/>
                  </a:lnTo>
                  <a:lnTo>
                    <a:pt x="1549" y="1729"/>
                  </a:lnTo>
                  <a:lnTo>
                    <a:pt x="1511" y="1788"/>
                  </a:lnTo>
                  <a:lnTo>
                    <a:pt x="1469" y="1843"/>
                  </a:lnTo>
                  <a:lnTo>
                    <a:pt x="1425" y="1894"/>
                  </a:lnTo>
                  <a:lnTo>
                    <a:pt x="1379" y="1942"/>
                  </a:lnTo>
                  <a:lnTo>
                    <a:pt x="1329" y="1985"/>
                  </a:lnTo>
                  <a:lnTo>
                    <a:pt x="1278" y="2025"/>
                  </a:lnTo>
                  <a:lnTo>
                    <a:pt x="1224" y="2058"/>
                  </a:lnTo>
                  <a:lnTo>
                    <a:pt x="1169" y="2088"/>
                  </a:lnTo>
                  <a:lnTo>
                    <a:pt x="1110" y="2110"/>
                  </a:lnTo>
                  <a:lnTo>
                    <a:pt x="1052" y="2127"/>
                  </a:lnTo>
                  <a:lnTo>
                    <a:pt x="991" y="2137"/>
                  </a:lnTo>
                  <a:lnTo>
                    <a:pt x="928" y="2141"/>
                  </a:lnTo>
                  <a:lnTo>
                    <a:pt x="866" y="2137"/>
                  </a:lnTo>
                  <a:lnTo>
                    <a:pt x="805" y="2127"/>
                  </a:lnTo>
                  <a:lnTo>
                    <a:pt x="746" y="2110"/>
                  </a:lnTo>
                  <a:lnTo>
                    <a:pt x="689" y="2088"/>
                  </a:lnTo>
                  <a:lnTo>
                    <a:pt x="632" y="2059"/>
                  </a:lnTo>
                  <a:lnTo>
                    <a:pt x="579" y="2025"/>
                  </a:lnTo>
                  <a:lnTo>
                    <a:pt x="527" y="1986"/>
                  </a:lnTo>
                  <a:lnTo>
                    <a:pt x="479" y="1942"/>
                  </a:lnTo>
                  <a:lnTo>
                    <a:pt x="431" y="1895"/>
                  </a:lnTo>
                  <a:lnTo>
                    <a:pt x="387" y="1844"/>
                  </a:lnTo>
                  <a:lnTo>
                    <a:pt x="347" y="1789"/>
                  </a:lnTo>
                  <a:lnTo>
                    <a:pt x="308" y="1731"/>
                  </a:lnTo>
                  <a:lnTo>
                    <a:pt x="272" y="1671"/>
                  </a:lnTo>
                  <a:lnTo>
                    <a:pt x="241" y="1607"/>
                  </a:lnTo>
                  <a:lnTo>
                    <a:pt x="213" y="1543"/>
                  </a:lnTo>
                  <a:lnTo>
                    <a:pt x="188" y="1538"/>
                  </a:lnTo>
                  <a:lnTo>
                    <a:pt x="163" y="1530"/>
                  </a:lnTo>
                  <a:lnTo>
                    <a:pt x="139" y="1518"/>
                  </a:lnTo>
                  <a:lnTo>
                    <a:pt x="117" y="1505"/>
                  </a:lnTo>
                  <a:lnTo>
                    <a:pt x="95" y="1488"/>
                  </a:lnTo>
                  <a:lnTo>
                    <a:pt x="75" y="1468"/>
                  </a:lnTo>
                  <a:lnTo>
                    <a:pt x="57" y="1444"/>
                  </a:lnTo>
                  <a:lnTo>
                    <a:pt x="41" y="1417"/>
                  </a:lnTo>
                  <a:lnTo>
                    <a:pt x="28" y="1385"/>
                  </a:lnTo>
                  <a:lnTo>
                    <a:pt x="16" y="1350"/>
                  </a:lnTo>
                  <a:lnTo>
                    <a:pt x="7" y="1311"/>
                  </a:lnTo>
                  <a:lnTo>
                    <a:pt x="3" y="1268"/>
                  </a:lnTo>
                  <a:lnTo>
                    <a:pt x="0" y="1223"/>
                  </a:lnTo>
                  <a:lnTo>
                    <a:pt x="2" y="1182"/>
                  </a:lnTo>
                  <a:lnTo>
                    <a:pt x="5" y="1148"/>
                  </a:lnTo>
                  <a:lnTo>
                    <a:pt x="13" y="1116"/>
                  </a:lnTo>
                  <a:lnTo>
                    <a:pt x="22" y="1089"/>
                  </a:lnTo>
                  <a:lnTo>
                    <a:pt x="34" y="1065"/>
                  </a:lnTo>
                  <a:lnTo>
                    <a:pt x="48" y="1046"/>
                  </a:lnTo>
                  <a:lnTo>
                    <a:pt x="64" y="1029"/>
                  </a:lnTo>
                  <a:lnTo>
                    <a:pt x="81" y="1015"/>
                  </a:lnTo>
                  <a:lnTo>
                    <a:pt x="100" y="1004"/>
                  </a:lnTo>
                  <a:lnTo>
                    <a:pt x="119" y="995"/>
                  </a:lnTo>
                  <a:lnTo>
                    <a:pt x="123" y="918"/>
                  </a:lnTo>
                  <a:lnTo>
                    <a:pt x="130" y="845"/>
                  </a:lnTo>
                  <a:lnTo>
                    <a:pt x="140" y="778"/>
                  </a:lnTo>
                  <a:lnTo>
                    <a:pt x="152" y="716"/>
                  </a:lnTo>
                  <a:lnTo>
                    <a:pt x="166" y="657"/>
                  </a:lnTo>
                  <a:lnTo>
                    <a:pt x="183" y="603"/>
                  </a:lnTo>
                  <a:lnTo>
                    <a:pt x="201" y="552"/>
                  </a:lnTo>
                  <a:lnTo>
                    <a:pt x="222" y="506"/>
                  </a:lnTo>
                  <a:lnTo>
                    <a:pt x="244" y="464"/>
                  </a:lnTo>
                  <a:lnTo>
                    <a:pt x="269" y="426"/>
                  </a:lnTo>
                  <a:lnTo>
                    <a:pt x="295" y="390"/>
                  </a:lnTo>
                  <a:lnTo>
                    <a:pt x="323" y="358"/>
                  </a:lnTo>
                  <a:lnTo>
                    <a:pt x="351" y="323"/>
                  </a:lnTo>
                  <a:lnTo>
                    <a:pt x="383" y="291"/>
                  </a:lnTo>
                  <a:lnTo>
                    <a:pt x="418" y="258"/>
                  </a:lnTo>
                  <a:lnTo>
                    <a:pt x="454" y="228"/>
                  </a:lnTo>
                  <a:lnTo>
                    <a:pt x="490" y="198"/>
                  </a:lnTo>
                  <a:lnTo>
                    <a:pt x="525" y="172"/>
                  </a:lnTo>
                  <a:lnTo>
                    <a:pt x="559" y="150"/>
                  </a:lnTo>
                  <a:lnTo>
                    <a:pt x="589" y="130"/>
                  </a:lnTo>
                  <a:lnTo>
                    <a:pt x="650" y="96"/>
                  </a:lnTo>
                  <a:lnTo>
                    <a:pt x="709" y="66"/>
                  </a:lnTo>
                  <a:lnTo>
                    <a:pt x="766" y="43"/>
                  </a:lnTo>
                  <a:lnTo>
                    <a:pt x="822" y="25"/>
                  </a:lnTo>
                  <a:lnTo>
                    <a:pt x="875" y="12"/>
                  </a:lnTo>
                  <a:lnTo>
                    <a:pt x="925" y="4"/>
                  </a:lnTo>
                  <a:lnTo>
                    <a:pt x="974" y="0"/>
                  </a:lnTo>
                  <a:lnTo>
                    <a:pt x="102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solidFill>
                  <a:schemeClr val="tx1">
                    <a:lumMod val="65000"/>
                    <a:lumOff val="35000"/>
                  </a:schemeClr>
                </a:solidFill>
              </a:endParaRPr>
            </a:p>
          </p:txBody>
        </p:sp>
        <p:sp>
          <p:nvSpPr>
            <p:cNvPr id="40" name="Freeform 60"/>
            <p:cNvSpPr>
              <a:spLocks/>
            </p:cNvSpPr>
            <p:nvPr/>
          </p:nvSpPr>
          <p:spPr bwMode="auto">
            <a:xfrm>
              <a:off x="5492969" y="5934638"/>
              <a:ext cx="558799" cy="301625"/>
            </a:xfrm>
            <a:custGeom>
              <a:avLst/>
              <a:gdLst>
                <a:gd name="connsiteX0" fmla="*/ 383040 w 558799"/>
                <a:gd name="connsiteY0" fmla="*/ 0 h 301625"/>
                <a:gd name="connsiteX1" fmla="*/ 428025 w 558799"/>
                <a:gd name="connsiteY1" fmla="*/ 10744 h 301625"/>
                <a:gd name="connsiteX2" fmla="*/ 442157 w 558799"/>
                <a:gd name="connsiteY2" fmla="*/ 14524 h 301625"/>
                <a:gd name="connsiteX3" fmla="*/ 455892 w 558799"/>
                <a:gd name="connsiteY3" fmla="*/ 19697 h 301625"/>
                <a:gd name="connsiteX4" fmla="*/ 468631 w 558799"/>
                <a:gd name="connsiteY4" fmla="*/ 25467 h 301625"/>
                <a:gd name="connsiteX5" fmla="*/ 480972 w 558799"/>
                <a:gd name="connsiteY5" fmla="*/ 32431 h 301625"/>
                <a:gd name="connsiteX6" fmla="*/ 492715 w 558799"/>
                <a:gd name="connsiteY6" fmla="*/ 40389 h 301625"/>
                <a:gd name="connsiteX7" fmla="*/ 503464 w 558799"/>
                <a:gd name="connsiteY7" fmla="*/ 48746 h 301625"/>
                <a:gd name="connsiteX8" fmla="*/ 513217 w 558799"/>
                <a:gd name="connsiteY8" fmla="*/ 58296 h 301625"/>
                <a:gd name="connsiteX9" fmla="*/ 522573 w 558799"/>
                <a:gd name="connsiteY9" fmla="*/ 68244 h 301625"/>
                <a:gd name="connsiteX10" fmla="*/ 530534 w 558799"/>
                <a:gd name="connsiteY10" fmla="*/ 79386 h 301625"/>
                <a:gd name="connsiteX11" fmla="*/ 537700 w 558799"/>
                <a:gd name="connsiteY11" fmla="*/ 90528 h 301625"/>
                <a:gd name="connsiteX12" fmla="*/ 544070 w 558799"/>
                <a:gd name="connsiteY12" fmla="*/ 102664 h 301625"/>
                <a:gd name="connsiteX13" fmla="*/ 549245 w 558799"/>
                <a:gd name="connsiteY13" fmla="*/ 115000 h 301625"/>
                <a:gd name="connsiteX14" fmla="*/ 553425 w 558799"/>
                <a:gd name="connsiteY14" fmla="*/ 127932 h 301625"/>
                <a:gd name="connsiteX15" fmla="*/ 556411 w 558799"/>
                <a:gd name="connsiteY15" fmla="*/ 141263 h 301625"/>
                <a:gd name="connsiteX16" fmla="*/ 558202 w 558799"/>
                <a:gd name="connsiteY16" fmla="*/ 154991 h 301625"/>
                <a:gd name="connsiteX17" fmla="*/ 558799 w 558799"/>
                <a:gd name="connsiteY17" fmla="*/ 168719 h 301625"/>
                <a:gd name="connsiteX18" fmla="*/ 558799 w 558799"/>
                <a:gd name="connsiteY18" fmla="*/ 266807 h 301625"/>
                <a:gd name="connsiteX19" fmla="*/ 558202 w 558799"/>
                <a:gd name="connsiteY19" fmla="*/ 273174 h 301625"/>
                <a:gd name="connsiteX20" fmla="*/ 556610 w 558799"/>
                <a:gd name="connsiteY20" fmla="*/ 279143 h 301625"/>
                <a:gd name="connsiteX21" fmla="*/ 554022 w 558799"/>
                <a:gd name="connsiteY21" fmla="*/ 284515 h 301625"/>
                <a:gd name="connsiteX22" fmla="*/ 550638 w 558799"/>
                <a:gd name="connsiteY22" fmla="*/ 289290 h 301625"/>
                <a:gd name="connsiteX23" fmla="*/ 546259 w 558799"/>
                <a:gd name="connsiteY23" fmla="*/ 293468 h 301625"/>
                <a:gd name="connsiteX24" fmla="*/ 541084 w 558799"/>
                <a:gd name="connsiteY24" fmla="*/ 296850 h 301625"/>
                <a:gd name="connsiteX25" fmla="*/ 535511 w 558799"/>
                <a:gd name="connsiteY25" fmla="*/ 299636 h 301625"/>
                <a:gd name="connsiteX26" fmla="*/ 529141 w 558799"/>
                <a:gd name="connsiteY26" fmla="*/ 301227 h 301625"/>
                <a:gd name="connsiteX27" fmla="*/ 522573 w 558799"/>
                <a:gd name="connsiteY27" fmla="*/ 301625 h 301625"/>
                <a:gd name="connsiteX28" fmla="*/ 329496 w 558799"/>
                <a:gd name="connsiteY28" fmla="*/ 301625 h 301625"/>
                <a:gd name="connsiteX29" fmla="*/ 300037 w 558799"/>
                <a:gd name="connsiteY29" fmla="*/ 134100 h 301625"/>
                <a:gd name="connsiteX30" fmla="*/ 304814 w 558799"/>
                <a:gd name="connsiteY30" fmla="*/ 133304 h 301625"/>
                <a:gd name="connsiteX31" fmla="*/ 309193 w 558799"/>
                <a:gd name="connsiteY31" fmla="*/ 131712 h 301625"/>
                <a:gd name="connsiteX32" fmla="*/ 312975 w 558799"/>
                <a:gd name="connsiteY32" fmla="*/ 129325 h 301625"/>
                <a:gd name="connsiteX33" fmla="*/ 316160 w 558799"/>
                <a:gd name="connsiteY33" fmla="*/ 125943 h 301625"/>
                <a:gd name="connsiteX34" fmla="*/ 318350 w 558799"/>
                <a:gd name="connsiteY34" fmla="*/ 122162 h 301625"/>
                <a:gd name="connsiteX35" fmla="*/ 319942 w 558799"/>
                <a:gd name="connsiteY35" fmla="*/ 117984 h 301625"/>
                <a:gd name="connsiteX36" fmla="*/ 320539 w 558799"/>
                <a:gd name="connsiteY36" fmla="*/ 113408 h 301625"/>
                <a:gd name="connsiteX37" fmla="*/ 319743 w 558799"/>
                <a:gd name="connsiteY37" fmla="*/ 108633 h 301625"/>
                <a:gd name="connsiteX38" fmla="*/ 311383 w 558799"/>
                <a:gd name="connsiteY38" fmla="*/ 74014 h 301625"/>
                <a:gd name="connsiteX39" fmla="*/ 310189 w 558799"/>
                <a:gd name="connsiteY39" fmla="*/ 70035 h 301625"/>
                <a:gd name="connsiteX40" fmla="*/ 307999 w 558799"/>
                <a:gd name="connsiteY40" fmla="*/ 66851 h 301625"/>
                <a:gd name="connsiteX41" fmla="*/ 305611 w 558799"/>
                <a:gd name="connsiteY41" fmla="*/ 63867 h 301625"/>
                <a:gd name="connsiteX42" fmla="*/ 306805 w 558799"/>
                <a:gd name="connsiteY42" fmla="*/ 62872 h 301625"/>
                <a:gd name="connsiteX43" fmla="*/ 307999 w 558799"/>
                <a:gd name="connsiteY43" fmla="*/ 62076 h 301625"/>
                <a:gd name="connsiteX44" fmla="*/ 177348 w 558799"/>
                <a:gd name="connsiteY44" fmla="*/ 0 h 301625"/>
                <a:gd name="connsiteX45" fmla="*/ 252189 w 558799"/>
                <a:gd name="connsiteY45" fmla="*/ 62076 h 301625"/>
                <a:gd name="connsiteX46" fmla="*/ 253383 w 558799"/>
                <a:gd name="connsiteY46" fmla="*/ 62872 h 301625"/>
                <a:gd name="connsiteX47" fmla="*/ 254777 w 558799"/>
                <a:gd name="connsiteY47" fmla="*/ 63867 h 301625"/>
                <a:gd name="connsiteX48" fmla="*/ 252189 w 558799"/>
                <a:gd name="connsiteY48" fmla="*/ 66851 h 301625"/>
                <a:gd name="connsiteX49" fmla="*/ 250398 w 558799"/>
                <a:gd name="connsiteY49" fmla="*/ 70035 h 301625"/>
                <a:gd name="connsiteX50" fmla="*/ 249004 w 558799"/>
                <a:gd name="connsiteY50" fmla="*/ 74014 h 301625"/>
                <a:gd name="connsiteX51" fmla="*/ 240445 w 558799"/>
                <a:gd name="connsiteY51" fmla="*/ 108633 h 301625"/>
                <a:gd name="connsiteX52" fmla="*/ 240047 w 558799"/>
                <a:gd name="connsiteY52" fmla="*/ 113408 h 301625"/>
                <a:gd name="connsiteX53" fmla="*/ 240445 w 558799"/>
                <a:gd name="connsiteY53" fmla="*/ 117984 h 301625"/>
                <a:gd name="connsiteX54" fmla="*/ 242038 w 558799"/>
                <a:gd name="connsiteY54" fmla="*/ 122162 h 301625"/>
                <a:gd name="connsiteX55" fmla="*/ 244227 w 558799"/>
                <a:gd name="connsiteY55" fmla="*/ 125943 h 301625"/>
                <a:gd name="connsiteX56" fmla="*/ 247412 w 558799"/>
                <a:gd name="connsiteY56" fmla="*/ 129325 h 301625"/>
                <a:gd name="connsiteX57" fmla="*/ 251194 w 558799"/>
                <a:gd name="connsiteY57" fmla="*/ 131514 h 301625"/>
                <a:gd name="connsiteX58" fmla="*/ 255573 w 558799"/>
                <a:gd name="connsiteY58" fmla="*/ 133304 h 301625"/>
                <a:gd name="connsiteX59" fmla="*/ 260350 w 558799"/>
                <a:gd name="connsiteY59" fmla="*/ 133901 h 301625"/>
                <a:gd name="connsiteX60" fmla="*/ 230692 w 558799"/>
                <a:gd name="connsiteY60" fmla="*/ 301625 h 301625"/>
                <a:gd name="connsiteX61" fmla="*/ 37619 w 558799"/>
                <a:gd name="connsiteY61" fmla="*/ 301625 h 301625"/>
                <a:gd name="connsiteX62" fmla="*/ 31051 w 558799"/>
                <a:gd name="connsiteY62" fmla="*/ 300829 h 301625"/>
                <a:gd name="connsiteX63" fmla="*/ 24681 w 558799"/>
                <a:gd name="connsiteY63" fmla="*/ 299437 h 301625"/>
                <a:gd name="connsiteX64" fmla="*/ 18909 w 558799"/>
                <a:gd name="connsiteY64" fmla="*/ 296850 h 301625"/>
                <a:gd name="connsiteX65" fmla="*/ 13535 w 558799"/>
                <a:gd name="connsiteY65" fmla="*/ 293468 h 301625"/>
                <a:gd name="connsiteX66" fmla="*/ 8957 w 558799"/>
                <a:gd name="connsiteY66" fmla="*/ 289290 h 301625"/>
                <a:gd name="connsiteX67" fmla="*/ 5175 w 558799"/>
                <a:gd name="connsiteY67" fmla="*/ 284515 h 301625"/>
                <a:gd name="connsiteX68" fmla="*/ 2189 w 558799"/>
                <a:gd name="connsiteY68" fmla="*/ 278944 h 301625"/>
                <a:gd name="connsiteX69" fmla="*/ 597 w 558799"/>
                <a:gd name="connsiteY69" fmla="*/ 273174 h 301625"/>
                <a:gd name="connsiteX70" fmla="*/ 0 w 558799"/>
                <a:gd name="connsiteY70" fmla="*/ 266807 h 301625"/>
                <a:gd name="connsiteX71" fmla="*/ 0 w 558799"/>
                <a:gd name="connsiteY71" fmla="*/ 168719 h 301625"/>
                <a:gd name="connsiteX72" fmla="*/ 597 w 558799"/>
                <a:gd name="connsiteY72" fmla="*/ 154991 h 301625"/>
                <a:gd name="connsiteX73" fmla="*/ 2388 w 558799"/>
                <a:gd name="connsiteY73" fmla="*/ 141263 h 301625"/>
                <a:gd name="connsiteX74" fmla="*/ 5374 w 558799"/>
                <a:gd name="connsiteY74" fmla="*/ 127932 h 301625"/>
                <a:gd name="connsiteX75" fmla="*/ 9554 w 558799"/>
                <a:gd name="connsiteY75" fmla="*/ 115000 h 301625"/>
                <a:gd name="connsiteX76" fmla="*/ 15127 w 558799"/>
                <a:gd name="connsiteY76" fmla="*/ 102664 h 301625"/>
                <a:gd name="connsiteX77" fmla="*/ 21297 w 558799"/>
                <a:gd name="connsiteY77" fmla="*/ 90528 h 301625"/>
                <a:gd name="connsiteX78" fmla="*/ 28463 w 558799"/>
                <a:gd name="connsiteY78" fmla="*/ 79386 h 301625"/>
                <a:gd name="connsiteX79" fmla="*/ 36823 w 558799"/>
                <a:gd name="connsiteY79" fmla="*/ 68244 h 301625"/>
                <a:gd name="connsiteX80" fmla="*/ 45979 w 558799"/>
                <a:gd name="connsiteY80" fmla="*/ 58296 h 301625"/>
                <a:gd name="connsiteX81" fmla="*/ 56130 w 558799"/>
                <a:gd name="connsiteY81" fmla="*/ 48746 h 301625"/>
                <a:gd name="connsiteX82" fmla="*/ 66879 w 558799"/>
                <a:gd name="connsiteY82" fmla="*/ 40389 h 301625"/>
                <a:gd name="connsiteX83" fmla="*/ 78622 w 558799"/>
                <a:gd name="connsiteY83" fmla="*/ 32431 h 301625"/>
                <a:gd name="connsiteX84" fmla="*/ 90764 w 558799"/>
                <a:gd name="connsiteY84" fmla="*/ 25467 h 301625"/>
                <a:gd name="connsiteX85" fmla="*/ 103702 w 558799"/>
                <a:gd name="connsiteY85" fmla="*/ 19697 h 301625"/>
                <a:gd name="connsiteX86" fmla="*/ 117436 w 558799"/>
                <a:gd name="connsiteY86" fmla="*/ 14524 h 301625"/>
                <a:gd name="connsiteX87" fmla="*/ 131568 w 558799"/>
                <a:gd name="connsiteY87" fmla="*/ 10744 h 301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558799" h="301625">
                  <a:moveTo>
                    <a:pt x="383040" y="0"/>
                  </a:moveTo>
                  <a:lnTo>
                    <a:pt x="428025" y="10744"/>
                  </a:lnTo>
                  <a:lnTo>
                    <a:pt x="442157" y="14524"/>
                  </a:lnTo>
                  <a:lnTo>
                    <a:pt x="455892" y="19697"/>
                  </a:lnTo>
                  <a:lnTo>
                    <a:pt x="468631" y="25467"/>
                  </a:lnTo>
                  <a:lnTo>
                    <a:pt x="480972" y="32431"/>
                  </a:lnTo>
                  <a:lnTo>
                    <a:pt x="492715" y="40389"/>
                  </a:lnTo>
                  <a:lnTo>
                    <a:pt x="503464" y="48746"/>
                  </a:lnTo>
                  <a:lnTo>
                    <a:pt x="513217" y="58296"/>
                  </a:lnTo>
                  <a:lnTo>
                    <a:pt x="522573" y="68244"/>
                  </a:lnTo>
                  <a:lnTo>
                    <a:pt x="530534" y="79386"/>
                  </a:lnTo>
                  <a:lnTo>
                    <a:pt x="537700" y="90528"/>
                  </a:lnTo>
                  <a:lnTo>
                    <a:pt x="544070" y="102664"/>
                  </a:lnTo>
                  <a:lnTo>
                    <a:pt x="549245" y="115000"/>
                  </a:lnTo>
                  <a:lnTo>
                    <a:pt x="553425" y="127932"/>
                  </a:lnTo>
                  <a:lnTo>
                    <a:pt x="556411" y="141263"/>
                  </a:lnTo>
                  <a:lnTo>
                    <a:pt x="558202" y="154991"/>
                  </a:lnTo>
                  <a:lnTo>
                    <a:pt x="558799" y="168719"/>
                  </a:lnTo>
                  <a:lnTo>
                    <a:pt x="558799" y="266807"/>
                  </a:lnTo>
                  <a:lnTo>
                    <a:pt x="558202" y="273174"/>
                  </a:lnTo>
                  <a:lnTo>
                    <a:pt x="556610" y="279143"/>
                  </a:lnTo>
                  <a:lnTo>
                    <a:pt x="554022" y="284515"/>
                  </a:lnTo>
                  <a:lnTo>
                    <a:pt x="550638" y="289290"/>
                  </a:lnTo>
                  <a:lnTo>
                    <a:pt x="546259" y="293468"/>
                  </a:lnTo>
                  <a:lnTo>
                    <a:pt x="541084" y="296850"/>
                  </a:lnTo>
                  <a:lnTo>
                    <a:pt x="535511" y="299636"/>
                  </a:lnTo>
                  <a:lnTo>
                    <a:pt x="529141" y="301227"/>
                  </a:lnTo>
                  <a:lnTo>
                    <a:pt x="522573" y="301625"/>
                  </a:lnTo>
                  <a:lnTo>
                    <a:pt x="329496" y="301625"/>
                  </a:lnTo>
                  <a:lnTo>
                    <a:pt x="300037" y="134100"/>
                  </a:lnTo>
                  <a:lnTo>
                    <a:pt x="304814" y="133304"/>
                  </a:lnTo>
                  <a:lnTo>
                    <a:pt x="309193" y="131712"/>
                  </a:lnTo>
                  <a:lnTo>
                    <a:pt x="312975" y="129325"/>
                  </a:lnTo>
                  <a:lnTo>
                    <a:pt x="316160" y="125943"/>
                  </a:lnTo>
                  <a:lnTo>
                    <a:pt x="318350" y="122162"/>
                  </a:lnTo>
                  <a:lnTo>
                    <a:pt x="319942" y="117984"/>
                  </a:lnTo>
                  <a:lnTo>
                    <a:pt x="320539" y="113408"/>
                  </a:lnTo>
                  <a:lnTo>
                    <a:pt x="319743" y="108633"/>
                  </a:lnTo>
                  <a:lnTo>
                    <a:pt x="311383" y="74014"/>
                  </a:lnTo>
                  <a:lnTo>
                    <a:pt x="310189" y="70035"/>
                  </a:lnTo>
                  <a:lnTo>
                    <a:pt x="307999" y="66851"/>
                  </a:lnTo>
                  <a:lnTo>
                    <a:pt x="305611" y="63867"/>
                  </a:lnTo>
                  <a:lnTo>
                    <a:pt x="306805" y="62872"/>
                  </a:lnTo>
                  <a:lnTo>
                    <a:pt x="307999" y="62076"/>
                  </a:lnTo>
                  <a:close/>
                  <a:moveTo>
                    <a:pt x="177348" y="0"/>
                  </a:moveTo>
                  <a:lnTo>
                    <a:pt x="252189" y="62076"/>
                  </a:lnTo>
                  <a:lnTo>
                    <a:pt x="253383" y="62872"/>
                  </a:lnTo>
                  <a:lnTo>
                    <a:pt x="254777" y="63867"/>
                  </a:lnTo>
                  <a:lnTo>
                    <a:pt x="252189" y="66851"/>
                  </a:lnTo>
                  <a:lnTo>
                    <a:pt x="250398" y="70035"/>
                  </a:lnTo>
                  <a:lnTo>
                    <a:pt x="249004" y="74014"/>
                  </a:lnTo>
                  <a:lnTo>
                    <a:pt x="240445" y="108633"/>
                  </a:lnTo>
                  <a:lnTo>
                    <a:pt x="240047" y="113408"/>
                  </a:lnTo>
                  <a:lnTo>
                    <a:pt x="240445" y="117984"/>
                  </a:lnTo>
                  <a:lnTo>
                    <a:pt x="242038" y="122162"/>
                  </a:lnTo>
                  <a:lnTo>
                    <a:pt x="244227" y="125943"/>
                  </a:lnTo>
                  <a:lnTo>
                    <a:pt x="247412" y="129325"/>
                  </a:lnTo>
                  <a:lnTo>
                    <a:pt x="251194" y="131514"/>
                  </a:lnTo>
                  <a:lnTo>
                    <a:pt x="255573" y="133304"/>
                  </a:lnTo>
                  <a:lnTo>
                    <a:pt x="260350" y="133901"/>
                  </a:lnTo>
                  <a:lnTo>
                    <a:pt x="230692" y="301625"/>
                  </a:lnTo>
                  <a:lnTo>
                    <a:pt x="37619" y="301625"/>
                  </a:lnTo>
                  <a:lnTo>
                    <a:pt x="31051" y="300829"/>
                  </a:lnTo>
                  <a:lnTo>
                    <a:pt x="24681" y="299437"/>
                  </a:lnTo>
                  <a:lnTo>
                    <a:pt x="18909" y="296850"/>
                  </a:lnTo>
                  <a:lnTo>
                    <a:pt x="13535" y="293468"/>
                  </a:lnTo>
                  <a:lnTo>
                    <a:pt x="8957" y="289290"/>
                  </a:lnTo>
                  <a:lnTo>
                    <a:pt x="5175" y="284515"/>
                  </a:lnTo>
                  <a:lnTo>
                    <a:pt x="2189" y="278944"/>
                  </a:lnTo>
                  <a:lnTo>
                    <a:pt x="597" y="273174"/>
                  </a:lnTo>
                  <a:lnTo>
                    <a:pt x="0" y="266807"/>
                  </a:lnTo>
                  <a:lnTo>
                    <a:pt x="0" y="168719"/>
                  </a:lnTo>
                  <a:lnTo>
                    <a:pt x="597" y="154991"/>
                  </a:lnTo>
                  <a:lnTo>
                    <a:pt x="2388" y="141263"/>
                  </a:lnTo>
                  <a:lnTo>
                    <a:pt x="5374" y="127932"/>
                  </a:lnTo>
                  <a:lnTo>
                    <a:pt x="9554" y="115000"/>
                  </a:lnTo>
                  <a:lnTo>
                    <a:pt x="15127" y="102664"/>
                  </a:lnTo>
                  <a:lnTo>
                    <a:pt x="21297" y="90528"/>
                  </a:lnTo>
                  <a:lnTo>
                    <a:pt x="28463" y="79386"/>
                  </a:lnTo>
                  <a:lnTo>
                    <a:pt x="36823" y="68244"/>
                  </a:lnTo>
                  <a:lnTo>
                    <a:pt x="45979" y="58296"/>
                  </a:lnTo>
                  <a:lnTo>
                    <a:pt x="56130" y="48746"/>
                  </a:lnTo>
                  <a:lnTo>
                    <a:pt x="66879" y="40389"/>
                  </a:lnTo>
                  <a:lnTo>
                    <a:pt x="78622" y="32431"/>
                  </a:lnTo>
                  <a:lnTo>
                    <a:pt x="90764" y="25467"/>
                  </a:lnTo>
                  <a:lnTo>
                    <a:pt x="103702" y="19697"/>
                  </a:lnTo>
                  <a:lnTo>
                    <a:pt x="117436" y="14524"/>
                  </a:lnTo>
                  <a:lnTo>
                    <a:pt x="131568" y="1074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IN" dirty="0">
                <a:solidFill>
                  <a:schemeClr val="tx1">
                    <a:lumMod val="65000"/>
                    <a:lumOff val="35000"/>
                  </a:schemeClr>
                </a:solidFill>
              </a:endParaRPr>
            </a:p>
          </p:txBody>
        </p:sp>
      </p:grpSp>
      <p:grpSp>
        <p:nvGrpSpPr>
          <p:cNvPr id="41" name="Group 61"/>
          <p:cNvGrpSpPr/>
          <p:nvPr/>
        </p:nvGrpSpPr>
        <p:grpSpPr>
          <a:xfrm>
            <a:off x="3208663" y="2708365"/>
            <a:ext cx="263039" cy="350937"/>
            <a:chOff x="5492969" y="5525063"/>
            <a:chExt cx="558799" cy="711200"/>
          </a:xfrm>
          <a:solidFill>
            <a:schemeClr val="accent1"/>
          </a:solidFill>
        </p:grpSpPr>
        <p:sp>
          <p:nvSpPr>
            <p:cNvPr id="42" name="Freeform 62"/>
            <p:cNvSpPr>
              <a:spLocks noEditPoints="1"/>
            </p:cNvSpPr>
            <p:nvPr/>
          </p:nvSpPr>
          <p:spPr bwMode="auto">
            <a:xfrm>
              <a:off x="5589806" y="5525063"/>
              <a:ext cx="366712" cy="425450"/>
            </a:xfrm>
            <a:custGeom>
              <a:avLst/>
              <a:gdLst>
                <a:gd name="T0" fmla="*/ 1197 w 1843"/>
                <a:gd name="T1" fmla="*/ 647 h 2141"/>
                <a:gd name="T2" fmla="*/ 1026 w 1843"/>
                <a:gd name="T3" fmla="*/ 767 h 2141"/>
                <a:gd name="T4" fmla="*/ 802 w 1843"/>
                <a:gd name="T5" fmla="*/ 863 h 2141"/>
                <a:gd name="T6" fmla="*/ 524 w 1843"/>
                <a:gd name="T7" fmla="*/ 922 h 2141"/>
                <a:gd name="T8" fmla="*/ 272 w 1843"/>
                <a:gd name="T9" fmla="*/ 1003 h 2141"/>
                <a:gd name="T10" fmla="*/ 289 w 1843"/>
                <a:gd name="T11" fmla="*/ 1273 h 2141"/>
                <a:gd name="T12" fmla="*/ 369 w 1843"/>
                <a:gd name="T13" fmla="*/ 1521 h 2141"/>
                <a:gd name="T14" fmla="*/ 500 w 1843"/>
                <a:gd name="T15" fmla="*/ 1740 h 2141"/>
                <a:gd name="T16" fmla="*/ 672 w 1843"/>
                <a:gd name="T17" fmla="*/ 1905 h 2141"/>
                <a:gd name="T18" fmla="*/ 873 w 1843"/>
                <a:gd name="T19" fmla="*/ 1985 h 2141"/>
                <a:gd name="T20" fmla="*/ 1087 w 1843"/>
                <a:gd name="T21" fmla="*/ 1957 h 2141"/>
                <a:gd name="T22" fmla="*/ 1275 w 1843"/>
                <a:gd name="T23" fmla="*/ 1832 h 2141"/>
                <a:gd name="T24" fmla="*/ 1427 w 1843"/>
                <a:gd name="T25" fmla="*/ 1636 h 2141"/>
                <a:gd name="T26" fmla="*/ 1533 w 1843"/>
                <a:gd name="T27" fmla="*/ 1399 h 2141"/>
                <a:gd name="T28" fmla="*/ 1583 w 1843"/>
                <a:gd name="T29" fmla="*/ 1146 h 2141"/>
                <a:gd name="T30" fmla="*/ 1569 w 1843"/>
                <a:gd name="T31" fmla="*/ 1019 h 2141"/>
                <a:gd name="T32" fmla="*/ 1469 w 1843"/>
                <a:gd name="T33" fmla="*/ 786 h 2141"/>
                <a:gd name="T34" fmla="*/ 1295 w 1843"/>
                <a:gd name="T35" fmla="*/ 553 h 2141"/>
                <a:gd name="T36" fmla="*/ 1146 w 1843"/>
                <a:gd name="T37" fmla="*/ 19 h 2141"/>
                <a:gd name="T38" fmla="*/ 1285 w 1843"/>
                <a:gd name="T39" fmla="*/ 79 h 2141"/>
                <a:gd name="T40" fmla="*/ 1390 w 1843"/>
                <a:gd name="T41" fmla="*/ 158 h 2141"/>
                <a:gd name="T42" fmla="*/ 1460 w 1843"/>
                <a:gd name="T43" fmla="*/ 231 h 2141"/>
                <a:gd name="T44" fmla="*/ 1495 w 1843"/>
                <a:gd name="T45" fmla="*/ 280 h 2141"/>
                <a:gd name="T46" fmla="*/ 1506 w 1843"/>
                <a:gd name="T47" fmla="*/ 289 h 2141"/>
                <a:gd name="T48" fmla="*/ 1550 w 1843"/>
                <a:gd name="T49" fmla="*/ 308 h 2141"/>
                <a:gd name="T50" fmla="*/ 1620 w 1843"/>
                <a:gd name="T51" fmla="*/ 354 h 2141"/>
                <a:gd name="T52" fmla="*/ 1697 w 1843"/>
                <a:gd name="T53" fmla="*/ 434 h 2141"/>
                <a:gd name="T54" fmla="*/ 1761 w 1843"/>
                <a:gd name="T55" fmla="*/ 555 h 2141"/>
                <a:gd name="T56" fmla="*/ 1794 w 1843"/>
                <a:gd name="T57" fmla="*/ 725 h 2141"/>
                <a:gd name="T58" fmla="*/ 1777 w 1843"/>
                <a:gd name="T59" fmla="*/ 949 h 2141"/>
                <a:gd name="T60" fmla="*/ 1810 w 1843"/>
                <a:gd name="T61" fmla="*/ 1065 h 2141"/>
                <a:gd name="T62" fmla="*/ 1842 w 1843"/>
                <a:gd name="T63" fmla="*/ 1182 h 2141"/>
                <a:gd name="T64" fmla="*/ 1827 w 1843"/>
                <a:gd name="T65" fmla="*/ 1354 h 2141"/>
                <a:gd name="T66" fmla="*/ 1763 w 1843"/>
                <a:gd name="T67" fmla="*/ 1473 h 2141"/>
                <a:gd name="T68" fmla="*/ 1670 w 1843"/>
                <a:gd name="T69" fmla="*/ 1533 h 2141"/>
                <a:gd name="T70" fmla="*/ 1549 w 1843"/>
                <a:gd name="T71" fmla="*/ 1729 h 2141"/>
                <a:gd name="T72" fmla="*/ 1379 w 1843"/>
                <a:gd name="T73" fmla="*/ 1942 h 2141"/>
                <a:gd name="T74" fmla="*/ 1169 w 1843"/>
                <a:gd name="T75" fmla="*/ 2088 h 2141"/>
                <a:gd name="T76" fmla="*/ 928 w 1843"/>
                <a:gd name="T77" fmla="*/ 2141 h 2141"/>
                <a:gd name="T78" fmla="*/ 689 w 1843"/>
                <a:gd name="T79" fmla="*/ 2088 h 2141"/>
                <a:gd name="T80" fmla="*/ 479 w 1843"/>
                <a:gd name="T81" fmla="*/ 1942 h 2141"/>
                <a:gd name="T82" fmla="*/ 308 w 1843"/>
                <a:gd name="T83" fmla="*/ 1731 h 2141"/>
                <a:gd name="T84" fmla="*/ 188 w 1843"/>
                <a:gd name="T85" fmla="*/ 1538 h 2141"/>
                <a:gd name="T86" fmla="*/ 95 w 1843"/>
                <a:gd name="T87" fmla="*/ 1488 h 2141"/>
                <a:gd name="T88" fmla="*/ 28 w 1843"/>
                <a:gd name="T89" fmla="*/ 1385 h 2141"/>
                <a:gd name="T90" fmla="*/ 0 w 1843"/>
                <a:gd name="T91" fmla="*/ 1223 h 2141"/>
                <a:gd name="T92" fmla="*/ 22 w 1843"/>
                <a:gd name="T93" fmla="*/ 1089 h 2141"/>
                <a:gd name="T94" fmla="*/ 81 w 1843"/>
                <a:gd name="T95" fmla="*/ 1015 h 2141"/>
                <a:gd name="T96" fmla="*/ 130 w 1843"/>
                <a:gd name="T97" fmla="*/ 845 h 2141"/>
                <a:gd name="T98" fmla="*/ 183 w 1843"/>
                <a:gd name="T99" fmla="*/ 603 h 2141"/>
                <a:gd name="T100" fmla="*/ 269 w 1843"/>
                <a:gd name="T101" fmla="*/ 426 h 2141"/>
                <a:gd name="T102" fmla="*/ 383 w 1843"/>
                <a:gd name="T103" fmla="*/ 291 h 2141"/>
                <a:gd name="T104" fmla="*/ 525 w 1843"/>
                <a:gd name="T105" fmla="*/ 172 h 2141"/>
                <a:gd name="T106" fmla="*/ 709 w 1843"/>
                <a:gd name="T107" fmla="*/ 66 h 2141"/>
                <a:gd name="T108" fmla="*/ 925 w 1843"/>
                <a:gd name="T109" fmla="*/ 4 h 2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43" h="2141">
                  <a:moveTo>
                    <a:pt x="1295" y="553"/>
                  </a:moveTo>
                  <a:lnTo>
                    <a:pt x="1265" y="585"/>
                  </a:lnTo>
                  <a:lnTo>
                    <a:pt x="1232" y="615"/>
                  </a:lnTo>
                  <a:lnTo>
                    <a:pt x="1197" y="647"/>
                  </a:lnTo>
                  <a:lnTo>
                    <a:pt x="1159" y="679"/>
                  </a:lnTo>
                  <a:lnTo>
                    <a:pt x="1117" y="709"/>
                  </a:lnTo>
                  <a:lnTo>
                    <a:pt x="1073" y="738"/>
                  </a:lnTo>
                  <a:lnTo>
                    <a:pt x="1026" y="767"/>
                  </a:lnTo>
                  <a:lnTo>
                    <a:pt x="975" y="794"/>
                  </a:lnTo>
                  <a:lnTo>
                    <a:pt x="921" y="819"/>
                  </a:lnTo>
                  <a:lnTo>
                    <a:pt x="863" y="843"/>
                  </a:lnTo>
                  <a:lnTo>
                    <a:pt x="802" y="863"/>
                  </a:lnTo>
                  <a:lnTo>
                    <a:pt x="738" y="883"/>
                  </a:lnTo>
                  <a:lnTo>
                    <a:pt x="670" y="898"/>
                  </a:lnTo>
                  <a:lnTo>
                    <a:pt x="599" y="912"/>
                  </a:lnTo>
                  <a:lnTo>
                    <a:pt x="524" y="922"/>
                  </a:lnTo>
                  <a:lnTo>
                    <a:pt x="445" y="928"/>
                  </a:lnTo>
                  <a:lnTo>
                    <a:pt x="363" y="930"/>
                  </a:lnTo>
                  <a:lnTo>
                    <a:pt x="276" y="929"/>
                  </a:lnTo>
                  <a:lnTo>
                    <a:pt x="272" y="1003"/>
                  </a:lnTo>
                  <a:lnTo>
                    <a:pt x="271" y="1086"/>
                  </a:lnTo>
                  <a:lnTo>
                    <a:pt x="272" y="1146"/>
                  </a:lnTo>
                  <a:lnTo>
                    <a:pt x="279" y="1210"/>
                  </a:lnTo>
                  <a:lnTo>
                    <a:pt x="289" y="1273"/>
                  </a:lnTo>
                  <a:lnTo>
                    <a:pt x="304" y="1336"/>
                  </a:lnTo>
                  <a:lnTo>
                    <a:pt x="322" y="1399"/>
                  </a:lnTo>
                  <a:lnTo>
                    <a:pt x="343" y="1461"/>
                  </a:lnTo>
                  <a:lnTo>
                    <a:pt x="369" y="1521"/>
                  </a:lnTo>
                  <a:lnTo>
                    <a:pt x="398" y="1579"/>
                  </a:lnTo>
                  <a:lnTo>
                    <a:pt x="428" y="1636"/>
                  </a:lnTo>
                  <a:lnTo>
                    <a:pt x="463" y="1690"/>
                  </a:lnTo>
                  <a:lnTo>
                    <a:pt x="500" y="1740"/>
                  </a:lnTo>
                  <a:lnTo>
                    <a:pt x="540" y="1788"/>
                  </a:lnTo>
                  <a:lnTo>
                    <a:pt x="581" y="1832"/>
                  </a:lnTo>
                  <a:lnTo>
                    <a:pt x="625" y="1870"/>
                  </a:lnTo>
                  <a:lnTo>
                    <a:pt x="672" y="1905"/>
                  </a:lnTo>
                  <a:lnTo>
                    <a:pt x="720" y="1933"/>
                  </a:lnTo>
                  <a:lnTo>
                    <a:pt x="770" y="1957"/>
                  </a:lnTo>
                  <a:lnTo>
                    <a:pt x="822" y="1974"/>
                  </a:lnTo>
                  <a:lnTo>
                    <a:pt x="873" y="1985"/>
                  </a:lnTo>
                  <a:lnTo>
                    <a:pt x="928" y="1988"/>
                  </a:lnTo>
                  <a:lnTo>
                    <a:pt x="982" y="1985"/>
                  </a:lnTo>
                  <a:lnTo>
                    <a:pt x="1035" y="1974"/>
                  </a:lnTo>
                  <a:lnTo>
                    <a:pt x="1087" y="1957"/>
                  </a:lnTo>
                  <a:lnTo>
                    <a:pt x="1136" y="1933"/>
                  </a:lnTo>
                  <a:lnTo>
                    <a:pt x="1185" y="1905"/>
                  </a:lnTo>
                  <a:lnTo>
                    <a:pt x="1231" y="1870"/>
                  </a:lnTo>
                  <a:lnTo>
                    <a:pt x="1275" y="1832"/>
                  </a:lnTo>
                  <a:lnTo>
                    <a:pt x="1317" y="1788"/>
                  </a:lnTo>
                  <a:lnTo>
                    <a:pt x="1356" y="1740"/>
                  </a:lnTo>
                  <a:lnTo>
                    <a:pt x="1393" y="1690"/>
                  </a:lnTo>
                  <a:lnTo>
                    <a:pt x="1427" y="1636"/>
                  </a:lnTo>
                  <a:lnTo>
                    <a:pt x="1459" y="1579"/>
                  </a:lnTo>
                  <a:lnTo>
                    <a:pt x="1487" y="1521"/>
                  </a:lnTo>
                  <a:lnTo>
                    <a:pt x="1512" y="1461"/>
                  </a:lnTo>
                  <a:lnTo>
                    <a:pt x="1533" y="1399"/>
                  </a:lnTo>
                  <a:lnTo>
                    <a:pt x="1551" y="1336"/>
                  </a:lnTo>
                  <a:lnTo>
                    <a:pt x="1566" y="1273"/>
                  </a:lnTo>
                  <a:lnTo>
                    <a:pt x="1577" y="1210"/>
                  </a:lnTo>
                  <a:lnTo>
                    <a:pt x="1583" y="1146"/>
                  </a:lnTo>
                  <a:lnTo>
                    <a:pt x="1585" y="1086"/>
                  </a:lnTo>
                  <a:lnTo>
                    <a:pt x="1585" y="1079"/>
                  </a:lnTo>
                  <a:lnTo>
                    <a:pt x="1585" y="1072"/>
                  </a:lnTo>
                  <a:lnTo>
                    <a:pt x="1569" y="1019"/>
                  </a:lnTo>
                  <a:lnTo>
                    <a:pt x="1550" y="964"/>
                  </a:lnTo>
                  <a:lnTo>
                    <a:pt x="1527" y="906"/>
                  </a:lnTo>
                  <a:lnTo>
                    <a:pt x="1499" y="847"/>
                  </a:lnTo>
                  <a:lnTo>
                    <a:pt x="1469" y="786"/>
                  </a:lnTo>
                  <a:lnTo>
                    <a:pt x="1433" y="726"/>
                  </a:lnTo>
                  <a:lnTo>
                    <a:pt x="1392" y="666"/>
                  </a:lnTo>
                  <a:lnTo>
                    <a:pt x="1346" y="609"/>
                  </a:lnTo>
                  <a:lnTo>
                    <a:pt x="1295" y="553"/>
                  </a:lnTo>
                  <a:close/>
                  <a:moveTo>
                    <a:pt x="1020" y="0"/>
                  </a:moveTo>
                  <a:lnTo>
                    <a:pt x="1064" y="3"/>
                  </a:lnTo>
                  <a:lnTo>
                    <a:pt x="1107" y="10"/>
                  </a:lnTo>
                  <a:lnTo>
                    <a:pt x="1146" y="19"/>
                  </a:lnTo>
                  <a:lnTo>
                    <a:pt x="1185" y="32"/>
                  </a:lnTo>
                  <a:lnTo>
                    <a:pt x="1221" y="46"/>
                  </a:lnTo>
                  <a:lnTo>
                    <a:pt x="1254" y="62"/>
                  </a:lnTo>
                  <a:lnTo>
                    <a:pt x="1285" y="79"/>
                  </a:lnTo>
                  <a:lnTo>
                    <a:pt x="1314" y="98"/>
                  </a:lnTo>
                  <a:lnTo>
                    <a:pt x="1343" y="117"/>
                  </a:lnTo>
                  <a:lnTo>
                    <a:pt x="1367" y="137"/>
                  </a:lnTo>
                  <a:lnTo>
                    <a:pt x="1390" y="158"/>
                  </a:lnTo>
                  <a:lnTo>
                    <a:pt x="1410" y="177"/>
                  </a:lnTo>
                  <a:lnTo>
                    <a:pt x="1430" y="196"/>
                  </a:lnTo>
                  <a:lnTo>
                    <a:pt x="1446" y="214"/>
                  </a:lnTo>
                  <a:lnTo>
                    <a:pt x="1460" y="231"/>
                  </a:lnTo>
                  <a:lnTo>
                    <a:pt x="1472" y="247"/>
                  </a:lnTo>
                  <a:lnTo>
                    <a:pt x="1483" y="260"/>
                  </a:lnTo>
                  <a:lnTo>
                    <a:pt x="1489" y="271"/>
                  </a:lnTo>
                  <a:lnTo>
                    <a:pt x="1495" y="280"/>
                  </a:lnTo>
                  <a:lnTo>
                    <a:pt x="1498" y="284"/>
                  </a:lnTo>
                  <a:lnTo>
                    <a:pt x="1499" y="286"/>
                  </a:lnTo>
                  <a:lnTo>
                    <a:pt x="1502" y="286"/>
                  </a:lnTo>
                  <a:lnTo>
                    <a:pt x="1506" y="289"/>
                  </a:lnTo>
                  <a:lnTo>
                    <a:pt x="1513" y="291"/>
                  </a:lnTo>
                  <a:lnTo>
                    <a:pt x="1523" y="295"/>
                  </a:lnTo>
                  <a:lnTo>
                    <a:pt x="1536" y="301"/>
                  </a:lnTo>
                  <a:lnTo>
                    <a:pt x="1550" y="308"/>
                  </a:lnTo>
                  <a:lnTo>
                    <a:pt x="1566" y="317"/>
                  </a:lnTo>
                  <a:lnTo>
                    <a:pt x="1583" y="327"/>
                  </a:lnTo>
                  <a:lnTo>
                    <a:pt x="1601" y="339"/>
                  </a:lnTo>
                  <a:lnTo>
                    <a:pt x="1620" y="354"/>
                  </a:lnTo>
                  <a:lnTo>
                    <a:pt x="1639" y="371"/>
                  </a:lnTo>
                  <a:lnTo>
                    <a:pt x="1658" y="389"/>
                  </a:lnTo>
                  <a:lnTo>
                    <a:pt x="1678" y="410"/>
                  </a:lnTo>
                  <a:lnTo>
                    <a:pt x="1697" y="434"/>
                  </a:lnTo>
                  <a:lnTo>
                    <a:pt x="1715" y="460"/>
                  </a:lnTo>
                  <a:lnTo>
                    <a:pt x="1732" y="489"/>
                  </a:lnTo>
                  <a:lnTo>
                    <a:pt x="1748" y="521"/>
                  </a:lnTo>
                  <a:lnTo>
                    <a:pt x="1761" y="555"/>
                  </a:lnTo>
                  <a:lnTo>
                    <a:pt x="1774" y="593"/>
                  </a:lnTo>
                  <a:lnTo>
                    <a:pt x="1783" y="633"/>
                  </a:lnTo>
                  <a:lnTo>
                    <a:pt x="1790" y="677"/>
                  </a:lnTo>
                  <a:lnTo>
                    <a:pt x="1794" y="725"/>
                  </a:lnTo>
                  <a:lnTo>
                    <a:pt x="1795" y="776"/>
                  </a:lnTo>
                  <a:lnTo>
                    <a:pt x="1793" y="830"/>
                  </a:lnTo>
                  <a:lnTo>
                    <a:pt x="1787" y="887"/>
                  </a:lnTo>
                  <a:lnTo>
                    <a:pt x="1777" y="949"/>
                  </a:lnTo>
                  <a:lnTo>
                    <a:pt x="1762" y="1015"/>
                  </a:lnTo>
                  <a:lnTo>
                    <a:pt x="1780" y="1029"/>
                  </a:lnTo>
                  <a:lnTo>
                    <a:pt x="1796" y="1046"/>
                  </a:lnTo>
                  <a:lnTo>
                    <a:pt x="1810" y="1065"/>
                  </a:lnTo>
                  <a:lnTo>
                    <a:pt x="1821" y="1089"/>
                  </a:lnTo>
                  <a:lnTo>
                    <a:pt x="1831" y="1116"/>
                  </a:lnTo>
                  <a:lnTo>
                    <a:pt x="1838" y="1148"/>
                  </a:lnTo>
                  <a:lnTo>
                    <a:pt x="1842" y="1182"/>
                  </a:lnTo>
                  <a:lnTo>
                    <a:pt x="1843" y="1223"/>
                  </a:lnTo>
                  <a:lnTo>
                    <a:pt x="1841" y="1268"/>
                  </a:lnTo>
                  <a:lnTo>
                    <a:pt x="1836" y="1313"/>
                  </a:lnTo>
                  <a:lnTo>
                    <a:pt x="1827" y="1354"/>
                  </a:lnTo>
                  <a:lnTo>
                    <a:pt x="1814" y="1390"/>
                  </a:lnTo>
                  <a:lnTo>
                    <a:pt x="1799" y="1421"/>
                  </a:lnTo>
                  <a:lnTo>
                    <a:pt x="1783" y="1450"/>
                  </a:lnTo>
                  <a:lnTo>
                    <a:pt x="1763" y="1473"/>
                  </a:lnTo>
                  <a:lnTo>
                    <a:pt x="1742" y="1494"/>
                  </a:lnTo>
                  <a:lnTo>
                    <a:pt x="1719" y="1511"/>
                  </a:lnTo>
                  <a:lnTo>
                    <a:pt x="1696" y="1523"/>
                  </a:lnTo>
                  <a:lnTo>
                    <a:pt x="1670" y="1533"/>
                  </a:lnTo>
                  <a:lnTo>
                    <a:pt x="1645" y="1541"/>
                  </a:lnTo>
                  <a:lnTo>
                    <a:pt x="1616" y="1605"/>
                  </a:lnTo>
                  <a:lnTo>
                    <a:pt x="1584" y="1668"/>
                  </a:lnTo>
                  <a:lnTo>
                    <a:pt x="1549" y="1729"/>
                  </a:lnTo>
                  <a:lnTo>
                    <a:pt x="1511" y="1788"/>
                  </a:lnTo>
                  <a:lnTo>
                    <a:pt x="1469" y="1843"/>
                  </a:lnTo>
                  <a:lnTo>
                    <a:pt x="1425" y="1894"/>
                  </a:lnTo>
                  <a:lnTo>
                    <a:pt x="1379" y="1942"/>
                  </a:lnTo>
                  <a:lnTo>
                    <a:pt x="1329" y="1985"/>
                  </a:lnTo>
                  <a:lnTo>
                    <a:pt x="1278" y="2025"/>
                  </a:lnTo>
                  <a:lnTo>
                    <a:pt x="1224" y="2058"/>
                  </a:lnTo>
                  <a:lnTo>
                    <a:pt x="1169" y="2088"/>
                  </a:lnTo>
                  <a:lnTo>
                    <a:pt x="1110" y="2110"/>
                  </a:lnTo>
                  <a:lnTo>
                    <a:pt x="1052" y="2127"/>
                  </a:lnTo>
                  <a:lnTo>
                    <a:pt x="991" y="2137"/>
                  </a:lnTo>
                  <a:lnTo>
                    <a:pt x="928" y="2141"/>
                  </a:lnTo>
                  <a:lnTo>
                    <a:pt x="866" y="2137"/>
                  </a:lnTo>
                  <a:lnTo>
                    <a:pt x="805" y="2127"/>
                  </a:lnTo>
                  <a:lnTo>
                    <a:pt x="746" y="2110"/>
                  </a:lnTo>
                  <a:lnTo>
                    <a:pt x="689" y="2088"/>
                  </a:lnTo>
                  <a:lnTo>
                    <a:pt x="632" y="2059"/>
                  </a:lnTo>
                  <a:lnTo>
                    <a:pt x="579" y="2025"/>
                  </a:lnTo>
                  <a:lnTo>
                    <a:pt x="527" y="1986"/>
                  </a:lnTo>
                  <a:lnTo>
                    <a:pt x="479" y="1942"/>
                  </a:lnTo>
                  <a:lnTo>
                    <a:pt x="431" y="1895"/>
                  </a:lnTo>
                  <a:lnTo>
                    <a:pt x="387" y="1844"/>
                  </a:lnTo>
                  <a:lnTo>
                    <a:pt x="347" y="1789"/>
                  </a:lnTo>
                  <a:lnTo>
                    <a:pt x="308" y="1731"/>
                  </a:lnTo>
                  <a:lnTo>
                    <a:pt x="272" y="1671"/>
                  </a:lnTo>
                  <a:lnTo>
                    <a:pt x="241" y="1607"/>
                  </a:lnTo>
                  <a:lnTo>
                    <a:pt x="213" y="1543"/>
                  </a:lnTo>
                  <a:lnTo>
                    <a:pt x="188" y="1538"/>
                  </a:lnTo>
                  <a:lnTo>
                    <a:pt x="163" y="1530"/>
                  </a:lnTo>
                  <a:lnTo>
                    <a:pt x="139" y="1518"/>
                  </a:lnTo>
                  <a:lnTo>
                    <a:pt x="117" y="1505"/>
                  </a:lnTo>
                  <a:lnTo>
                    <a:pt x="95" y="1488"/>
                  </a:lnTo>
                  <a:lnTo>
                    <a:pt x="75" y="1468"/>
                  </a:lnTo>
                  <a:lnTo>
                    <a:pt x="57" y="1444"/>
                  </a:lnTo>
                  <a:lnTo>
                    <a:pt x="41" y="1417"/>
                  </a:lnTo>
                  <a:lnTo>
                    <a:pt x="28" y="1385"/>
                  </a:lnTo>
                  <a:lnTo>
                    <a:pt x="16" y="1350"/>
                  </a:lnTo>
                  <a:lnTo>
                    <a:pt x="7" y="1311"/>
                  </a:lnTo>
                  <a:lnTo>
                    <a:pt x="3" y="1268"/>
                  </a:lnTo>
                  <a:lnTo>
                    <a:pt x="0" y="1223"/>
                  </a:lnTo>
                  <a:lnTo>
                    <a:pt x="2" y="1182"/>
                  </a:lnTo>
                  <a:lnTo>
                    <a:pt x="5" y="1148"/>
                  </a:lnTo>
                  <a:lnTo>
                    <a:pt x="13" y="1116"/>
                  </a:lnTo>
                  <a:lnTo>
                    <a:pt x="22" y="1089"/>
                  </a:lnTo>
                  <a:lnTo>
                    <a:pt x="34" y="1065"/>
                  </a:lnTo>
                  <a:lnTo>
                    <a:pt x="48" y="1046"/>
                  </a:lnTo>
                  <a:lnTo>
                    <a:pt x="64" y="1029"/>
                  </a:lnTo>
                  <a:lnTo>
                    <a:pt x="81" y="1015"/>
                  </a:lnTo>
                  <a:lnTo>
                    <a:pt x="100" y="1004"/>
                  </a:lnTo>
                  <a:lnTo>
                    <a:pt x="119" y="995"/>
                  </a:lnTo>
                  <a:lnTo>
                    <a:pt x="123" y="918"/>
                  </a:lnTo>
                  <a:lnTo>
                    <a:pt x="130" y="845"/>
                  </a:lnTo>
                  <a:lnTo>
                    <a:pt x="140" y="778"/>
                  </a:lnTo>
                  <a:lnTo>
                    <a:pt x="152" y="716"/>
                  </a:lnTo>
                  <a:lnTo>
                    <a:pt x="166" y="657"/>
                  </a:lnTo>
                  <a:lnTo>
                    <a:pt x="183" y="603"/>
                  </a:lnTo>
                  <a:lnTo>
                    <a:pt x="201" y="552"/>
                  </a:lnTo>
                  <a:lnTo>
                    <a:pt x="222" y="506"/>
                  </a:lnTo>
                  <a:lnTo>
                    <a:pt x="244" y="464"/>
                  </a:lnTo>
                  <a:lnTo>
                    <a:pt x="269" y="426"/>
                  </a:lnTo>
                  <a:lnTo>
                    <a:pt x="295" y="390"/>
                  </a:lnTo>
                  <a:lnTo>
                    <a:pt x="323" y="358"/>
                  </a:lnTo>
                  <a:lnTo>
                    <a:pt x="351" y="323"/>
                  </a:lnTo>
                  <a:lnTo>
                    <a:pt x="383" y="291"/>
                  </a:lnTo>
                  <a:lnTo>
                    <a:pt x="418" y="258"/>
                  </a:lnTo>
                  <a:lnTo>
                    <a:pt x="454" y="228"/>
                  </a:lnTo>
                  <a:lnTo>
                    <a:pt x="490" y="198"/>
                  </a:lnTo>
                  <a:lnTo>
                    <a:pt x="525" y="172"/>
                  </a:lnTo>
                  <a:lnTo>
                    <a:pt x="559" y="150"/>
                  </a:lnTo>
                  <a:lnTo>
                    <a:pt x="589" y="130"/>
                  </a:lnTo>
                  <a:lnTo>
                    <a:pt x="650" y="96"/>
                  </a:lnTo>
                  <a:lnTo>
                    <a:pt x="709" y="66"/>
                  </a:lnTo>
                  <a:lnTo>
                    <a:pt x="766" y="43"/>
                  </a:lnTo>
                  <a:lnTo>
                    <a:pt x="822" y="25"/>
                  </a:lnTo>
                  <a:lnTo>
                    <a:pt x="875" y="12"/>
                  </a:lnTo>
                  <a:lnTo>
                    <a:pt x="925" y="4"/>
                  </a:lnTo>
                  <a:lnTo>
                    <a:pt x="974" y="0"/>
                  </a:lnTo>
                  <a:lnTo>
                    <a:pt x="102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solidFill>
                  <a:schemeClr val="tx1">
                    <a:lumMod val="65000"/>
                    <a:lumOff val="35000"/>
                  </a:schemeClr>
                </a:solidFill>
              </a:endParaRPr>
            </a:p>
          </p:txBody>
        </p:sp>
        <p:sp>
          <p:nvSpPr>
            <p:cNvPr id="43" name="Freeform 63"/>
            <p:cNvSpPr>
              <a:spLocks/>
            </p:cNvSpPr>
            <p:nvPr/>
          </p:nvSpPr>
          <p:spPr bwMode="auto">
            <a:xfrm>
              <a:off x="5492969" y="5934638"/>
              <a:ext cx="558799" cy="301625"/>
            </a:xfrm>
            <a:custGeom>
              <a:avLst/>
              <a:gdLst>
                <a:gd name="connsiteX0" fmla="*/ 383040 w 558799"/>
                <a:gd name="connsiteY0" fmla="*/ 0 h 301625"/>
                <a:gd name="connsiteX1" fmla="*/ 428025 w 558799"/>
                <a:gd name="connsiteY1" fmla="*/ 10744 h 301625"/>
                <a:gd name="connsiteX2" fmla="*/ 442157 w 558799"/>
                <a:gd name="connsiteY2" fmla="*/ 14524 h 301625"/>
                <a:gd name="connsiteX3" fmla="*/ 455892 w 558799"/>
                <a:gd name="connsiteY3" fmla="*/ 19697 h 301625"/>
                <a:gd name="connsiteX4" fmla="*/ 468631 w 558799"/>
                <a:gd name="connsiteY4" fmla="*/ 25467 h 301625"/>
                <a:gd name="connsiteX5" fmla="*/ 480972 w 558799"/>
                <a:gd name="connsiteY5" fmla="*/ 32431 h 301625"/>
                <a:gd name="connsiteX6" fmla="*/ 492715 w 558799"/>
                <a:gd name="connsiteY6" fmla="*/ 40389 h 301625"/>
                <a:gd name="connsiteX7" fmla="*/ 503464 w 558799"/>
                <a:gd name="connsiteY7" fmla="*/ 48746 h 301625"/>
                <a:gd name="connsiteX8" fmla="*/ 513217 w 558799"/>
                <a:gd name="connsiteY8" fmla="*/ 58296 h 301625"/>
                <a:gd name="connsiteX9" fmla="*/ 522573 w 558799"/>
                <a:gd name="connsiteY9" fmla="*/ 68244 h 301625"/>
                <a:gd name="connsiteX10" fmla="*/ 530534 w 558799"/>
                <a:gd name="connsiteY10" fmla="*/ 79386 h 301625"/>
                <a:gd name="connsiteX11" fmla="*/ 537700 w 558799"/>
                <a:gd name="connsiteY11" fmla="*/ 90528 h 301625"/>
                <a:gd name="connsiteX12" fmla="*/ 544070 w 558799"/>
                <a:gd name="connsiteY12" fmla="*/ 102664 h 301625"/>
                <a:gd name="connsiteX13" fmla="*/ 549245 w 558799"/>
                <a:gd name="connsiteY13" fmla="*/ 115000 h 301625"/>
                <a:gd name="connsiteX14" fmla="*/ 553425 w 558799"/>
                <a:gd name="connsiteY14" fmla="*/ 127932 h 301625"/>
                <a:gd name="connsiteX15" fmla="*/ 556411 w 558799"/>
                <a:gd name="connsiteY15" fmla="*/ 141263 h 301625"/>
                <a:gd name="connsiteX16" fmla="*/ 558202 w 558799"/>
                <a:gd name="connsiteY16" fmla="*/ 154991 h 301625"/>
                <a:gd name="connsiteX17" fmla="*/ 558799 w 558799"/>
                <a:gd name="connsiteY17" fmla="*/ 168719 h 301625"/>
                <a:gd name="connsiteX18" fmla="*/ 558799 w 558799"/>
                <a:gd name="connsiteY18" fmla="*/ 266807 h 301625"/>
                <a:gd name="connsiteX19" fmla="*/ 558202 w 558799"/>
                <a:gd name="connsiteY19" fmla="*/ 273174 h 301625"/>
                <a:gd name="connsiteX20" fmla="*/ 556610 w 558799"/>
                <a:gd name="connsiteY20" fmla="*/ 279143 h 301625"/>
                <a:gd name="connsiteX21" fmla="*/ 554022 w 558799"/>
                <a:gd name="connsiteY21" fmla="*/ 284515 h 301625"/>
                <a:gd name="connsiteX22" fmla="*/ 550638 w 558799"/>
                <a:gd name="connsiteY22" fmla="*/ 289290 h 301625"/>
                <a:gd name="connsiteX23" fmla="*/ 546259 w 558799"/>
                <a:gd name="connsiteY23" fmla="*/ 293468 h 301625"/>
                <a:gd name="connsiteX24" fmla="*/ 541084 w 558799"/>
                <a:gd name="connsiteY24" fmla="*/ 296850 h 301625"/>
                <a:gd name="connsiteX25" fmla="*/ 535511 w 558799"/>
                <a:gd name="connsiteY25" fmla="*/ 299636 h 301625"/>
                <a:gd name="connsiteX26" fmla="*/ 529141 w 558799"/>
                <a:gd name="connsiteY26" fmla="*/ 301227 h 301625"/>
                <a:gd name="connsiteX27" fmla="*/ 522573 w 558799"/>
                <a:gd name="connsiteY27" fmla="*/ 301625 h 301625"/>
                <a:gd name="connsiteX28" fmla="*/ 329496 w 558799"/>
                <a:gd name="connsiteY28" fmla="*/ 301625 h 301625"/>
                <a:gd name="connsiteX29" fmla="*/ 300037 w 558799"/>
                <a:gd name="connsiteY29" fmla="*/ 134100 h 301625"/>
                <a:gd name="connsiteX30" fmla="*/ 304814 w 558799"/>
                <a:gd name="connsiteY30" fmla="*/ 133304 h 301625"/>
                <a:gd name="connsiteX31" fmla="*/ 309193 w 558799"/>
                <a:gd name="connsiteY31" fmla="*/ 131712 h 301625"/>
                <a:gd name="connsiteX32" fmla="*/ 312975 w 558799"/>
                <a:gd name="connsiteY32" fmla="*/ 129325 h 301625"/>
                <a:gd name="connsiteX33" fmla="*/ 316160 w 558799"/>
                <a:gd name="connsiteY33" fmla="*/ 125943 h 301625"/>
                <a:gd name="connsiteX34" fmla="*/ 318350 w 558799"/>
                <a:gd name="connsiteY34" fmla="*/ 122162 h 301625"/>
                <a:gd name="connsiteX35" fmla="*/ 319942 w 558799"/>
                <a:gd name="connsiteY35" fmla="*/ 117984 h 301625"/>
                <a:gd name="connsiteX36" fmla="*/ 320539 w 558799"/>
                <a:gd name="connsiteY36" fmla="*/ 113408 h 301625"/>
                <a:gd name="connsiteX37" fmla="*/ 319743 w 558799"/>
                <a:gd name="connsiteY37" fmla="*/ 108633 h 301625"/>
                <a:gd name="connsiteX38" fmla="*/ 311383 w 558799"/>
                <a:gd name="connsiteY38" fmla="*/ 74014 h 301625"/>
                <a:gd name="connsiteX39" fmla="*/ 310189 w 558799"/>
                <a:gd name="connsiteY39" fmla="*/ 70035 h 301625"/>
                <a:gd name="connsiteX40" fmla="*/ 307999 w 558799"/>
                <a:gd name="connsiteY40" fmla="*/ 66851 h 301625"/>
                <a:gd name="connsiteX41" fmla="*/ 305611 w 558799"/>
                <a:gd name="connsiteY41" fmla="*/ 63867 h 301625"/>
                <a:gd name="connsiteX42" fmla="*/ 306805 w 558799"/>
                <a:gd name="connsiteY42" fmla="*/ 62872 h 301625"/>
                <a:gd name="connsiteX43" fmla="*/ 307999 w 558799"/>
                <a:gd name="connsiteY43" fmla="*/ 62076 h 301625"/>
                <a:gd name="connsiteX44" fmla="*/ 177348 w 558799"/>
                <a:gd name="connsiteY44" fmla="*/ 0 h 301625"/>
                <a:gd name="connsiteX45" fmla="*/ 252189 w 558799"/>
                <a:gd name="connsiteY45" fmla="*/ 62076 h 301625"/>
                <a:gd name="connsiteX46" fmla="*/ 253383 w 558799"/>
                <a:gd name="connsiteY46" fmla="*/ 62872 h 301625"/>
                <a:gd name="connsiteX47" fmla="*/ 254777 w 558799"/>
                <a:gd name="connsiteY47" fmla="*/ 63867 h 301625"/>
                <a:gd name="connsiteX48" fmla="*/ 252189 w 558799"/>
                <a:gd name="connsiteY48" fmla="*/ 66851 h 301625"/>
                <a:gd name="connsiteX49" fmla="*/ 250398 w 558799"/>
                <a:gd name="connsiteY49" fmla="*/ 70035 h 301625"/>
                <a:gd name="connsiteX50" fmla="*/ 249004 w 558799"/>
                <a:gd name="connsiteY50" fmla="*/ 74014 h 301625"/>
                <a:gd name="connsiteX51" fmla="*/ 240445 w 558799"/>
                <a:gd name="connsiteY51" fmla="*/ 108633 h 301625"/>
                <a:gd name="connsiteX52" fmla="*/ 240047 w 558799"/>
                <a:gd name="connsiteY52" fmla="*/ 113408 h 301625"/>
                <a:gd name="connsiteX53" fmla="*/ 240445 w 558799"/>
                <a:gd name="connsiteY53" fmla="*/ 117984 h 301625"/>
                <a:gd name="connsiteX54" fmla="*/ 242038 w 558799"/>
                <a:gd name="connsiteY54" fmla="*/ 122162 h 301625"/>
                <a:gd name="connsiteX55" fmla="*/ 244227 w 558799"/>
                <a:gd name="connsiteY55" fmla="*/ 125943 h 301625"/>
                <a:gd name="connsiteX56" fmla="*/ 247412 w 558799"/>
                <a:gd name="connsiteY56" fmla="*/ 129325 h 301625"/>
                <a:gd name="connsiteX57" fmla="*/ 251194 w 558799"/>
                <a:gd name="connsiteY57" fmla="*/ 131514 h 301625"/>
                <a:gd name="connsiteX58" fmla="*/ 255573 w 558799"/>
                <a:gd name="connsiteY58" fmla="*/ 133304 h 301625"/>
                <a:gd name="connsiteX59" fmla="*/ 260350 w 558799"/>
                <a:gd name="connsiteY59" fmla="*/ 133901 h 301625"/>
                <a:gd name="connsiteX60" fmla="*/ 230692 w 558799"/>
                <a:gd name="connsiteY60" fmla="*/ 301625 h 301625"/>
                <a:gd name="connsiteX61" fmla="*/ 37619 w 558799"/>
                <a:gd name="connsiteY61" fmla="*/ 301625 h 301625"/>
                <a:gd name="connsiteX62" fmla="*/ 31051 w 558799"/>
                <a:gd name="connsiteY62" fmla="*/ 300829 h 301625"/>
                <a:gd name="connsiteX63" fmla="*/ 24681 w 558799"/>
                <a:gd name="connsiteY63" fmla="*/ 299437 h 301625"/>
                <a:gd name="connsiteX64" fmla="*/ 18909 w 558799"/>
                <a:gd name="connsiteY64" fmla="*/ 296850 h 301625"/>
                <a:gd name="connsiteX65" fmla="*/ 13535 w 558799"/>
                <a:gd name="connsiteY65" fmla="*/ 293468 h 301625"/>
                <a:gd name="connsiteX66" fmla="*/ 8957 w 558799"/>
                <a:gd name="connsiteY66" fmla="*/ 289290 h 301625"/>
                <a:gd name="connsiteX67" fmla="*/ 5175 w 558799"/>
                <a:gd name="connsiteY67" fmla="*/ 284515 h 301625"/>
                <a:gd name="connsiteX68" fmla="*/ 2189 w 558799"/>
                <a:gd name="connsiteY68" fmla="*/ 278944 h 301625"/>
                <a:gd name="connsiteX69" fmla="*/ 597 w 558799"/>
                <a:gd name="connsiteY69" fmla="*/ 273174 h 301625"/>
                <a:gd name="connsiteX70" fmla="*/ 0 w 558799"/>
                <a:gd name="connsiteY70" fmla="*/ 266807 h 301625"/>
                <a:gd name="connsiteX71" fmla="*/ 0 w 558799"/>
                <a:gd name="connsiteY71" fmla="*/ 168719 h 301625"/>
                <a:gd name="connsiteX72" fmla="*/ 597 w 558799"/>
                <a:gd name="connsiteY72" fmla="*/ 154991 h 301625"/>
                <a:gd name="connsiteX73" fmla="*/ 2388 w 558799"/>
                <a:gd name="connsiteY73" fmla="*/ 141263 h 301625"/>
                <a:gd name="connsiteX74" fmla="*/ 5374 w 558799"/>
                <a:gd name="connsiteY74" fmla="*/ 127932 h 301625"/>
                <a:gd name="connsiteX75" fmla="*/ 9554 w 558799"/>
                <a:gd name="connsiteY75" fmla="*/ 115000 h 301625"/>
                <a:gd name="connsiteX76" fmla="*/ 15127 w 558799"/>
                <a:gd name="connsiteY76" fmla="*/ 102664 h 301625"/>
                <a:gd name="connsiteX77" fmla="*/ 21297 w 558799"/>
                <a:gd name="connsiteY77" fmla="*/ 90528 h 301625"/>
                <a:gd name="connsiteX78" fmla="*/ 28463 w 558799"/>
                <a:gd name="connsiteY78" fmla="*/ 79386 h 301625"/>
                <a:gd name="connsiteX79" fmla="*/ 36823 w 558799"/>
                <a:gd name="connsiteY79" fmla="*/ 68244 h 301625"/>
                <a:gd name="connsiteX80" fmla="*/ 45979 w 558799"/>
                <a:gd name="connsiteY80" fmla="*/ 58296 h 301625"/>
                <a:gd name="connsiteX81" fmla="*/ 56130 w 558799"/>
                <a:gd name="connsiteY81" fmla="*/ 48746 h 301625"/>
                <a:gd name="connsiteX82" fmla="*/ 66879 w 558799"/>
                <a:gd name="connsiteY82" fmla="*/ 40389 h 301625"/>
                <a:gd name="connsiteX83" fmla="*/ 78622 w 558799"/>
                <a:gd name="connsiteY83" fmla="*/ 32431 h 301625"/>
                <a:gd name="connsiteX84" fmla="*/ 90764 w 558799"/>
                <a:gd name="connsiteY84" fmla="*/ 25467 h 301625"/>
                <a:gd name="connsiteX85" fmla="*/ 103702 w 558799"/>
                <a:gd name="connsiteY85" fmla="*/ 19697 h 301625"/>
                <a:gd name="connsiteX86" fmla="*/ 117436 w 558799"/>
                <a:gd name="connsiteY86" fmla="*/ 14524 h 301625"/>
                <a:gd name="connsiteX87" fmla="*/ 131568 w 558799"/>
                <a:gd name="connsiteY87" fmla="*/ 10744 h 301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558799" h="301625">
                  <a:moveTo>
                    <a:pt x="383040" y="0"/>
                  </a:moveTo>
                  <a:lnTo>
                    <a:pt x="428025" y="10744"/>
                  </a:lnTo>
                  <a:lnTo>
                    <a:pt x="442157" y="14524"/>
                  </a:lnTo>
                  <a:lnTo>
                    <a:pt x="455892" y="19697"/>
                  </a:lnTo>
                  <a:lnTo>
                    <a:pt x="468631" y="25467"/>
                  </a:lnTo>
                  <a:lnTo>
                    <a:pt x="480972" y="32431"/>
                  </a:lnTo>
                  <a:lnTo>
                    <a:pt x="492715" y="40389"/>
                  </a:lnTo>
                  <a:lnTo>
                    <a:pt x="503464" y="48746"/>
                  </a:lnTo>
                  <a:lnTo>
                    <a:pt x="513217" y="58296"/>
                  </a:lnTo>
                  <a:lnTo>
                    <a:pt x="522573" y="68244"/>
                  </a:lnTo>
                  <a:lnTo>
                    <a:pt x="530534" y="79386"/>
                  </a:lnTo>
                  <a:lnTo>
                    <a:pt x="537700" y="90528"/>
                  </a:lnTo>
                  <a:lnTo>
                    <a:pt x="544070" y="102664"/>
                  </a:lnTo>
                  <a:lnTo>
                    <a:pt x="549245" y="115000"/>
                  </a:lnTo>
                  <a:lnTo>
                    <a:pt x="553425" y="127932"/>
                  </a:lnTo>
                  <a:lnTo>
                    <a:pt x="556411" y="141263"/>
                  </a:lnTo>
                  <a:lnTo>
                    <a:pt x="558202" y="154991"/>
                  </a:lnTo>
                  <a:lnTo>
                    <a:pt x="558799" y="168719"/>
                  </a:lnTo>
                  <a:lnTo>
                    <a:pt x="558799" y="266807"/>
                  </a:lnTo>
                  <a:lnTo>
                    <a:pt x="558202" y="273174"/>
                  </a:lnTo>
                  <a:lnTo>
                    <a:pt x="556610" y="279143"/>
                  </a:lnTo>
                  <a:lnTo>
                    <a:pt x="554022" y="284515"/>
                  </a:lnTo>
                  <a:lnTo>
                    <a:pt x="550638" y="289290"/>
                  </a:lnTo>
                  <a:lnTo>
                    <a:pt x="546259" y="293468"/>
                  </a:lnTo>
                  <a:lnTo>
                    <a:pt x="541084" y="296850"/>
                  </a:lnTo>
                  <a:lnTo>
                    <a:pt x="535511" y="299636"/>
                  </a:lnTo>
                  <a:lnTo>
                    <a:pt x="529141" y="301227"/>
                  </a:lnTo>
                  <a:lnTo>
                    <a:pt x="522573" y="301625"/>
                  </a:lnTo>
                  <a:lnTo>
                    <a:pt x="329496" y="301625"/>
                  </a:lnTo>
                  <a:lnTo>
                    <a:pt x="300037" y="134100"/>
                  </a:lnTo>
                  <a:lnTo>
                    <a:pt x="304814" y="133304"/>
                  </a:lnTo>
                  <a:lnTo>
                    <a:pt x="309193" y="131712"/>
                  </a:lnTo>
                  <a:lnTo>
                    <a:pt x="312975" y="129325"/>
                  </a:lnTo>
                  <a:lnTo>
                    <a:pt x="316160" y="125943"/>
                  </a:lnTo>
                  <a:lnTo>
                    <a:pt x="318350" y="122162"/>
                  </a:lnTo>
                  <a:lnTo>
                    <a:pt x="319942" y="117984"/>
                  </a:lnTo>
                  <a:lnTo>
                    <a:pt x="320539" y="113408"/>
                  </a:lnTo>
                  <a:lnTo>
                    <a:pt x="319743" y="108633"/>
                  </a:lnTo>
                  <a:lnTo>
                    <a:pt x="311383" y="74014"/>
                  </a:lnTo>
                  <a:lnTo>
                    <a:pt x="310189" y="70035"/>
                  </a:lnTo>
                  <a:lnTo>
                    <a:pt x="307999" y="66851"/>
                  </a:lnTo>
                  <a:lnTo>
                    <a:pt x="305611" y="63867"/>
                  </a:lnTo>
                  <a:lnTo>
                    <a:pt x="306805" y="62872"/>
                  </a:lnTo>
                  <a:lnTo>
                    <a:pt x="307999" y="62076"/>
                  </a:lnTo>
                  <a:close/>
                  <a:moveTo>
                    <a:pt x="177348" y="0"/>
                  </a:moveTo>
                  <a:lnTo>
                    <a:pt x="252189" y="62076"/>
                  </a:lnTo>
                  <a:lnTo>
                    <a:pt x="253383" y="62872"/>
                  </a:lnTo>
                  <a:lnTo>
                    <a:pt x="254777" y="63867"/>
                  </a:lnTo>
                  <a:lnTo>
                    <a:pt x="252189" y="66851"/>
                  </a:lnTo>
                  <a:lnTo>
                    <a:pt x="250398" y="70035"/>
                  </a:lnTo>
                  <a:lnTo>
                    <a:pt x="249004" y="74014"/>
                  </a:lnTo>
                  <a:lnTo>
                    <a:pt x="240445" y="108633"/>
                  </a:lnTo>
                  <a:lnTo>
                    <a:pt x="240047" y="113408"/>
                  </a:lnTo>
                  <a:lnTo>
                    <a:pt x="240445" y="117984"/>
                  </a:lnTo>
                  <a:lnTo>
                    <a:pt x="242038" y="122162"/>
                  </a:lnTo>
                  <a:lnTo>
                    <a:pt x="244227" y="125943"/>
                  </a:lnTo>
                  <a:lnTo>
                    <a:pt x="247412" y="129325"/>
                  </a:lnTo>
                  <a:lnTo>
                    <a:pt x="251194" y="131514"/>
                  </a:lnTo>
                  <a:lnTo>
                    <a:pt x="255573" y="133304"/>
                  </a:lnTo>
                  <a:lnTo>
                    <a:pt x="260350" y="133901"/>
                  </a:lnTo>
                  <a:lnTo>
                    <a:pt x="230692" y="301625"/>
                  </a:lnTo>
                  <a:lnTo>
                    <a:pt x="37619" y="301625"/>
                  </a:lnTo>
                  <a:lnTo>
                    <a:pt x="31051" y="300829"/>
                  </a:lnTo>
                  <a:lnTo>
                    <a:pt x="24681" y="299437"/>
                  </a:lnTo>
                  <a:lnTo>
                    <a:pt x="18909" y="296850"/>
                  </a:lnTo>
                  <a:lnTo>
                    <a:pt x="13535" y="293468"/>
                  </a:lnTo>
                  <a:lnTo>
                    <a:pt x="8957" y="289290"/>
                  </a:lnTo>
                  <a:lnTo>
                    <a:pt x="5175" y="284515"/>
                  </a:lnTo>
                  <a:lnTo>
                    <a:pt x="2189" y="278944"/>
                  </a:lnTo>
                  <a:lnTo>
                    <a:pt x="597" y="273174"/>
                  </a:lnTo>
                  <a:lnTo>
                    <a:pt x="0" y="266807"/>
                  </a:lnTo>
                  <a:lnTo>
                    <a:pt x="0" y="168719"/>
                  </a:lnTo>
                  <a:lnTo>
                    <a:pt x="597" y="154991"/>
                  </a:lnTo>
                  <a:lnTo>
                    <a:pt x="2388" y="141263"/>
                  </a:lnTo>
                  <a:lnTo>
                    <a:pt x="5374" y="127932"/>
                  </a:lnTo>
                  <a:lnTo>
                    <a:pt x="9554" y="115000"/>
                  </a:lnTo>
                  <a:lnTo>
                    <a:pt x="15127" y="102664"/>
                  </a:lnTo>
                  <a:lnTo>
                    <a:pt x="21297" y="90528"/>
                  </a:lnTo>
                  <a:lnTo>
                    <a:pt x="28463" y="79386"/>
                  </a:lnTo>
                  <a:lnTo>
                    <a:pt x="36823" y="68244"/>
                  </a:lnTo>
                  <a:lnTo>
                    <a:pt x="45979" y="58296"/>
                  </a:lnTo>
                  <a:lnTo>
                    <a:pt x="56130" y="48746"/>
                  </a:lnTo>
                  <a:lnTo>
                    <a:pt x="66879" y="40389"/>
                  </a:lnTo>
                  <a:lnTo>
                    <a:pt x="78622" y="32431"/>
                  </a:lnTo>
                  <a:lnTo>
                    <a:pt x="90764" y="25467"/>
                  </a:lnTo>
                  <a:lnTo>
                    <a:pt x="103702" y="19697"/>
                  </a:lnTo>
                  <a:lnTo>
                    <a:pt x="117436" y="14524"/>
                  </a:lnTo>
                  <a:lnTo>
                    <a:pt x="131568" y="1074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IN" dirty="0">
                <a:solidFill>
                  <a:schemeClr val="tx1">
                    <a:lumMod val="65000"/>
                    <a:lumOff val="35000"/>
                  </a:schemeClr>
                </a:solidFill>
              </a:endParaRPr>
            </a:p>
          </p:txBody>
        </p:sp>
      </p:grpSp>
      <p:grpSp>
        <p:nvGrpSpPr>
          <p:cNvPr id="44" name="Group 64"/>
          <p:cNvGrpSpPr/>
          <p:nvPr/>
        </p:nvGrpSpPr>
        <p:grpSpPr>
          <a:xfrm>
            <a:off x="3576378" y="2743199"/>
            <a:ext cx="263039" cy="350937"/>
            <a:chOff x="5492969" y="5525063"/>
            <a:chExt cx="558799" cy="711200"/>
          </a:xfrm>
          <a:solidFill>
            <a:schemeClr val="accent1"/>
          </a:solidFill>
        </p:grpSpPr>
        <p:sp>
          <p:nvSpPr>
            <p:cNvPr id="45" name="Freeform 65"/>
            <p:cNvSpPr>
              <a:spLocks noEditPoints="1"/>
            </p:cNvSpPr>
            <p:nvPr/>
          </p:nvSpPr>
          <p:spPr bwMode="auto">
            <a:xfrm>
              <a:off x="5589806" y="5525063"/>
              <a:ext cx="366712" cy="425450"/>
            </a:xfrm>
            <a:custGeom>
              <a:avLst/>
              <a:gdLst>
                <a:gd name="T0" fmla="*/ 1197 w 1843"/>
                <a:gd name="T1" fmla="*/ 647 h 2141"/>
                <a:gd name="T2" fmla="*/ 1026 w 1843"/>
                <a:gd name="T3" fmla="*/ 767 h 2141"/>
                <a:gd name="T4" fmla="*/ 802 w 1843"/>
                <a:gd name="T5" fmla="*/ 863 h 2141"/>
                <a:gd name="T6" fmla="*/ 524 w 1843"/>
                <a:gd name="T7" fmla="*/ 922 h 2141"/>
                <a:gd name="T8" fmla="*/ 272 w 1843"/>
                <a:gd name="T9" fmla="*/ 1003 h 2141"/>
                <a:gd name="T10" fmla="*/ 289 w 1843"/>
                <a:gd name="T11" fmla="*/ 1273 h 2141"/>
                <a:gd name="T12" fmla="*/ 369 w 1843"/>
                <a:gd name="T13" fmla="*/ 1521 h 2141"/>
                <a:gd name="T14" fmla="*/ 500 w 1843"/>
                <a:gd name="T15" fmla="*/ 1740 h 2141"/>
                <a:gd name="T16" fmla="*/ 672 w 1843"/>
                <a:gd name="T17" fmla="*/ 1905 h 2141"/>
                <a:gd name="T18" fmla="*/ 873 w 1843"/>
                <a:gd name="T19" fmla="*/ 1985 h 2141"/>
                <a:gd name="T20" fmla="*/ 1087 w 1843"/>
                <a:gd name="T21" fmla="*/ 1957 h 2141"/>
                <a:gd name="T22" fmla="*/ 1275 w 1843"/>
                <a:gd name="T23" fmla="*/ 1832 h 2141"/>
                <a:gd name="T24" fmla="*/ 1427 w 1843"/>
                <a:gd name="T25" fmla="*/ 1636 h 2141"/>
                <a:gd name="T26" fmla="*/ 1533 w 1843"/>
                <a:gd name="T27" fmla="*/ 1399 h 2141"/>
                <a:gd name="T28" fmla="*/ 1583 w 1843"/>
                <a:gd name="T29" fmla="*/ 1146 h 2141"/>
                <a:gd name="T30" fmla="*/ 1569 w 1843"/>
                <a:gd name="T31" fmla="*/ 1019 h 2141"/>
                <a:gd name="T32" fmla="*/ 1469 w 1843"/>
                <a:gd name="T33" fmla="*/ 786 h 2141"/>
                <a:gd name="T34" fmla="*/ 1295 w 1843"/>
                <a:gd name="T35" fmla="*/ 553 h 2141"/>
                <a:gd name="T36" fmla="*/ 1146 w 1843"/>
                <a:gd name="T37" fmla="*/ 19 h 2141"/>
                <a:gd name="T38" fmla="*/ 1285 w 1843"/>
                <a:gd name="T39" fmla="*/ 79 h 2141"/>
                <a:gd name="T40" fmla="*/ 1390 w 1843"/>
                <a:gd name="T41" fmla="*/ 158 h 2141"/>
                <a:gd name="T42" fmla="*/ 1460 w 1843"/>
                <a:gd name="T43" fmla="*/ 231 h 2141"/>
                <a:gd name="T44" fmla="*/ 1495 w 1843"/>
                <a:gd name="T45" fmla="*/ 280 h 2141"/>
                <a:gd name="T46" fmla="*/ 1506 w 1843"/>
                <a:gd name="T47" fmla="*/ 289 h 2141"/>
                <a:gd name="T48" fmla="*/ 1550 w 1843"/>
                <a:gd name="T49" fmla="*/ 308 h 2141"/>
                <a:gd name="T50" fmla="*/ 1620 w 1843"/>
                <a:gd name="T51" fmla="*/ 354 h 2141"/>
                <a:gd name="T52" fmla="*/ 1697 w 1843"/>
                <a:gd name="T53" fmla="*/ 434 h 2141"/>
                <a:gd name="T54" fmla="*/ 1761 w 1843"/>
                <a:gd name="T55" fmla="*/ 555 h 2141"/>
                <a:gd name="T56" fmla="*/ 1794 w 1843"/>
                <a:gd name="T57" fmla="*/ 725 h 2141"/>
                <a:gd name="T58" fmla="*/ 1777 w 1843"/>
                <a:gd name="T59" fmla="*/ 949 h 2141"/>
                <a:gd name="T60" fmla="*/ 1810 w 1843"/>
                <a:gd name="T61" fmla="*/ 1065 h 2141"/>
                <a:gd name="T62" fmla="*/ 1842 w 1843"/>
                <a:gd name="T63" fmla="*/ 1182 h 2141"/>
                <a:gd name="T64" fmla="*/ 1827 w 1843"/>
                <a:gd name="T65" fmla="*/ 1354 h 2141"/>
                <a:gd name="T66" fmla="*/ 1763 w 1843"/>
                <a:gd name="T67" fmla="*/ 1473 h 2141"/>
                <a:gd name="T68" fmla="*/ 1670 w 1843"/>
                <a:gd name="T69" fmla="*/ 1533 h 2141"/>
                <a:gd name="T70" fmla="*/ 1549 w 1843"/>
                <a:gd name="T71" fmla="*/ 1729 h 2141"/>
                <a:gd name="T72" fmla="*/ 1379 w 1843"/>
                <a:gd name="T73" fmla="*/ 1942 h 2141"/>
                <a:gd name="T74" fmla="*/ 1169 w 1843"/>
                <a:gd name="T75" fmla="*/ 2088 h 2141"/>
                <a:gd name="T76" fmla="*/ 928 w 1843"/>
                <a:gd name="T77" fmla="*/ 2141 h 2141"/>
                <a:gd name="T78" fmla="*/ 689 w 1843"/>
                <a:gd name="T79" fmla="*/ 2088 h 2141"/>
                <a:gd name="T80" fmla="*/ 479 w 1843"/>
                <a:gd name="T81" fmla="*/ 1942 h 2141"/>
                <a:gd name="T82" fmla="*/ 308 w 1843"/>
                <a:gd name="T83" fmla="*/ 1731 h 2141"/>
                <a:gd name="T84" fmla="*/ 188 w 1843"/>
                <a:gd name="T85" fmla="*/ 1538 h 2141"/>
                <a:gd name="T86" fmla="*/ 95 w 1843"/>
                <a:gd name="T87" fmla="*/ 1488 h 2141"/>
                <a:gd name="T88" fmla="*/ 28 w 1843"/>
                <a:gd name="T89" fmla="*/ 1385 h 2141"/>
                <a:gd name="T90" fmla="*/ 0 w 1843"/>
                <a:gd name="T91" fmla="*/ 1223 h 2141"/>
                <a:gd name="T92" fmla="*/ 22 w 1843"/>
                <a:gd name="T93" fmla="*/ 1089 h 2141"/>
                <a:gd name="T94" fmla="*/ 81 w 1843"/>
                <a:gd name="T95" fmla="*/ 1015 h 2141"/>
                <a:gd name="T96" fmla="*/ 130 w 1843"/>
                <a:gd name="T97" fmla="*/ 845 h 2141"/>
                <a:gd name="T98" fmla="*/ 183 w 1843"/>
                <a:gd name="T99" fmla="*/ 603 h 2141"/>
                <a:gd name="T100" fmla="*/ 269 w 1843"/>
                <a:gd name="T101" fmla="*/ 426 h 2141"/>
                <a:gd name="T102" fmla="*/ 383 w 1843"/>
                <a:gd name="T103" fmla="*/ 291 h 2141"/>
                <a:gd name="T104" fmla="*/ 525 w 1843"/>
                <a:gd name="T105" fmla="*/ 172 h 2141"/>
                <a:gd name="T106" fmla="*/ 709 w 1843"/>
                <a:gd name="T107" fmla="*/ 66 h 2141"/>
                <a:gd name="T108" fmla="*/ 925 w 1843"/>
                <a:gd name="T109" fmla="*/ 4 h 2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43" h="2141">
                  <a:moveTo>
                    <a:pt x="1295" y="553"/>
                  </a:moveTo>
                  <a:lnTo>
                    <a:pt x="1265" y="585"/>
                  </a:lnTo>
                  <a:lnTo>
                    <a:pt x="1232" y="615"/>
                  </a:lnTo>
                  <a:lnTo>
                    <a:pt x="1197" y="647"/>
                  </a:lnTo>
                  <a:lnTo>
                    <a:pt x="1159" y="679"/>
                  </a:lnTo>
                  <a:lnTo>
                    <a:pt x="1117" y="709"/>
                  </a:lnTo>
                  <a:lnTo>
                    <a:pt x="1073" y="738"/>
                  </a:lnTo>
                  <a:lnTo>
                    <a:pt x="1026" y="767"/>
                  </a:lnTo>
                  <a:lnTo>
                    <a:pt x="975" y="794"/>
                  </a:lnTo>
                  <a:lnTo>
                    <a:pt x="921" y="819"/>
                  </a:lnTo>
                  <a:lnTo>
                    <a:pt x="863" y="843"/>
                  </a:lnTo>
                  <a:lnTo>
                    <a:pt x="802" y="863"/>
                  </a:lnTo>
                  <a:lnTo>
                    <a:pt x="738" y="883"/>
                  </a:lnTo>
                  <a:lnTo>
                    <a:pt x="670" y="898"/>
                  </a:lnTo>
                  <a:lnTo>
                    <a:pt x="599" y="912"/>
                  </a:lnTo>
                  <a:lnTo>
                    <a:pt x="524" y="922"/>
                  </a:lnTo>
                  <a:lnTo>
                    <a:pt x="445" y="928"/>
                  </a:lnTo>
                  <a:lnTo>
                    <a:pt x="363" y="930"/>
                  </a:lnTo>
                  <a:lnTo>
                    <a:pt x="276" y="929"/>
                  </a:lnTo>
                  <a:lnTo>
                    <a:pt x="272" y="1003"/>
                  </a:lnTo>
                  <a:lnTo>
                    <a:pt x="271" y="1086"/>
                  </a:lnTo>
                  <a:lnTo>
                    <a:pt x="272" y="1146"/>
                  </a:lnTo>
                  <a:lnTo>
                    <a:pt x="279" y="1210"/>
                  </a:lnTo>
                  <a:lnTo>
                    <a:pt x="289" y="1273"/>
                  </a:lnTo>
                  <a:lnTo>
                    <a:pt x="304" y="1336"/>
                  </a:lnTo>
                  <a:lnTo>
                    <a:pt x="322" y="1399"/>
                  </a:lnTo>
                  <a:lnTo>
                    <a:pt x="343" y="1461"/>
                  </a:lnTo>
                  <a:lnTo>
                    <a:pt x="369" y="1521"/>
                  </a:lnTo>
                  <a:lnTo>
                    <a:pt x="398" y="1579"/>
                  </a:lnTo>
                  <a:lnTo>
                    <a:pt x="428" y="1636"/>
                  </a:lnTo>
                  <a:lnTo>
                    <a:pt x="463" y="1690"/>
                  </a:lnTo>
                  <a:lnTo>
                    <a:pt x="500" y="1740"/>
                  </a:lnTo>
                  <a:lnTo>
                    <a:pt x="540" y="1788"/>
                  </a:lnTo>
                  <a:lnTo>
                    <a:pt x="581" y="1832"/>
                  </a:lnTo>
                  <a:lnTo>
                    <a:pt x="625" y="1870"/>
                  </a:lnTo>
                  <a:lnTo>
                    <a:pt x="672" y="1905"/>
                  </a:lnTo>
                  <a:lnTo>
                    <a:pt x="720" y="1933"/>
                  </a:lnTo>
                  <a:lnTo>
                    <a:pt x="770" y="1957"/>
                  </a:lnTo>
                  <a:lnTo>
                    <a:pt x="822" y="1974"/>
                  </a:lnTo>
                  <a:lnTo>
                    <a:pt x="873" y="1985"/>
                  </a:lnTo>
                  <a:lnTo>
                    <a:pt x="928" y="1988"/>
                  </a:lnTo>
                  <a:lnTo>
                    <a:pt x="982" y="1985"/>
                  </a:lnTo>
                  <a:lnTo>
                    <a:pt x="1035" y="1974"/>
                  </a:lnTo>
                  <a:lnTo>
                    <a:pt x="1087" y="1957"/>
                  </a:lnTo>
                  <a:lnTo>
                    <a:pt x="1136" y="1933"/>
                  </a:lnTo>
                  <a:lnTo>
                    <a:pt x="1185" y="1905"/>
                  </a:lnTo>
                  <a:lnTo>
                    <a:pt x="1231" y="1870"/>
                  </a:lnTo>
                  <a:lnTo>
                    <a:pt x="1275" y="1832"/>
                  </a:lnTo>
                  <a:lnTo>
                    <a:pt x="1317" y="1788"/>
                  </a:lnTo>
                  <a:lnTo>
                    <a:pt x="1356" y="1740"/>
                  </a:lnTo>
                  <a:lnTo>
                    <a:pt x="1393" y="1690"/>
                  </a:lnTo>
                  <a:lnTo>
                    <a:pt x="1427" y="1636"/>
                  </a:lnTo>
                  <a:lnTo>
                    <a:pt x="1459" y="1579"/>
                  </a:lnTo>
                  <a:lnTo>
                    <a:pt x="1487" y="1521"/>
                  </a:lnTo>
                  <a:lnTo>
                    <a:pt x="1512" y="1461"/>
                  </a:lnTo>
                  <a:lnTo>
                    <a:pt x="1533" y="1399"/>
                  </a:lnTo>
                  <a:lnTo>
                    <a:pt x="1551" y="1336"/>
                  </a:lnTo>
                  <a:lnTo>
                    <a:pt x="1566" y="1273"/>
                  </a:lnTo>
                  <a:lnTo>
                    <a:pt x="1577" y="1210"/>
                  </a:lnTo>
                  <a:lnTo>
                    <a:pt x="1583" y="1146"/>
                  </a:lnTo>
                  <a:lnTo>
                    <a:pt x="1585" y="1086"/>
                  </a:lnTo>
                  <a:lnTo>
                    <a:pt x="1585" y="1079"/>
                  </a:lnTo>
                  <a:lnTo>
                    <a:pt x="1585" y="1072"/>
                  </a:lnTo>
                  <a:lnTo>
                    <a:pt x="1569" y="1019"/>
                  </a:lnTo>
                  <a:lnTo>
                    <a:pt x="1550" y="964"/>
                  </a:lnTo>
                  <a:lnTo>
                    <a:pt x="1527" y="906"/>
                  </a:lnTo>
                  <a:lnTo>
                    <a:pt x="1499" y="847"/>
                  </a:lnTo>
                  <a:lnTo>
                    <a:pt x="1469" y="786"/>
                  </a:lnTo>
                  <a:lnTo>
                    <a:pt x="1433" y="726"/>
                  </a:lnTo>
                  <a:lnTo>
                    <a:pt x="1392" y="666"/>
                  </a:lnTo>
                  <a:lnTo>
                    <a:pt x="1346" y="609"/>
                  </a:lnTo>
                  <a:lnTo>
                    <a:pt x="1295" y="553"/>
                  </a:lnTo>
                  <a:close/>
                  <a:moveTo>
                    <a:pt x="1020" y="0"/>
                  </a:moveTo>
                  <a:lnTo>
                    <a:pt x="1064" y="3"/>
                  </a:lnTo>
                  <a:lnTo>
                    <a:pt x="1107" y="10"/>
                  </a:lnTo>
                  <a:lnTo>
                    <a:pt x="1146" y="19"/>
                  </a:lnTo>
                  <a:lnTo>
                    <a:pt x="1185" y="32"/>
                  </a:lnTo>
                  <a:lnTo>
                    <a:pt x="1221" y="46"/>
                  </a:lnTo>
                  <a:lnTo>
                    <a:pt x="1254" y="62"/>
                  </a:lnTo>
                  <a:lnTo>
                    <a:pt x="1285" y="79"/>
                  </a:lnTo>
                  <a:lnTo>
                    <a:pt x="1314" y="98"/>
                  </a:lnTo>
                  <a:lnTo>
                    <a:pt x="1343" y="117"/>
                  </a:lnTo>
                  <a:lnTo>
                    <a:pt x="1367" y="137"/>
                  </a:lnTo>
                  <a:lnTo>
                    <a:pt x="1390" y="158"/>
                  </a:lnTo>
                  <a:lnTo>
                    <a:pt x="1410" y="177"/>
                  </a:lnTo>
                  <a:lnTo>
                    <a:pt x="1430" y="196"/>
                  </a:lnTo>
                  <a:lnTo>
                    <a:pt x="1446" y="214"/>
                  </a:lnTo>
                  <a:lnTo>
                    <a:pt x="1460" y="231"/>
                  </a:lnTo>
                  <a:lnTo>
                    <a:pt x="1472" y="247"/>
                  </a:lnTo>
                  <a:lnTo>
                    <a:pt x="1483" y="260"/>
                  </a:lnTo>
                  <a:lnTo>
                    <a:pt x="1489" y="271"/>
                  </a:lnTo>
                  <a:lnTo>
                    <a:pt x="1495" y="280"/>
                  </a:lnTo>
                  <a:lnTo>
                    <a:pt x="1498" y="284"/>
                  </a:lnTo>
                  <a:lnTo>
                    <a:pt x="1499" y="286"/>
                  </a:lnTo>
                  <a:lnTo>
                    <a:pt x="1502" y="286"/>
                  </a:lnTo>
                  <a:lnTo>
                    <a:pt x="1506" y="289"/>
                  </a:lnTo>
                  <a:lnTo>
                    <a:pt x="1513" y="291"/>
                  </a:lnTo>
                  <a:lnTo>
                    <a:pt x="1523" y="295"/>
                  </a:lnTo>
                  <a:lnTo>
                    <a:pt x="1536" y="301"/>
                  </a:lnTo>
                  <a:lnTo>
                    <a:pt x="1550" y="308"/>
                  </a:lnTo>
                  <a:lnTo>
                    <a:pt x="1566" y="317"/>
                  </a:lnTo>
                  <a:lnTo>
                    <a:pt x="1583" y="327"/>
                  </a:lnTo>
                  <a:lnTo>
                    <a:pt x="1601" y="339"/>
                  </a:lnTo>
                  <a:lnTo>
                    <a:pt x="1620" y="354"/>
                  </a:lnTo>
                  <a:lnTo>
                    <a:pt x="1639" y="371"/>
                  </a:lnTo>
                  <a:lnTo>
                    <a:pt x="1658" y="389"/>
                  </a:lnTo>
                  <a:lnTo>
                    <a:pt x="1678" y="410"/>
                  </a:lnTo>
                  <a:lnTo>
                    <a:pt x="1697" y="434"/>
                  </a:lnTo>
                  <a:lnTo>
                    <a:pt x="1715" y="460"/>
                  </a:lnTo>
                  <a:lnTo>
                    <a:pt x="1732" y="489"/>
                  </a:lnTo>
                  <a:lnTo>
                    <a:pt x="1748" y="521"/>
                  </a:lnTo>
                  <a:lnTo>
                    <a:pt x="1761" y="555"/>
                  </a:lnTo>
                  <a:lnTo>
                    <a:pt x="1774" y="593"/>
                  </a:lnTo>
                  <a:lnTo>
                    <a:pt x="1783" y="633"/>
                  </a:lnTo>
                  <a:lnTo>
                    <a:pt x="1790" y="677"/>
                  </a:lnTo>
                  <a:lnTo>
                    <a:pt x="1794" y="725"/>
                  </a:lnTo>
                  <a:lnTo>
                    <a:pt x="1795" y="776"/>
                  </a:lnTo>
                  <a:lnTo>
                    <a:pt x="1793" y="830"/>
                  </a:lnTo>
                  <a:lnTo>
                    <a:pt x="1787" y="887"/>
                  </a:lnTo>
                  <a:lnTo>
                    <a:pt x="1777" y="949"/>
                  </a:lnTo>
                  <a:lnTo>
                    <a:pt x="1762" y="1015"/>
                  </a:lnTo>
                  <a:lnTo>
                    <a:pt x="1780" y="1029"/>
                  </a:lnTo>
                  <a:lnTo>
                    <a:pt x="1796" y="1046"/>
                  </a:lnTo>
                  <a:lnTo>
                    <a:pt x="1810" y="1065"/>
                  </a:lnTo>
                  <a:lnTo>
                    <a:pt x="1821" y="1089"/>
                  </a:lnTo>
                  <a:lnTo>
                    <a:pt x="1831" y="1116"/>
                  </a:lnTo>
                  <a:lnTo>
                    <a:pt x="1838" y="1148"/>
                  </a:lnTo>
                  <a:lnTo>
                    <a:pt x="1842" y="1182"/>
                  </a:lnTo>
                  <a:lnTo>
                    <a:pt x="1843" y="1223"/>
                  </a:lnTo>
                  <a:lnTo>
                    <a:pt x="1841" y="1268"/>
                  </a:lnTo>
                  <a:lnTo>
                    <a:pt x="1836" y="1313"/>
                  </a:lnTo>
                  <a:lnTo>
                    <a:pt x="1827" y="1354"/>
                  </a:lnTo>
                  <a:lnTo>
                    <a:pt x="1814" y="1390"/>
                  </a:lnTo>
                  <a:lnTo>
                    <a:pt x="1799" y="1421"/>
                  </a:lnTo>
                  <a:lnTo>
                    <a:pt x="1783" y="1450"/>
                  </a:lnTo>
                  <a:lnTo>
                    <a:pt x="1763" y="1473"/>
                  </a:lnTo>
                  <a:lnTo>
                    <a:pt x="1742" y="1494"/>
                  </a:lnTo>
                  <a:lnTo>
                    <a:pt x="1719" y="1511"/>
                  </a:lnTo>
                  <a:lnTo>
                    <a:pt x="1696" y="1523"/>
                  </a:lnTo>
                  <a:lnTo>
                    <a:pt x="1670" y="1533"/>
                  </a:lnTo>
                  <a:lnTo>
                    <a:pt x="1645" y="1541"/>
                  </a:lnTo>
                  <a:lnTo>
                    <a:pt x="1616" y="1605"/>
                  </a:lnTo>
                  <a:lnTo>
                    <a:pt x="1584" y="1668"/>
                  </a:lnTo>
                  <a:lnTo>
                    <a:pt x="1549" y="1729"/>
                  </a:lnTo>
                  <a:lnTo>
                    <a:pt x="1511" y="1788"/>
                  </a:lnTo>
                  <a:lnTo>
                    <a:pt x="1469" y="1843"/>
                  </a:lnTo>
                  <a:lnTo>
                    <a:pt x="1425" y="1894"/>
                  </a:lnTo>
                  <a:lnTo>
                    <a:pt x="1379" y="1942"/>
                  </a:lnTo>
                  <a:lnTo>
                    <a:pt x="1329" y="1985"/>
                  </a:lnTo>
                  <a:lnTo>
                    <a:pt x="1278" y="2025"/>
                  </a:lnTo>
                  <a:lnTo>
                    <a:pt x="1224" y="2058"/>
                  </a:lnTo>
                  <a:lnTo>
                    <a:pt x="1169" y="2088"/>
                  </a:lnTo>
                  <a:lnTo>
                    <a:pt x="1110" y="2110"/>
                  </a:lnTo>
                  <a:lnTo>
                    <a:pt x="1052" y="2127"/>
                  </a:lnTo>
                  <a:lnTo>
                    <a:pt x="991" y="2137"/>
                  </a:lnTo>
                  <a:lnTo>
                    <a:pt x="928" y="2141"/>
                  </a:lnTo>
                  <a:lnTo>
                    <a:pt x="866" y="2137"/>
                  </a:lnTo>
                  <a:lnTo>
                    <a:pt x="805" y="2127"/>
                  </a:lnTo>
                  <a:lnTo>
                    <a:pt x="746" y="2110"/>
                  </a:lnTo>
                  <a:lnTo>
                    <a:pt x="689" y="2088"/>
                  </a:lnTo>
                  <a:lnTo>
                    <a:pt x="632" y="2059"/>
                  </a:lnTo>
                  <a:lnTo>
                    <a:pt x="579" y="2025"/>
                  </a:lnTo>
                  <a:lnTo>
                    <a:pt x="527" y="1986"/>
                  </a:lnTo>
                  <a:lnTo>
                    <a:pt x="479" y="1942"/>
                  </a:lnTo>
                  <a:lnTo>
                    <a:pt x="431" y="1895"/>
                  </a:lnTo>
                  <a:lnTo>
                    <a:pt x="387" y="1844"/>
                  </a:lnTo>
                  <a:lnTo>
                    <a:pt x="347" y="1789"/>
                  </a:lnTo>
                  <a:lnTo>
                    <a:pt x="308" y="1731"/>
                  </a:lnTo>
                  <a:lnTo>
                    <a:pt x="272" y="1671"/>
                  </a:lnTo>
                  <a:lnTo>
                    <a:pt x="241" y="1607"/>
                  </a:lnTo>
                  <a:lnTo>
                    <a:pt x="213" y="1543"/>
                  </a:lnTo>
                  <a:lnTo>
                    <a:pt x="188" y="1538"/>
                  </a:lnTo>
                  <a:lnTo>
                    <a:pt x="163" y="1530"/>
                  </a:lnTo>
                  <a:lnTo>
                    <a:pt x="139" y="1518"/>
                  </a:lnTo>
                  <a:lnTo>
                    <a:pt x="117" y="1505"/>
                  </a:lnTo>
                  <a:lnTo>
                    <a:pt x="95" y="1488"/>
                  </a:lnTo>
                  <a:lnTo>
                    <a:pt x="75" y="1468"/>
                  </a:lnTo>
                  <a:lnTo>
                    <a:pt x="57" y="1444"/>
                  </a:lnTo>
                  <a:lnTo>
                    <a:pt x="41" y="1417"/>
                  </a:lnTo>
                  <a:lnTo>
                    <a:pt x="28" y="1385"/>
                  </a:lnTo>
                  <a:lnTo>
                    <a:pt x="16" y="1350"/>
                  </a:lnTo>
                  <a:lnTo>
                    <a:pt x="7" y="1311"/>
                  </a:lnTo>
                  <a:lnTo>
                    <a:pt x="3" y="1268"/>
                  </a:lnTo>
                  <a:lnTo>
                    <a:pt x="0" y="1223"/>
                  </a:lnTo>
                  <a:lnTo>
                    <a:pt x="2" y="1182"/>
                  </a:lnTo>
                  <a:lnTo>
                    <a:pt x="5" y="1148"/>
                  </a:lnTo>
                  <a:lnTo>
                    <a:pt x="13" y="1116"/>
                  </a:lnTo>
                  <a:lnTo>
                    <a:pt x="22" y="1089"/>
                  </a:lnTo>
                  <a:lnTo>
                    <a:pt x="34" y="1065"/>
                  </a:lnTo>
                  <a:lnTo>
                    <a:pt x="48" y="1046"/>
                  </a:lnTo>
                  <a:lnTo>
                    <a:pt x="64" y="1029"/>
                  </a:lnTo>
                  <a:lnTo>
                    <a:pt x="81" y="1015"/>
                  </a:lnTo>
                  <a:lnTo>
                    <a:pt x="100" y="1004"/>
                  </a:lnTo>
                  <a:lnTo>
                    <a:pt x="119" y="995"/>
                  </a:lnTo>
                  <a:lnTo>
                    <a:pt x="123" y="918"/>
                  </a:lnTo>
                  <a:lnTo>
                    <a:pt x="130" y="845"/>
                  </a:lnTo>
                  <a:lnTo>
                    <a:pt x="140" y="778"/>
                  </a:lnTo>
                  <a:lnTo>
                    <a:pt x="152" y="716"/>
                  </a:lnTo>
                  <a:lnTo>
                    <a:pt x="166" y="657"/>
                  </a:lnTo>
                  <a:lnTo>
                    <a:pt x="183" y="603"/>
                  </a:lnTo>
                  <a:lnTo>
                    <a:pt x="201" y="552"/>
                  </a:lnTo>
                  <a:lnTo>
                    <a:pt x="222" y="506"/>
                  </a:lnTo>
                  <a:lnTo>
                    <a:pt x="244" y="464"/>
                  </a:lnTo>
                  <a:lnTo>
                    <a:pt x="269" y="426"/>
                  </a:lnTo>
                  <a:lnTo>
                    <a:pt x="295" y="390"/>
                  </a:lnTo>
                  <a:lnTo>
                    <a:pt x="323" y="358"/>
                  </a:lnTo>
                  <a:lnTo>
                    <a:pt x="351" y="323"/>
                  </a:lnTo>
                  <a:lnTo>
                    <a:pt x="383" y="291"/>
                  </a:lnTo>
                  <a:lnTo>
                    <a:pt x="418" y="258"/>
                  </a:lnTo>
                  <a:lnTo>
                    <a:pt x="454" y="228"/>
                  </a:lnTo>
                  <a:lnTo>
                    <a:pt x="490" y="198"/>
                  </a:lnTo>
                  <a:lnTo>
                    <a:pt x="525" y="172"/>
                  </a:lnTo>
                  <a:lnTo>
                    <a:pt x="559" y="150"/>
                  </a:lnTo>
                  <a:lnTo>
                    <a:pt x="589" y="130"/>
                  </a:lnTo>
                  <a:lnTo>
                    <a:pt x="650" y="96"/>
                  </a:lnTo>
                  <a:lnTo>
                    <a:pt x="709" y="66"/>
                  </a:lnTo>
                  <a:lnTo>
                    <a:pt x="766" y="43"/>
                  </a:lnTo>
                  <a:lnTo>
                    <a:pt x="822" y="25"/>
                  </a:lnTo>
                  <a:lnTo>
                    <a:pt x="875" y="12"/>
                  </a:lnTo>
                  <a:lnTo>
                    <a:pt x="925" y="4"/>
                  </a:lnTo>
                  <a:lnTo>
                    <a:pt x="974" y="0"/>
                  </a:lnTo>
                  <a:lnTo>
                    <a:pt x="102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solidFill>
                  <a:schemeClr val="tx1">
                    <a:lumMod val="65000"/>
                    <a:lumOff val="35000"/>
                  </a:schemeClr>
                </a:solidFill>
              </a:endParaRPr>
            </a:p>
          </p:txBody>
        </p:sp>
        <p:sp>
          <p:nvSpPr>
            <p:cNvPr id="46" name="Freeform 66"/>
            <p:cNvSpPr>
              <a:spLocks/>
            </p:cNvSpPr>
            <p:nvPr/>
          </p:nvSpPr>
          <p:spPr bwMode="auto">
            <a:xfrm>
              <a:off x="5492969" y="5934638"/>
              <a:ext cx="558799" cy="301625"/>
            </a:xfrm>
            <a:custGeom>
              <a:avLst/>
              <a:gdLst>
                <a:gd name="connsiteX0" fmla="*/ 383040 w 558799"/>
                <a:gd name="connsiteY0" fmla="*/ 0 h 301625"/>
                <a:gd name="connsiteX1" fmla="*/ 428025 w 558799"/>
                <a:gd name="connsiteY1" fmla="*/ 10744 h 301625"/>
                <a:gd name="connsiteX2" fmla="*/ 442157 w 558799"/>
                <a:gd name="connsiteY2" fmla="*/ 14524 h 301625"/>
                <a:gd name="connsiteX3" fmla="*/ 455892 w 558799"/>
                <a:gd name="connsiteY3" fmla="*/ 19697 h 301625"/>
                <a:gd name="connsiteX4" fmla="*/ 468631 w 558799"/>
                <a:gd name="connsiteY4" fmla="*/ 25467 h 301625"/>
                <a:gd name="connsiteX5" fmla="*/ 480972 w 558799"/>
                <a:gd name="connsiteY5" fmla="*/ 32431 h 301625"/>
                <a:gd name="connsiteX6" fmla="*/ 492715 w 558799"/>
                <a:gd name="connsiteY6" fmla="*/ 40389 h 301625"/>
                <a:gd name="connsiteX7" fmla="*/ 503464 w 558799"/>
                <a:gd name="connsiteY7" fmla="*/ 48746 h 301625"/>
                <a:gd name="connsiteX8" fmla="*/ 513217 w 558799"/>
                <a:gd name="connsiteY8" fmla="*/ 58296 h 301625"/>
                <a:gd name="connsiteX9" fmla="*/ 522573 w 558799"/>
                <a:gd name="connsiteY9" fmla="*/ 68244 h 301625"/>
                <a:gd name="connsiteX10" fmla="*/ 530534 w 558799"/>
                <a:gd name="connsiteY10" fmla="*/ 79386 h 301625"/>
                <a:gd name="connsiteX11" fmla="*/ 537700 w 558799"/>
                <a:gd name="connsiteY11" fmla="*/ 90528 h 301625"/>
                <a:gd name="connsiteX12" fmla="*/ 544070 w 558799"/>
                <a:gd name="connsiteY12" fmla="*/ 102664 h 301625"/>
                <a:gd name="connsiteX13" fmla="*/ 549245 w 558799"/>
                <a:gd name="connsiteY13" fmla="*/ 115000 h 301625"/>
                <a:gd name="connsiteX14" fmla="*/ 553425 w 558799"/>
                <a:gd name="connsiteY14" fmla="*/ 127932 h 301625"/>
                <a:gd name="connsiteX15" fmla="*/ 556411 w 558799"/>
                <a:gd name="connsiteY15" fmla="*/ 141263 h 301625"/>
                <a:gd name="connsiteX16" fmla="*/ 558202 w 558799"/>
                <a:gd name="connsiteY16" fmla="*/ 154991 h 301625"/>
                <a:gd name="connsiteX17" fmla="*/ 558799 w 558799"/>
                <a:gd name="connsiteY17" fmla="*/ 168719 h 301625"/>
                <a:gd name="connsiteX18" fmla="*/ 558799 w 558799"/>
                <a:gd name="connsiteY18" fmla="*/ 266807 h 301625"/>
                <a:gd name="connsiteX19" fmla="*/ 558202 w 558799"/>
                <a:gd name="connsiteY19" fmla="*/ 273174 h 301625"/>
                <a:gd name="connsiteX20" fmla="*/ 556610 w 558799"/>
                <a:gd name="connsiteY20" fmla="*/ 279143 h 301625"/>
                <a:gd name="connsiteX21" fmla="*/ 554022 w 558799"/>
                <a:gd name="connsiteY21" fmla="*/ 284515 h 301625"/>
                <a:gd name="connsiteX22" fmla="*/ 550638 w 558799"/>
                <a:gd name="connsiteY22" fmla="*/ 289290 h 301625"/>
                <a:gd name="connsiteX23" fmla="*/ 546259 w 558799"/>
                <a:gd name="connsiteY23" fmla="*/ 293468 h 301625"/>
                <a:gd name="connsiteX24" fmla="*/ 541084 w 558799"/>
                <a:gd name="connsiteY24" fmla="*/ 296850 h 301625"/>
                <a:gd name="connsiteX25" fmla="*/ 535511 w 558799"/>
                <a:gd name="connsiteY25" fmla="*/ 299636 h 301625"/>
                <a:gd name="connsiteX26" fmla="*/ 529141 w 558799"/>
                <a:gd name="connsiteY26" fmla="*/ 301227 h 301625"/>
                <a:gd name="connsiteX27" fmla="*/ 522573 w 558799"/>
                <a:gd name="connsiteY27" fmla="*/ 301625 h 301625"/>
                <a:gd name="connsiteX28" fmla="*/ 329496 w 558799"/>
                <a:gd name="connsiteY28" fmla="*/ 301625 h 301625"/>
                <a:gd name="connsiteX29" fmla="*/ 300037 w 558799"/>
                <a:gd name="connsiteY29" fmla="*/ 134100 h 301625"/>
                <a:gd name="connsiteX30" fmla="*/ 304814 w 558799"/>
                <a:gd name="connsiteY30" fmla="*/ 133304 h 301625"/>
                <a:gd name="connsiteX31" fmla="*/ 309193 w 558799"/>
                <a:gd name="connsiteY31" fmla="*/ 131712 h 301625"/>
                <a:gd name="connsiteX32" fmla="*/ 312975 w 558799"/>
                <a:gd name="connsiteY32" fmla="*/ 129325 h 301625"/>
                <a:gd name="connsiteX33" fmla="*/ 316160 w 558799"/>
                <a:gd name="connsiteY33" fmla="*/ 125943 h 301625"/>
                <a:gd name="connsiteX34" fmla="*/ 318350 w 558799"/>
                <a:gd name="connsiteY34" fmla="*/ 122162 h 301625"/>
                <a:gd name="connsiteX35" fmla="*/ 319942 w 558799"/>
                <a:gd name="connsiteY35" fmla="*/ 117984 h 301625"/>
                <a:gd name="connsiteX36" fmla="*/ 320539 w 558799"/>
                <a:gd name="connsiteY36" fmla="*/ 113408 h 301625"/>
                <a:gd name="connsiteX37" fmla="*/ 319743 w 558799"/>
                <a:gd name="connsiteY37" fmla="*/ 108633 h 301625"/>
                <a:gd name="connsiteX38" fmla="*/ 311383 w 558799"/>
                <a:gd name="connsiteY38" fmla="*/ 74014 h 301625"/>
                <a:gd name="connsiteX39" fmla="*/ 310189 w 558799"/>
                <a:gd name="connsiteY39" fmla="*/ 70035 h 301625"/>
                <a:gd name="connsiteX40" fmla="*/ 307999 w 558799"/>
                <a:gd name="connsiteY40" fmla="*/ 66851 h 301625"/>
                <a:gd name="connsiteX41" fmla="*/ 305611 w 558799"/>
                <a:gd name="connsiteY41" fmla="*/ 63867 h 301625"/>
                <a:gd name="connsiteX42" fmla="*/ 306805 w 558799"/>
                <a:gd name="connsiteY42" fmla="*/ 62872 h 301625"/>
                <a:gd name="connsiteX43" fmla="*/ 307999 w 558799"/>
                <a:gd name="connsiteY43" fmla="*/ 62076 h 301625"/>
                <a:gd name="connsiteX44" fmla="*/ 177348 w 558799"/>
                <a:gd name="connsiteY44" fmla="*/ 0 h 301625"/>
                <a:gd name="connsiteX45" fmla="*/ 252189 w 558799"/>
                <a:gd name="connsiteY45" fmla="*/ 62076 h 301625"/>
                <a:gd name="connsiteX46" fmla="*/ 253383 w 558799"/>
                <a:gd name="connsiteY46" fmla="*/ 62872 h 301625"/>
                <a:gd name="connsiteX47" fmla="*/ 254777 w 558799"/>
                <a:gd name="connsiteY47" fmla="*/ 63867 h 301625"/>
                <a:gd name="connsiteX48" fmla="*/ 252189 w 558799"/>
                <a:gd name="connsiteY48" fmla="*/ 66851 h 301625"/>
                <a:gd name="connsiteX49" fmla="*/ 250398 w 558799"/>
                <a:gd name="connsiteY49" fmla="*/ 70035 h 301625"/>
                <a:gd name="connsiteX50" fmla="*/ 249004 w 558799"/>
                <a:gd name="connsiteY50" fmla="*/ 74014 h 301625"/>
                <a:gd name="connsiteX51" fmla="*/ 240445 w 558799"/>
                <a:gd name="connsiteY51" fmla="*/ 108633 h 301625"/>
                <a:gd name="connsiteX52" fmla="*/ 240047 w 558799"/>
                <a:gd name="connsiteY52" fmla="*/ 113408 h 301625"/>
                <a:gd name="connsiteX53" fmla="*/ 240445 w 558799"/>
                <a:gd name="connsiteY53" fmla="*/ 117984 h 301625"/>
                <a:gd name="connsiteX54" fmla="*/ 242038 w 558799"/>
                <a:gd name="connsiteY54" fmla="*/ 122162 h 301625"/>
                <a:gd name="connsiteX55" fmla="*/ 244227 w 558799"/>
                <a:gd name="connsiteY55" fmla="*/ 125943 h 301625"/>
                <a:gd name="connsiteX56" fmla="*/ 247412 w 558799"/>
                <a:gd name="connsiteY56" fmla="*/ 129325 h 301625"/>
                <a:gd name="connsiteX57" fmla="*/ 251194 w 558799"/>
                <a:gd name="connsiteY57" fmla="*/ 131514 h 301625"/>
                <a:gd name="connsiteX58" fmla="*/ 255573 w 558799"/>
                <a:gd name="connsiteY58" fmla="*/ 133304 h 301625"/>
                <a:gd name="connsiteX59" fmla="*/ 260350 w 558799"/>
                <a:gd name="connsiteY59" fmla="*/ 133901 h 301625"/>
                <a:gd name="connsiteX60" fmla="*/ 230692 w 558799"/>
                <a:gd name="connsiteY60" fmla="*/ 301625 h 301625"/>
                <a:gd name="connsiteX61" fmla="*/ 37619 w 558799"/>
                <a:gd name="connsiteY61" fmla="*/ 301625 h 301625"/>
                <a:gd name="connsiteX62" fmla="*/ 31051 w 558799"/>
                <a:gd name="connsiteY62" fmla="*/ 300829 h 301625"/>
                <a:gd name="connsiteX63" fmla="*/ 24681 w 558799"/>
                <a:gd name="connsiteY63" fmla="*/ 299437 h 301625"/>
                <a:gd name="connsiteX64" fmla="*/ 18909 w 558799"/>
                <a:gd name="connsiteY64" fmla="*/ 296850 h 301625"/>
                <a:gd name="connsiteX65" fmla="*/ 13535 w 558799"/>
                <a:gd name="connsiteY65" fmla="*/ 293468 h 301625"/>
                <a:gd name="connsiteX66" fmla="*/ 8957 w 558799"/>
                <a:gd name="connsiteY66" fmla="*/ 289290 h 301625"/>
                <a:gd name="connsiteX67" fmla="*/ 5175 w 558799"/>
                <a:gd name="connsiteY67" fmla="*/ 284515 h 301625"/>
                <a:gd name="connsiteX68" fmla="*/ 2189 w 558799"/>
                <a:gd name="connsiteY68" fmla="*/ 278944 h 301625"/>
                <a:gd name="connsiteX69" fmla="*/ 597 w 558799"/>
                <a:gd name="connsiteY69" fmla="*/ 273174 h 301625"/>
                <a:gd name="connsiteX70" fmla="*/ 0 w 558799"/>
                <a:gd name="connsiteY70" fmla="*/ 266807 h 301625"/>
                <a:gd name="connsiteX71" fmla="*/ 0 w 558799"/>
                <a:gd name="connsiteY71" fmla="*/ 168719 h 301625"/>
                <a:gd name="connsiteX72" fmla="*/ 597 w 558799"/>
                <a:gd name="connsiteY72" fmla="*/ 154991 h 301625"/>
                <a:gd name="connsiteX73" fmla="*/ 2388 w 558799"/>
                <a:gd name="connsiteY73" fmla="*/ 141263 h 301625"/>
                <a:gd name="connsiteX74" fmla="*/ 5374 w 558799"/>
                <a:gd name="connsiteY74" fmla="*/ 127932 h 301625"/>
                <a:gd name="connsiteX75" fmla="*/ 9554 w 558799"/>
                <a:gd name="connsiteY75" fmla="*/ 115000 h 301625"/>
                <a:gd name="connsiteX76" fmla="*/ 15127 w 558799"/>
                <a:gd name="connsiteY76" fmla="*/ 102664 h 301625"/>
                <a:gd name="connsiteX77" fmla="*/ 21297 w 558799"/>
                <a:gd name="connsiteY77" fmla="*/ 90528 h 301625"/>
                <a:gd name="connsiteX78" fmla="*/ 28463 w 558799"/>
                <a:gd name="connsiteY78" fmla="*/ 79386 h 301625"/>
                <a:gd name="connsiteX79" fmla="*/ 36823 w 558799"/>
                <a:gd name="connsiteY79" fmla="*/ 68244 h 301625"/>
                <a:gd name="connsiteX80" fmla="*/ 45979 w 558799"/>
                <a:gd name="connsiteY80" fmla="*/ 58296 h 301625"/>
                <a:gd name="connsiteX81" fmla="*/ 56130 w 558799"/>
                <a:gd name="connsiteY81" fmla="*/ 48746 h 301625"/>
                <a:gd name="connsiteX82" fmla="*/ 66879 w 558799"/>
                <a:gd name="connsiteY82" fmla="*/ 40389 h 301625"/>
                <a:gd name="connsiteX83" fmla="*/ 78622 w 558799"/>
                <a:gd name="connsiteY83" fmla="*/ 32431 h 301625"/>
                <a:gd name="connsiteX84" fmla="*/ 90764 w 558799"/>
                <a:gd name="connsiteY84" fmla="*/ 25467 h 301625"/>
                <a:gd name="connsiteX85" fmla="*/ 103702 w 558799"/>
                <a:gd name="connsiteY85" fmla="*/ 19697 h 301625"/>
                <a:gd name="connsiteX86" fmla="*/ 117436 w 558799"/>
                <a:gd name="connsiteY86" fmla="*/ 14524 h 301625"/>
                <a:gd name="connsiteX87" fmla="*/ 131568 w 558799"/>
                <a:gd name="connsiteY87" fmla="*/ 10744 h 301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558799" h="301625">
                  <a:moveTo>
                    <a:pt x="383040" y="0"/>
                  </a:moveTo>
                  <a:lnTo>
                    <a:pt x="428025" y="10744"/>
                  </a:lnTo>
                  <a:lnTo>
                    <a:pt x="442157" y="14524"/>
                  </a:lnTo>
                  <a:lnTo>
                    <a:pt x="455892" y="19697"/>
                  </a:lnTo>
                  <a:lnTo>
                    <a:pt x="468631" y="25467"/>
                  </a:lnTo>
                  <a:lnTo>
                    <a:pt x="480972" y="32431"/>
                  </a:lnTo>
                  <a:lnTo>
                    <a:pt x="492715" y="40389"/>
                  </a:lnTo>
                  <a:lnTo>
                    <a:pt x="503464" y="48746"/>
                  </a:lnTo>
                  <a:lnTo>
                    <a:pt x="513217" y="58296"/>
                  </a:lnTo>
                  <a:lnTo>
                    <a:pt x="522573" y="68244"/>
                  </a:lnTo>
                  <a:lnTo>
                    <a:pt x="530534" y="79386"/>
                  </a:lnTo>
                  <a:lnTo>
                    <a:pt x="537700" y="90528"/>
                  </a:lnTo>
                  <a:lnTo>
                    <a:pt x="544070" y="102664"/>
                  </a:lnTo>
                  <a:lnTo>
                    <a:pt x="549245" y="115000"/>
                  </a:lnTo>
                  <a:lnTo>
                    <a:pt x="553425" y="127932"/>
                  </a:lnTo>
                  <a:lnTo>
                    <a:pt x="556411" y="141263"/>
                  </a:lnTo>
                  <a:lnTo>
                    <a:pt x="558202" y="154991"/>
                  </a:lnTo>
                  <a:lnTo>
                    <a:pt x="558799" y="168719"/>
                  </a:lnTo>
                  <a:lnTo>
                    <a:pt x="558799" y="266807"/>
                  </a:lnTo>
                  <a:lnTo>
                    <a:pt x="558202" y="273174"/>
                  </a:lnTo>
                  <a:lnTo>
                    <a:pt x="556610" y="279143"/>
                  </a:lnTo>
                  <a:lnTo>
                    <a:pt x="554022" y="284515"/>
                  </a:lnTo>
                  <a:lnTo>
                    <a:pt x="550638" y="289290"/>
                  </a:lnTo>
                  <a:lnTo>
                    <a:pt x="546259" y="293468"/>
                  </a:lnTo>
                  <a:lnTo>
                    <a:pt x="541084" y="296850"/>
                  </a:lnTo>
                  <a:lnTo>
                    <a:pt x="535511" y="299636"/>
                  </a:lnTo>
                  <a:lnTo>
                    <a:pt x="529141" y="301227"/>
                  </a:lnTo>
                  <a:lnTo>
                    <a:pt x="522573" y="301625"/>
                  </a:lnTo>
                  <a:lnTo>
                    <a:pt x="329496" y="301625"/>
                  </a:lnTo>
                  <a:lnTo>
                    <a:pt x="300037" y="134100"/>
                  </a:lnTo>
                  <a:lnTo>
                    <a:pt x="304814" y="133304"/>
                  </a:lnTo>
                  <a:lnTo>
                    <a:pt x="309193" y="131712"/>
                  </a:lnTo>
                  <a:lnTo>
                    <a:pt x="312975" y="129325"/>
                  </a:lnTo>
                  <a:lnTo>
                    <a:pt x="316160" y="125943"/>
                  </a:lnTo>
                  <a:lnTo>
                    <a:pt x="318350" y="122162"/>
                  </a:lnTo>
                  <a:lnTo>
                    <a:pt x="319942" y="117984"/>
                  </a:lnTo>
                  <a:lnTo>
                    <a:pt x="320539" y="113408"/>
                  </a:lnTo>
                  <a:lnTo>
                    <a:pt x="319743" y="108633"/>
                  </a:lnTo>
                  <a:lnTo>
                    <a:pt x="311383" y="74014"/>
                  </a:lnTo>
                  <a:lnTo>
                    <a:pt x="310189" y="70035"/>
                  </a:lnTo>
                  <a:lnTo>
                    <a:pt x="307999" y="66851"/>
                  </a:lnTo>
                  <a:lnTo>
                    <a:pt x="305611" y="63867"/>
                  </a:lnTo>
                  <a:lnTo>
                    <a:pt x="306805" y="62872"/>
                  </a:lnTo>
                  <a:lnTo>
                    <a:pt x="307999" y="62076"/>
                  </a:lnTo>
                  <a:close/>
                  <a:moveTo>
                    <a:pt x="177348" y="0"/>
                  </a:moveTo>
                  <a:lnTo>
                    <a:pt x="252189" y="62076"/>
                  </a:lnTo>
                  <a:lnTo>
                    <a:pt x="253383" y="62872"/>
                  </a:lnTo>
                  <a:lnTo>
                    <a:pt x="254777" y="63867"/>
                  </a:lnTo>
                  <a:lnTo>
                    <a:pt x="252189" y="66851"/>
                  </a:lnTo>
                  <a:lnTo>
                    <a:pt x="250398" y="70035"/>
                  </a:lnTo>
                  <a:lnTo>
                    <a:pt x="249004" y="74014"/>
                  </a:lnTo>
                  <a:lnTo>
                    <a:pt x="240445" y="108633"/>
                  </a:lnTo>
                  <a:lnTo>
                    <a:pt x="240047" y="113408"/>
                  </a:lnTo>
                  <a:lnTo>
                    <a:pt x="240445" y="117984"/>
                  </a:lnTo>
                  <a:lnTo>
                    <a:pt x="242038" y="122162"/>
                  </a:lnTo>
                  <a:lnTo>
                    <a:pt x="244227" y="125943"/>
                  </a:lnTo>
                  <a:lnTo>
                    <a:pt x="247412" y="129325"/>
                  </a:lnTo>
                  <a:lnTo>
                    <a:pt x="251194" y="131514"/>
                  </a:lnTo>
                  <a:lnTo>
                    <a:pt x="255573" y="133304"/>
                  </a:lnTo>
                  <a:lnTo>
                    <a:pt x="260350" y="133901"/>
                  </a:lnTo>
                  <a:lnTo>
                    <a:pt x="230692" y="301625"/>
                  </a:lnTo>
                  <a:lnTo>
                    <a:pt x="37619" y="301625"/>
                  </a:lnTo>
                  <a:lnTo>
                    <a:pt x="31051" y="300829"/>
                  </a:lnTo>
                  <a:lnTo>
                    <a:pt x="24681" y="299437"/>
                  </a:lnTo>
                  <a:lnTo>
                    <a:pt x="18909" y="296850"/>
                  </a:lnTo>
                  <a:lnTo>
                    <a:pt x="13535" y="293468"/>
                  </a:lnTo>
                  <a:lnTo>
                    <a:pt x="8957" y="289290"/>
                  </a:lnTo>
                  <a:lnTo>
                    <a:pt x="5175" y="284515"/>
                  </a:lnTo>
                  <a:lnTo>
                    <a:pt x="2189" y="278944"/>
                  </a:lnTo>
                  <a:lnTo>
                    <a:pt x="597" y="273174"/>
                  </a:lnTo>
                  <a:lnTo>
                    <a:pt x="0" y="266807"/>
                  </a:lnTo>
                  <a:lnTo>
                    <a:pt x="0" y="168719"/>
                  </a:lnTo>
                  <a:lnTo>
                    <a:pt x="597" y="154991"/>
                  </a:lnTo>
                  <a:lnTo>
                    <a:pt x="2388" y="141263"/>
                  </a:lnTo>
                  <a:lnTo>
                    <a:pt x="5374" y="127932"/>
                  </a:lnTo>
                  <a:lnTo>
                    <a:pt x="9554" y="115000"/>
                  </a:lnTo>
                  <a:lnTo>
                    <a:pt x="15127" y="102664"/>
                  </a:lnTo>
                  <a:lnTo>
                    <a:pt x="21297" y="90528"/>
                  </a:lnTo>
                  <a:lnTo>
                    <a:pt x="28463" y="79386"/>
                  </a:lnTo>
                  <a:lnTo>
                    <a:pt x="36823" y="68244"/>
                  </a:lnTo>
                  <a:lnTo>
                    <a:pt x="45979" y="58296"/>
                  </a:lnTo>
                  <a:lnTo>
                    <a:pt x="56130" y="48746"/>
                  </a:lnTo>
                  <a:lnTo>
                    <a:pt x="66879" y="40389"/>
                  </a:lnTo>
                  <a:lnTo>
                    <a:pt x="78622" y="32431"/>
                  </a:lnTo>
                  <a:lnTo>
                    <a:pt x="90764" y="25467"/>
                  </a:lnTo>
                  <a:lnTo>
                    <a:pt x="103702" y="19697"/>
                  </a:lnTo>
                  <a:lnTo>
                    <a:pt x="117436" y="14524"/>
                  </a:lnTo>
                  <a:lnTo>
                    <a:pt x="131568" y="1074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IN" dirty="0">
                <a:solidFill>
                  <a:schemeClr val="tx1">
                    <a:lumMod val="65000"/>
                    <a:lumOff val="35000"/>
                  </a:schemeClr>
                </a:solidFill>
              </a:endParaRPr>
            </a:p>
          </p:txBody>
        </p:sp>
      </p:grpSp>
      <p:grpSp>
        <p:nvGrpSpPr>
          <p:cNvPr id="47" name="Group 61"/>
          <p:cNvGrpSpPr/>
          <p:nvPr/>
        </p:nvGrpSpPr>
        <p:grpSpPr>
          <a:xfrm>
            <a:off x="3330584" y="2342605"/>
            <a:ext cx="263039" cy="350937"/>
            <a:chOff x="5492969" y="5525063"/>
            <a:chExt cx="558799" cy="711200"/>
          </a:xfrm>
          <a:solidFill>
            <a:schemeClr val="accent1"/>
          </a:solidFill>
        </p:grpSpPr>
        <p:sp>
          <p:nvSpPr>
            <p:cNvPr id="48" name="Freeform 62"/>
            <p:cNvSpPr>
              <a:spLocks noEditPoints="1"/>
            </p:cNvSpPr>
            <p:nvPr/>
          </p:nvSpPr>
          <p:spPr bwMode="auto">
            <a:xfrm>
              <a:off x="5589806" y="5525063"/>
              <a:ext cx="366712" cy="425450"/>
            </a:xfrm>
            <a:custGeom>
              <a:avLst/>
              <a:gdLst>
                <a:gd name="T0" fmla="*/ 1197 w 1843"/>
                <a:gd name="T1" fmla="*/ 647 h 2141"/>
                <a:gd name="T2" fmla="*/ 1026 w 1843"/>
                <a:gd name="T3" fmla="*/ 767 h 2141"/>
                <a:gd name="T4" fmla="*/ 802 w 1843"/>
                <a:gd name="T5" fmla="*/ 863 h 2141"/>
                <a:gd name="T6" fmla="*/ 524 w 1843"/>
                <a:gd name="T7" fmla="*/ 922 h 2141"/>
                <a:gd name="T8" fmla="*/ 272 w 1843"/>
                <a:gd name="T9" fmla="*/ 1003 h 2141"/>
                <a:gd name="T10" fmla="*/ 289 w 1843"/>
                <a:gd name="T11" fmla="*/ 1273 h 2141"/>
                <a:gd name="T12" fmla="*/ 369 w 1843"/>
                <a:gd name="T13" fmla="*/ 1521 h 2141"/>
                <a:gd name="T14" fmla="*/ 500 w 1843"/>
                <a:gd name="T15" fmla="*/ 1740 h 2141"/>
                <a:gd name="T16" fmla="*/ 672 w 1843"/>
                <a:gd name="T17" fmla="*/ 1905 h 2141"/>
                <a:gd name="T18" fmla="*/ 873 w 1843"/>
                <a:gd name="T19" fmla="*/ 1985 h 2141"/>
                <a:gd name="T20" fmla="*/ 1087 w 1843"/>
                <a:gd name="T21" fmla="*/ 1957 h 2141"/>
                <a:gd name="T22" fmla="*/ 1275 w 1843"/>
                <a:gd name="T23" fmla="*/ 1832 h 2141"/>
                <a:gd name="T24" fmla="*/ 1427 w 1843"/>
                <a:gd name="T25" fmla="*/ 1636 h 2141"/>
                <a:gd name="T26" fmla="*/ 1533 w 1843"/>
                <a:gd name="T27" fmla="*/ 1399 h 2141"/>
                <a:gd name="T28" fmla="*/ 1583 w 1843"/>
                <a:gd name="T29" fmla="*/ 1146 h 2141"/>
                <a:gd name="T30" fmla="*/ 1569 w 1843"/>
                <a:gd name="T31" fmla="*/ 1019 h 2141"/>
                <a:gd name="T32" fmla="*/ 1469 w 1843"/>
                <a:gd name="T33" fmla="*/ 786 h 2141"/>
                <a:gd name="T34" fmla="*/ 1295 w 1843"/>
                <a:gd name="T35" fmla="*/ 553 h 2141"/>
                <a:gd name="T36" fmla="*/ 1146 w 1843"/>
                <a:gd name="T37" fmla="*/ 19 h 2141"/>
                <a:gd name="T38" fmla="*/ 1285 w 1843"/>
                <a:gd name="T39" fmla="*/ 79 h 2141"/>
                <a:gd name="T40" fmla="*/ 1390 w 1843"/>
                <a:gd name="T41" fmla="*/ 158 h 2141"/>
                <a:gd name="T42" fmla="*/ 1460 w 1843"/>
                <a:gd name="T43" fmla="*/ 231 h 2141"/>
                <a:gd name="T44" fmla="*/ 1495 w 1843"/>
                <a:gd name="T45" fmla="*/ 280 h 2141"/>
                <a:gd name="T46" fmla="*/ 1506 w 1843"/>
                <a:gd name="T47" fmla="*/ 289 h 2141"/>
                <a:gd name="T48" fmla="*/ 1550 w 1843"/>
                <a:gd name="T49" fmla="*/ 308 h 2141"/>
                <a:gd name="T50" fmla="*/ 1620 w 1843"/>
                <a:gd name="T51" fmla="*/ 354 h 2141"/>
                <a:gd name="T52" fmla="*/ 1697 w 1843"/>
                <a:gd name="T53" fmla="*/ 434 h 2141"/>
                <a:gd name="T54" fmla="*/ 1761 w 1843"/>
                <a:gd name="T55" fmla="*/ 555 h 2141"/>
                <a:gd name="T56" fmla="*/ 1794 w 1843"/>
                <a:gd name="T57" fmla="*/ 725 h 2141"/>
                <a:gd name="T58" fmla="*/ 1777 w 1843"/>
                <a:gd name="T59" fmla="*/ 949 h 2141"/>
                <a:gd name="T60" fmla="*/ 1810 w 1843"/>
                <a:gd name="T61" fmla="*/ 1065 h 2141"/>
                <a:gd name="T62" fmla="*/ 1842 w 1843"/>
                <a:gd name="T63" fmla="*/ 1182 h 2141"/>
                <a:gd name="T64" fmla="*/ 1827 w 1843"/>
                <a:gd name="T65" fmla="*/ 1354 h 2141"/>
                <a:gd name="T66" fmla="*/ 1763 w 1843"/>
                <a:gd name="T67" fmla="*/ 1473 h 2141"/>
                <a:gd name="T68" fmla="*/ 1670 w 1843"/>
                <a:gd name="T69" fmla="*/ 1533 h 2141"/>
                <a:gd name="T70" fmla="*/ 1549 w 1843"/>
                <a:gd name="T71" fmla="*/ 1729 h 2141"/>
                <a:gd name="T72" fmla="*/ 1379 w 1843"/>
                <a:gd name="T73" fmla="*/ 1942 h 2141"/>
                <a:gd name="T74" fmla="*/ 1169 w 1843"/>
                <a:gd name="T75" fmla="*/ 2088 h 2141"/>
                <a:gd name="T76" fmla="*/ 928 w 1843"/>
                <a:gd name="T77" fmla="*/ 2141 h 2141"/>
                <a:gd name="T78" fmla="*/ 689 w 1843"/>
                <a:gd name="T79" fmla="*/ 2088 h 2141"/>
                <a:gd name="T80" fmla="*/ 479 w 1843"/>
                <a:gd name="T81" fmla="*/ 1942 h 2141"/>
                <a:gd name="T82" fmla="*/ 308 w 1843"/>
                <a:gd name="T83" fmla="*/ 1731 h 2141"/>
                <a:gd name="T84" fmla="*/ 188 w 1843"/>
                <a:gd name="T85" fmla="*/ 1538 h 2141"/>
                <a:gd name="T86" fmla="*/ 95 w 1843"/>
                <a:gd name="T87" fmla="*/ 1488 h 2141"/>
                <a:gd name="T88" fmla="*/ 28 w 1843"/>
                <a:gd name="T89" fmla="*/ 1385 h 2141"/>
                <a:gd name="T90" fmla="*/ 0 w 1843"/>
                <a:gd name="T91" fmla="*/ 1223 h 2141"/>
                <a:gd name="T92" fmla="*/ 22 w 1843"/>
                <a:gd name="T93" fmla="*/ 1089 h 2141"/>
                <a:gd name="T94" fmla="*/ 81 w 1843"/>
                <a:gd name="T95" fmla="*/ 1015 h 2141"/>
                <a:gd name="T96" fmla="*/ 130 w 1843"/>
                <a:gd name="T97" fmla="*/ 845 h 2141"/>
                <a:gd name="T98" fmla="*/ 183 w 1843"/>
                <a:gd name="T99" fmla="*/ 603 h 2141"/>
                <a:gd name="T100" fmla="*/ 269 w 1843"/>
                <a:gd name="T101" fmla="*/ 426 h 2141"/>
                <a:gd name="T102" fmla="*/ 383 w 1843"/>
                <a:gd name="T103" fmla="*/ 291 h 2141"/>
                <a:gd name="T104" fmla="*/ 525 w 1843"/>
                <a:gd name="T105" fmla="*/ 172 h 2141"/>
                <a:gd name="T106" fmla="*/ 709 w 1843"/>
                <a:gd name="T107" fmla="*/ 66 h 2141"/>
                <a:gd name="T108" fmla="*/ 925 w 1843"/>
                <a:gd name="T109" fmla="*/ 4 h 2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43" h="2141">
                  <a:moveTo>
                    <a:pt x="1295" y="553"/>
                  </a:moveTo>
                  <a:lnTo>
                    <a:pt x="1265" y="585"/>
                  </a:lnTo>
                  <a:lnTo>
                    <a:pt x="1232" y="615"/>
                  </a:lnTo>
                  <a:lnTo>
                    <a:pt x="1197" y="647"/>
                  </a:lnTo>
                  <a:lnTo>
                    <a:pt x="1159" y="679"/>
                  </a:lnTo>
                  <a:lnTo>
                    <a:pt x="1117" y="709"/>
                  </a:lnTo>
                  <a:lnTo>
                    <a:pt x="1073" y="738"/>
                  </a:lnTo>
                  <a:lnTo>
                    <a:pt x="1026" y="767"/>
                  </a:lnTo>
                  <a:lnTo>
                    <a:pt x="975" y="794"/>
                  </a:lnTo>
                  <a:lnTo>
                    <a:pt x="921" y="819"/>
                  </a:lnTo>
                  <a:lnTo>
                    <a:pt x="863" y="843"/>
                  </a:lnTo>
                  <a:lnTo>
                    <a:pt x="802" y="863"/>
                  </a:lnTo>
                  <a:lnTo>
                    <a:pt x="738" y="883"/>
                  </a:lnTo>
                  <a:lnTo>
                    <a:pt x="670" y="898"/>
                  </a:lnTo>
                  <a:lnTo>
                    <a:pt x="599" y="912"/>
                  </a:lnTo>
                  <a:lnTo>
                    <a:pt x="524" y="922"/>
                  </a:lnTo>
                  <a:lnTo>
                    <a:pt x="445" y="928"/>
                  </a:lnTo>
                  <a:lnTo>
                    <a:pt x="363" y="930"/>
                  </a:lnTo>
                  <a:lnTo>
                    <a:pt x="276" y="929"/>
                  </a:lnTo>
                  <a:lnTo>
                    <a:pt x="272" y="1003"/>
                  </a:lnTo>
                  <a:lnTo>
                    <a:pt x="271" y="1086"/>
                  </a:lnTo>
                  <a:lnTo>
                    <a:pt x="272" y="1146"/>
                  </a:lnTo>
                  <a:lnTo>
                    <a:pt x="279" y="1210"/>
                  </a:lnTo>
                  <a:lnTo>
                    <a:pt x="289" y="1273"/>
                  </a:lnTo>
                  <a:lnTo>
                    <a:pt x="304" y="1336"/>
                  </a:lnTo>
                  <a:lnTo>
                    <a:pt x="322" y="1399"/>
                  </a:lnTo>
                  <a:lnTo>
                    <a:pt x="343" y="1461"/>
                  </a:lnTo>
                  <a:lnTo>
                    <a:pt x="369" y="1521"/>
                  </a:lnTo>
                  <a:lnTo>
                    <a:pt x="398" y="1579"/>
                  </a:lnTo>
                  <a:lnTo>
                    <a:pt x="428" y="1636"/>
                  </a:lnTo>
                  <a:lnTo>
                    <a:pt x="463" y="1690"/>
                  </a:lnTo>
                  <a:lnTo>
                    <a:pt x="500" y="1740"/>
                  </a:lnTo>
                  <a:lnTo>
                    <a:pt x="540" y="1788"/>
                  </a:lnTo>
                  <a:lnTo>
                    <a:pt x="581" y="1832"/>
                  </a:lnTo>
                  <a:lnTo>
                    <a:pt x="625" y="1870"/>
                  </a:lnTo>
                  <a:lnTo>
                    <a:pt x="672" y="1905"/>
                  </a:lnTo>
                  <a:lnTo>
                    <a:pt x="720" y="1933"/>
                  </a:lnTo>
                  <a:lnTo>
                    <a:pt x="770" y="1957"/>
                  </a:lnTo>
                  <a:lnTo>
                    <a:pt x="822" y="1974"/>
                  </a:lnTo>
                  <a:lnTo>
                    <a:pt x="873" y="1985"/>
                  </a:lnTo>
                  <a:lnTo>
                    <a:pt x="928" y="1988"/>
                  </a:lnTo>
                  <a:lnTo>
                    <a:pt x="982" y="1985"/>
                  </a:lnTo>
                  <a:lnTo>
                    <a:pt x="1035" y="1974"/>
                  </a:lnTo>
                  <a:lnTo>
                    <a:pt x="1087" y="1957"/>
                  </a:lnTo>
                  <a:lnTo>
                    <a:pt x="1136" y="1933"/>
                  </a:lnTo>
                  <a:lnTo>
                    <a:pt x="1185" y="1905"/>
                  </a:lnTo>
                  <a:lnTo>
                    <a:pt x="1231" y="1870"/>
                  </a:lnTo>
                  <a:lnTo>
                    <a:pt x="1275" y="1832"/>
                  </a:lnTo>
                  <a:lnTo>
                    <a:pt x="1317" y="1788"/>
                  </a:lnTo>
                  <a:lnTo>
                    <a:pt x="1356" y="1740"/>
                  </a:lnTo>
                  <a:lnTo>
                    <a:pt x="1393" y="1690"/>
                  </a:lnTo>
                  <a:lnTo>
                    <a:pt x="1427" y="1636"/>
                  </a:lnTo>
                  <a:lnTo>
                    <a:pt x="1459" y="1579"/>
                  </a:lnTo>
                  <a:lnTo>
                    <a:pt x="1487" y="1521"/>
                  </a:lnTo>
                  <a:lnTo>
                    <a:pt x="1512" y="1461"/>
                  </a:lnTo>
                  <a:lnTo>
                    <a:pt x="1533" y="1399"/>
                  </a:lnTo>
                  <a:lnTo>
                    <a:pt x="1551" y="1336"/>
                  </a:lnTo>
                  <a:lnTo>
                    <a:pt x="1566" y="1273"/>
                  </a:lnTo>
                  <a:lnTo>
                    <a:pt x="1577" y="1210"/>
                  </a:lnTo>
                  <a:lnTo>
                    <a:pt x="1583" y="1146"/>
                  </a:lnTo>
                  <a:lnTo>
                    <a:pt x="1585" y="1086"/>
                  </a:lnTo>
                  <a:lnTo>
                    <a:pt x="1585" y="1079"/>
                  </a:lnTo>
                  <a:lnTo>
                    <a:pt x="1585" y="1072"/>
                  </a:lnTo>
                  <a:lnTo>
                    <a:pt x="1569" y="1019"/>
                  </a:lnTo>
                  <a:lnTo>
                    <a:pt x="1550" y="964"/>
                  </a:lnTo>
                  <a:lnTo>
                    <a:pt x="1527" y="906"/>
                  </a:lnTo>
                  <a:lnTo>
                    <a:pt x="1499" y="847"/>
                  </a:lnTo>
                  <a:lnTo>
                    <a:pt x="1469" y="786"/>
                  </a:lnTo>
                  <a:lnTo>
                    <a:pt x="1433" y="726"/>
                  </a:lnTo>
                  <a:lnTo>
                    <a:pt x="1392" y="666"/>
                  </a:lnTo>
                  <a:lnTo>
                    <a:pt x="1346" y="609"/>
                  </a:lnTo>
                  <a:lnTo>
                    <a:pt x="1295" y="553"/>
                  </a:lnTo>
                  <a:close/>
                  <a:moveTo>
                    <a:pt x="1020" y="0"/>
                  </a:moveTo>
                  <a:lnTo>
                    <a:pt x="1064" y="3"/>
                  </a:lnTo>
                  <a:lnTo>
                    <a:pt x="1107" y="10"/>
                  </a:lnTo>
                  <a:lnTo>
                    <a:pt x="1146" y="19"/>
                  </a:lnTo>
                  <a:lnTo>
                    <a:pt x="1185" y="32"/>
                  </a:lnTo>
                  <a:lnTo>
                    <a:pt x="1221" y="46"/>
                  </a:lnTo>
                  <a:lnTo>
                    <a:pt x="1254" y="62"/>
                  </a:lnTo>
                  <a:lnTo>
                    <a:pt x="1285" y="79"/>
                  </a:lnTo>
                  <a:lnTo>
                    <a:pt x="1314" y="98"/>
                  </a:lnTo>
                  <a:lnTo>
                    <a:pt x="1343" y="117"/>
                  </a:lnTo>
                  <a:lnTo>
                    <a:pt x="1367" y="137"/>
                  </a:lnTo>
                  <a:lnTo>
                    <a:pt x="1390" y="158"/>
                  </a:lnTo>
                  <a:lnTo>
                    <a:pt x="1410" y="177"/>
                  </a:lnTo>
                  <a:lnTo>
                    <a:pt x="1430" y="196"/>
                  </a:lnTo>
                  <a:lnTo>
                    <a:pt x="1446" y="214"/>
                  </a:lnTo>
                  <a:lnTo>
                    <a:pt x="1460" y="231"/>
                  </a:lnTo>
                  <a:lnTo>
                    <a:pt x="1472" y="247"/>
                  </a:lnTo>
                  <a:lnTo>
                    <a:pt x="1483" y="260"/>
                  </a:lnTo>
                  <a:lnTo>
                    <a:pt x="1489" y="271"/>
                  </a:lnTo>
                  <a:lnTo>
                    <a:pt x="1495" y="280"/>
                  </a:lnTo>
                  <a:lnTo>
                    <a:pt x="1498" y="284"/>
                  </a:lnTo>
                  <a:lnTo>
                    <a:pt x="1499" y="286"/>
                  </a:lnTo>
                  <a:lnTo>
                    <a:pt x="1502" y="286"/>
                  </a:lnTo>
                  <a:lnTo>
                    <a:pt x="1506" y="289"/>
                  </a:lnTo>
                  <a:lnTo>
                    <a:pt x="1513" y="291"/>
                  </a:lnTo>
                  <a:lnTo>
                    <a:pt x="1523" y="295"/>
                  </a:lnTo>
                  <a:lnTo>
                    <a:pt x="1536" y="301"/>
                  </a:lnTo>
                  <a:lnTo>
                    <a:pt x="1550" y="308"/>
                  </a:lnTo>
                  <a:lnTo>
                    <a:pt x="1566" y="317"/>
                  </a:lnTo>
                  <a:lnTo>
                    <a:pt x="1583" y="327"/>
                  </a:lnTo>
                  <a:lnTo>
                    <a:pt x="1601" y="339"/>
                  </a:lnTo>
                  <a:lnTo>
                    <a:pt x="1620" y="354"/>
                  </a:lnTo>
                  <a:lnTo>
                    <a:pt x="1639" y="371"/>
                  </a:lnTo>
                  <a:lnTo>
                    <a:pt x="1658" y="389"/>
                  </a:lnTo>
                  <a:lnTo>
                    <a:pt x="1678" y="410"/>
                  </a:lnTo>
                  <a:lnTo>
                    <a:pt x="1697" y="434"/>
                  </a:lnTo>
                  <a:lnTo>
                    <a:pt x="1715" y="460"/>
                  </a:lnTo>
                  <a:lnTo>
                    <a:pt x="1732" y="489"/>
                  </a:lnTo>
                  <a:lnTo>
                    <a:pt x="1748" y="521"/>
                  </a:lnTo>
                  <a:lnTo>
                    <a:pt x="1761" y="555"/>
                  </a:lnTo>
                  <a:lnTo>
                    <a:pt x="1774" y="593"/>
                  </a:lnTo>
                  <a:lnTo>
                    <a:pt x="1783" y="633"/>
                  </a:lnTo>
                  <a:lnTo>
                    <a:pt x="1790" y="677"/>
                  </a:lnTo>
                  <a:lnTo>
                    <a:pt x="1794" y="725"/>
                  </a:lnTo>
                  <a:lnTo>
                    <a:pt x="1795" y="776"/>
                  </a:lnTo>
                  <a:lnTo>
                    <a:pt x="1793" y="830"/>
                  </a:lnTo>
                  <a:lnTo>
                    <a:pt x="1787" y="887"/>
                  </a:lnTo>
                  <a:lnTo>
                    <a:pt x="1777" y="949"/>
                  </a:lnTo>
                  <a:lnTo>
                    <a:pt x="1762" y="1015"/>
                  </a:lnTo>
                  <a:lnTo>
                    <a:pt x="1780" y="1029"/>
                  </a:lnTo>
                  <a:lnTo>
                    <a:pt x="1796" y="1046"/>
                  </a:lnTo>
                  <a:lnTo>
                    <a:pt x="1810" y="1065"/>
                  </a:lnTo>
                  <a:lnTo>
                    <a:pt x="1821" y="1089"/>
                  </a:lnTo>
                  <a:lnTo>
                    <a:pt x="1831" y="1116"/>
                  </a:lnTo>
                  <a:lnTo>
                    <a:pt x="1838" y="1148"/>
                  </a:lnTo>
                  <a:lnTo>
                    <a:pt x="1842" y="1182"/>
                  </a:lnTo>
                  <a:lnTo>
                    <a:pt x="1843" y="1223"/>
                  </a:lnTo>
                  <a:lnTo>
                    <a:pt x="1841" y="1268"/>
                  </a:lnTo>
                  <a:lnTo>
                    <a:pt x="1836" y="1313"/>
                  </a:lnTo>
                  <a:lnTo>
                    <a:pt x="1827" y="1354"/>
                  </a:lnTo>
                  <a:lnTo>
                    <a:pt x="1814" y="1390"/>
                  </a:lnTo>
                  <a:lnTo>
                    <a:pt x="1799" y="1421"/>
                  </a:lnTo>
                  <a:lnTo>
                    <a:pt x="1783" y="1450"/>
                  </a:lnTo>
                  <a:lnTo>
                    <a:pt x="1763" y="1473"/>
                  </a:lnTo>
                  <a:lnTo>
                    <a:pt x="1742" y="1494"/>
                  </a:lnTo>
                  <a:lnTo>
                    <a:pt x="1719" y="1511"/>
                  </a:lnTo>
                  <a:lnTo>
                    <a:pt x="1696" y="1523"/>
                  </a:lnTo>
                  <a:lnTo>
                    <a:pt x="1670" y="1533"/>
                  </a:lnTo>
                  <a:lnTo>
                    <a:pt x="1645" y="1541"/>
                  </a:lnTo>
                  <a:lnTo>
                    <a:pt x="1616" y="1605"/>
                  </a:lnTo>
                  <a:lnTo>
                    <a:pt x="1584" y="1668"/>
                  </a:lnTo>
                  <a:lnTo>
                    <a:pt x="1549" y="1729"/>
                  </a:lnTo>
                  <a:lnTo>
                    <a:pt x="1511" y="1788"/>
                  </a:lnTo>
                  <a:lnTo>
                    <a:pt x="1469" y="1843"/>
                  </a:lnTo>
                  <a:lnTo>
                    <a:pt x="1425" y="1894"/>
                  </a:lnTo>
                  <a:lnTo>
                    <a:pt x="1379" y="1942"/>
                  </a:lnTo>
                  <a:lnTo>
                    <a:pt x="1329" y="1985"/>
                  </a:lnTo>
                  <a:lnTo>
                    <a:pt x="1278" y="2025"/>
                  </a:lnTo>
                  <a:lnTo>
                    <a:pt x="1224" y="2058"/>
                  </a:lnTo>
                  <a:lnTo>
                    <a:pt x="1169" y="2088"/>
                  </a:lnTo>
                  <a:lnTo>
                    <a:pt x="1110" y="2110"/>
                  </a:lnTo>
                  <a:lnTo>
                    <a:pt x="1052" y="2127"/>
                  </a:lnTo>
                  <a:lnTo>
                    <a:pt x="991" y="2137"/>
                  </a:lnTo>
                  <a:lnTo>
                    <a:pt x="928" y="2141"/>
                  </a:lnTo>
                  <a:lnTo>
                    <a:pt x="866" y="2137"/>
                  </a:lnTo>
                  <a:lnTo>
                    <a:pt x="805" y="2127"/>
                  </a:lnTo>
                  <a:lnTo>
                    <a:pt x="746" y="2110"/>
                  </a:lnTo>
                  <a:lnTo>
                    <a:pt x="689" y="2088"/>
                  </a:lnTo>
                  <a:lnTo>
                    <a:pt x="632" y="2059"/>
                  </a:lnTo>
                  <a:lnTo>
                    <a:pt x="579" y="2025"/>
                  </a:lnTo>
                  <a:lnTo>
                    <a:pt x="527" y="1986"/>
                  </a:lnTo>
                  <a:lnTo>
                    <a:pt x="479" y="1942"/>
                  </a:lnTo>
                  <a:lnTo>
                    <a:pt x="431" y="1895"/>
                  </a:lnTo>
                  <a:lnTo>
                    <a:pt x="387" y="1844"/>
                  </a:lnTo>
                  <a:lnTo>
                    <a:pt x="347" y="1789"/>
                  </a:lnTo>
                  <a:lnTo>
                    <a:pt x="308" y="1731"/>
                  </a:lnTo>
                  <a:lnTo>
                    <a:pt x="272" y="1671"/>
                  </a:lnTo>
                  <a:lnTo>
                    <a:pt x="241" y="1607"/>
                  </a:lnTo>
                  <a:lnTo>
                    <a:pt x="213" y="1543"/>
                  </a:lnTo>
                  <a:lnTo>
                    <a:pt x="188" y="1538"/>
                  </a:lnTo>
                  <a:lnTo>
                    <a:pt x="163" y="1530"/>
                  </a:lnTo>
                  <a:lnTo>
                    <a:pt x="139" y="1518"/>
                  </a:lnTo>
                  <a:lnTo>
                    <a:pt x="117" y="1505"/>
                  </a:lnTo>
                  <a:lnTo>
                    <a:pt x="95" y="1488"/>
                  </a:lnTo>
                  <a:lnTo>
                    <a:pt x="75" y="1468"/>
                  </a:lnTo>
                  <a:lnTo>
                    <a:pt x="57" y="1444"/>
                  </a:lnTo>
                  <a:lnTo>
                    <a:pt x="41" y="1417"/>
                  </a:lnTo>
                  <a:lnTo>
                    <a:pt x="28" y="1385"/>
                  </a:lnTo>
                  <a:lnTo>
                    <a:pt x="16" y="1350"/>
                  </a:lnTo>
                  <a:lnTo>
                    <a:pt x="7" y="1311"/>
                  </a:lnTo>
                  <a:lnTo>
                    <a:pt x="3" y="1268"/>
                  </a:lnTo>
                  <a:lnTo>
                    <a:pt x="0" y="1223"/>
                  </a:lnTo>
                  <a:lnTo>
                    <a:pt x="2" y="1182"/>
                  </a:lnTo>
                  <a:lnTo>
                    <a:pt x="5" y="1148"/>
                  </a:lnTo>
                  <a:lnTo>
                    <a:pt x="13" y="1116"/>
                  </a:lnTo>
                  <a:lnTo>
                    <a:pt x="22" y="1089"/>
                  </a:lnTo>
                  <a:lnTo>
                    <a:pt x="34" y="1065"/>
                  </a:lnTo>
                  <a:lnTo>
                    <a:pt x="48" y="1046"/>
                  </a:lnTo>
                  <a:lnTo>
                    <a:pt x="64" y="1029"/>
                  </a:lnTo>
                  <a:lnTo>
                    <a:pt x="81" y="1015"/>
                  </a:lnTo>
                  <a:lnTo>
                    <a:pt x="100" y="1004"/>
                  </a:lnTo>
                  <a:lnTo>
                    <a:pt x="119" y="995"/>
                  </a:lnTo>
                  <a:lnTo>
                    <a:pt x="123" y="918"/>
                  </a:lnTo>
                  <a:lnTo>
                    <a:pt x="130" y="845"/>
                  </a:lnTo>
                  <a:lnTo>
                    <a:pt x="140" y="778"/>
                  </a:lnTo>
                  <a:lnTo>
                    <a:pt x="152" y="716"/>
                  </a:lnTo>
                  <a:lnTo>
                    <a:pt x="166" y="657"/>
                  </a:lnTo>
                  <a:lnTo>
                    <a:pt x="183" y="603"/>
                  </a:lnTo>
                  <a:lnTo>
                    <a:pt x="201" y="552"/>
                  </a:lnTo>
                  <a:lnTo>
                    <a:pt x="222" y="506"/>
                  </a:lnTo>
                  <a:lnTo>
                    <a:pt x="244" y="464"/>
                  </a:lnTo>
                  <a:lnTo>
                    <a:pt x="269" y="426"/>
                  </a:lnTo>
                  <a:lnTo>
                    <a:pt x="295" y="390"/>
                  </a:lnTo>
                  <a:lnTo>
                    <a:pt x="323" y="358"/>
                  </a:lnTo>
                  <a:lnTo>
                    <a:pt x="351" y="323"/>
                  </a:lnTo>
                  <a:lnTo>
                    <a:pt x="383" y="291"/>
                  </a:lnTo>
                  <a:lnTo>
                    <a:pt x="418" y="258"/>
                  </a:lnTo>
                  <a:lnTo>
                    <a:pt x="454" y="228"/>
                  </a:lnTo>
                  <a:lnTo>
                    <a:pt x="490" y="198"/>
                  </a:lnTo>
                  <a:lnTo>
                    <a:pt x="525" y="172"/>
                  </a:lnTo>
                  <a:lnTo>
                    <a:pt x="559" y="150"/>
                  </a:lnTo>
                  <a:lnTo>
                    <a:pt x="589" y="130"/>
                  </a:lnTo>
                  <a:lnTo>
                    <a:pt x="650" y="96"/>
                  </a:lnTo>
                  <a:lnTo>
                    <a:pt x="709" y="66"/>
                  </a:lnTo>
                  <a:lnTo>
                    <a:pt x="766" y="43"/>
                  </a:lnTo>
                  <a:lnTo>
                    <a:pt x="822" y="25"/>
                  </a:lnTo>
                  <a:lnTo>
                    <a:pt x="875" y="12"/>
                  </a:lnTo>
                  <a:lnTo>
                    <a:pt x="925" y="4"/>
                  </a:lnTo>
                  <a:lnTo>
                    <a:pt x="974" y="0"/>
                  </a:lnTo>
                  <a:lnTo>
                    <a:pt x="102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solidFill>
                  <a:schemeClr val="tx1">
                    <a:lumMod val="65000"/>
                    <a:lumOff val="35000"/>
                  </a:schemeClr>
                </a:solidFill>
              </a:endParaRPr>
            </a:p>
          </p:txBody>
        </p:sp>
        <p:sp>
          <p:nvSpPr>
            <p:cNvPr id="49" name="Freeform 63"/>
            <p:cNvSpPr>
              <a:spLocks/>
            </p:cNvSpPr>
            <p:nvPr/>
          </p:nvSpPr>
          <p:spPr bwMode="auto">
            <a:xfrm>
              <a:off x="5492969" y="5934638"/>
              <a:ext cx="558799" cy="301625"/>
            </a:xfrm>
            <a:custGeom>
              <a:avLst/>
              <a:gdLst>
                <a:gd name="connsiteX0" fmla="*/ 383040 w 558799"/>
                <a:gd name="connsiteY0" fmla="*/ 0 h 301625"/>
                <a:gd name="connsiteX1" fmla="*/ 428025 w 558799"/>
                <a:gd name="connsiteY1" fmla="*/ 10744 h 301625"/>
                <a:gd name="connsiteX2" fmla="*/ 442157 w 558799"/>
                <a:gd name="connsiteY2" fmla="*/ 14524 h 301625"/>
                <a:gd name="connsiteX3" fmla="*/ 455892 w 558799"/>
                <a:gd name="connsiteY3" fmla="*/ 19697 h 301625"/>
                <a:gd name="connsiteX4" fmla="*/ 468631 w 558799"/>
                <a:gd name="connsiteY4" fmla="*/ 25467 h 301625"/>
                <a:gd name="connsiteX5" fmla="*/ 480972 w 558799"/>
                <a:gd name="connsiteY5" fmla="*/ 32431 h 301625"/>
                <a:gd name="connsiteX6" fmla="*/ 492715 w 558799"/>
                <a:gd name="connsiteY6" fmla="*/ 40389 h 301625"/>
                <a:gd name="connsiteX7" fmla="*/ 503464 w 558799"/>
                <a:gd name="connsiteY7" fmla="*/ 48746 h 301625"/>
                <a:gd name="connsiteX8" fmla="*/ 513217 w 558799"/>
                <a:gd name="connsiteY8" fmla="*/ 58296 h 301625"/>
                <a:gd name="connsiteX9" fmla="*/ 522573 w 558799"/>
                <a:gd name="connsiteY9" fmla="*/ 68244 h 301625"/>
                <a:gd name="connsiteX10" fmla="*/ 530534 w 558799"/>
                <a:gd name="connsiteY10" fmla="*/ 79386 h 301625"/>
                <a:gd name="connsiteX11" fmla="*/ 537700 w 558799"/>
                <a:gd name="connsiteY11" fmla="*/ 90528 h 301625"/>
                <a:gd name="connsiteX12" fmla="*/ 544070 w 558799"/>
                <a:gd name="connsiteY12" fmla="*/ 102664 h 301625"/>
                <a:gd name="connsiteX13" fmla="*/ 549245 w 558799"/>
                <a:gd name="connsiteY13" fmla="*/ 115000 h 301625"/>
                <a:gd name="connsiteX14" fmla="*/ 553425 w 558799"/>
                <a:gd name="connsiteY14" fmla="*/ 127932 h 301625"/>
                <a:gd name="connsiteX15" fmla="*/ 556411 w 558799"/>
                <a:gd name="connsiteY15" fmla="*/ 141263 h 301625"/>
                <a:gd name="connsiteX16" fmla="*/ 558202 w 558799"/>
                <a:gd name="connsiteY16" fmla="*/ 154991 h 301625"/>
                <a:gd name="connsiteX17" fmla="*/ 558799 w 558799"/>
                <a:gd name="connsiteY17" fmla="*/ 168719 h 301625"/>
                <a:gd name="connsiteX18" fmla="*/ 558799 w 558799"/>
                <a:gd name="connsiteY18" fmla="*/ 266807 h 301625"/>
                <a:gd name="connsiteX19" fmla="*/ 558202 w 558799"/>
                <a:gd name="connsiteY19" fmla="*/ 273174 h 301625"/>
                <a:gd name="connsiteX20" fmla="*/ 556610 w 558799"/>
                <a:gd name="connsiteY20" fmla="*/ 279143 h 301625"/>
                <a:gd name="connsiteX21" fmla="*/ 554022 w 558799"/>
                <a:gd name="connsiteY21" fmla="*/ 284515 h 301625"/>
                <a:gd name="connsiteX22" fmla="*/ 550638 w 558799"/>
                <a:gd name="connsiteY22" fmla="*/ 289290 h 301625"/>
                <a:gd name="connsiteX23" fmla="*/ 546259 w 558799"/>
                <a:gd name="connsiteY23" fmla="*/ 293468 h 301625"/>
                <a:gd name="connsiteX24" fmla="*/ 541084 w 558799"/>
                <a:gd name="connsiteY24" fmla="*/ 296850 h 301625"/>
                <a:gd name="connsiteX25" fmla="*/ 535511 w 558799"/>
                <a:gd name="connsiteY25" fmla="*/ 299636 h 301625"/>
                <a:gd name="connsiteX26" fmla="*/ 529141 w 558799"/>
                <a:gd name="connsiteY26" fmla="*/ 301227 h 301625"/>
                <a:gd name="connsiteX27" fmla="*/ 522573 w 558799"/>
                <a:gd name="connsiteY27" fmla="*/ 301625 h 301625"/>
                <a:gd name="connsiteX28" fmla="*/ 329496 w 558799"/>
                <a:gd name="connsiteY28" fmla="*/ 301625 h 301625"/>
                <a:gd name="connsiteX29" fmla="*/ 300037 w 558799"/>
                <a:gd name="connsiteY29" fmla="*/ 134100 h 301625"/>
                <a:gd name="connsiteX30" fmla="*/ 304814 w 558799"/>
                <a:gd name="connsiteY30" fmla="*/ 133304 h 301625"/>
                <a:gd name="connsiteX31" fmla="*/ 309193 w 558799"/>
                <a:gd name="connsiteY31" fmla="*/ 131712 h 301625"/>
                <a:gd name="connsiteX32" fmla="*/ 312975 w 558799"/>
                <a:gd name="connsiteY32" fmla="*/ 129325 h 301625"/>
                <a:gd name="connsiteX33" fmla="*/ 316160 w 558799"/>
                <a:gd name="connsiteY33" fmla="*/ 125943 h 301625"/>
                <a:gd name="connsiteX34" fmla="*/ 318350 w 558799"/>
                <a:gd name="connsiteY34" fmla="*/ 122162 h 301625"/>
                <a:gd name="connsiteX35" fmla="*/ 319942 w 558799"/>
                <a:gd name="connsiteY35" fmla="*/ 117984 h 301625"/>
                <a:gd name="connsiteX36" fmla="*/ 320539 w 558799"/>
                <a:gd name="connsiteY36" fmla="*/ 113408 h 301625"/>
                <a:gd name="connsiteX37" fmla="*/ 319743 w 558799"/>
                <a:gd name="connsiteY37" fmla="*/ 108633 h 301625"/>
                <a:gd name="connsiteX38" fmla="*/ 311383 w 558799"/>
                <a:gd name="connsiteY38" fmla="*/ 74014 h 301625"/>
                <a:gd name="connsiteX39" fmla="*/ 310189 w 558799"/>
                <a:gd name="connsiteY39" fmla="*/ 70035 h 301625"/>
                <a:gd name="connsiteX40" fmla="*/ 307999 w 558799"/>
                <a:gd name="connsiteY40" fmla="*/ 66851 h 301625"/>
                <a:gd name="connsiteX41" fmla="*/ 305611 w 558799"/>
                <a:gd name="connsiteY41" fmla="*/ 63867 h 301625"/>
                <a:gd name="connsiteX42" fmla="*/ 306805 w 558799"/>
                <a:gd name="connsiteY42" fmla="*/ 62872 h 301625"/>
                <a:gd name="connsiteX43" fmla="*/ 307999 w 558799"/>
                <a:gd name="connsiteY43" fmla="*/ 62076 h 301625"/>
                <a:gd name="connsiteX44" fmla="*/ 177348 w 558799"/>
                <a:gd name="connsiteY44" fmla="*/ 0 h 301625"/>
                <a:gd name="connsiteX45" fmla="*/ 252189 w 558799"/>
                <a:gd name="connsiteY45" fmla="*/ 62076 h 301625"/>
                <a:gd name="connsiteX46" fmla="*/ 253383 w 558799"/>
                <a:gd name="connsiteY46" fmla="*/ 62872 h 301625"/>
                <a:gd name="connsiteX47" fmla="*/ 254777 w 558799"/>
                <a:gd name="connsiteY47" fmla="*/ 63867 h 301625"/>
                <a:gd name="connsiteX48" fmla="*/ 252189 w 558799"/>
                <a:gd name="connsiteY48" fmla="*/ 66851 h 301625"/>
                <a:gd name="connsiteX49" fmla="*/ 250398 w 558799"/>
                <a:gd name="connsiteY49" fmla="*/ 70035 h 301625"/>
                <a:gd name="connsiteX50" fmla="*/ 249004 w 558799"/>
                <a:gd name="connsiteY50" fmla="*/ 74014 h 301625"/>
                <a:gd name="connsiteX51" fmla="*/ 240445 w 558799"/>
                <a:gd name="connsiteY51" fmla="*/ 108633 h 301625"/>
                <a:gd name="connsiteX52" fmla="*/ 240047 w 558799"/>
                <a:gd name="connsiteY52" fmla="*/ 113408 h 301625"/>
                <a:gd name="connsiteX53" fmla="*/ 240445 w 558799"/>
                <a:gd name="connsiteY53" fmla="*/ 117984 h 301625"/>
                <a:gd name="connsiteX54" fmla="*/ 242038 w 558799"/>
                <a:gd name="connsiteY54" fmla="*/ 122162 h 301625"/>
                <a:gd name="connsiteX55" fmla="*/ 244227 w 558799"/>
                <a:gd name="connsiteY55" fmla="*/ 125943 h 301625"/>
                <a:gd name="connsiteX56" fmla="*/ 247412 w 558799"/>
                <a:gd name="connsiteY56" fmla="*/ 129325 h 301625"/>
                <a:gd name="connsiteX57" fmla="*/ 251194 w 558799"/>
                <a:gd name="connsiteY57" fmla="*/ 131514 h 301625"/>
                <a:gd name="connsiteX58" fmla="*/ 255573 w 558799"/>
                <a:gd name="connsiteY58" fmla="*/ 133304 h 301625"/>
                <a:gd name="connsiteX59" fmla="*/ 260350 w 558799"/>
                <a:gd name="connsiteY59" fmla="*/ 133901 h 301625"/>
                <a:gd name="connsiteX60" fmla="*/ 230692 w 558799"/>
                <a:gd name="connsiteY60" fmla="*/ 301625 h 301625"/>
                <a:gd name="connsiteX61" fmla="*/ 37619 w 558799"/>
                <a:gd name="connsiteY61" fmla="*/ 301625 h 301625"/>
                <a:gd name="connsiteX62" fmla="*/ 31051 w 558799"/>
                <a:gd name="connsiteY62" fmla="*/ 300829 h 301625"/>
                <a:gd name="connsiteX63" fmla="*/ 24681 w 558799"/>
                <a:gd name="connsiteY63" fmla="*/ 299437 h 301625"/>
                <a:gd name="connsiteX64" fmla="*/ 18909 w 558799"/>
                <a:gd name="connsiteY64" fmla="*/ 296850 h 301625"/>
                <a:gd name="connsiteX65" fmla="*/ 13535 w 558799"/>
                <a:gd name="connsiteY65" fmla="*/ 293468 h 301625"/>
                <a:gd name="connsiteX66" fmla="*/ 8957 w 558799"/>
                <a:gd name="connsiteY66" fmla="*/ 289290 h 301625"/>
                <a:gd name="connsiteX67" fmla="*/ 5175 w 558799"/>
                <a:gd name="connsiteY67" fmla="*/ 284515 h 301625"/>
                <a:gd name="connsiteX68" fmla="*/ 2189 w 558799"/>
                <a:gd name="connsiteY68" fmla="*/ 278944 h 301625"/>
                <a:gd name="connsiteX69" fmla="*/ 597 w 558799"/>
                <a:gd name="connsiteY69" fmla="*/ 273174 h 301625"/>
                <a:gd name="connsiteX70" fmla="*/ 0 w 558799"/>
                <a:gd name="connsiteY70" fmla="*/ 266807 h 301625"/>
                <a:gd name="connsiteX71" fmla="*/ 0 w 558799"/>
                <a:gd name="connsiteY71" fmla="*/ 168719 h 301625"/>
                <a:gd name="connsiteX72" fmla="*/ 597 w 558799"/>
                <a:gd name="connsiteY72" fmla="*/ 154991 h 301625"/>
                <a:gd name="connsiteX73" fmla="*/ 2388 w 558799"/>
                <a:gd name="connsiteY73" fmla="*/ 141263 h 301625"/>
                <a:gd name="connsiteX74" fmla="*/ 5374 w 558799"/>
                <a:gd name="connsiteY74" fmla="*/ 127932 h 301625"/>
                <a:gd name="connsiteX75" fmla="*/ 9554 w 558799"/>
                <a:gd name="connsiteY75" fmla="*/ 115000 h 301625"/>
                <a:gd name="connsiteX76" fmla="*/ 15127 w 558799"/>
                <a:gd name="connsiteY76" fmla="*/ 102664 h 301625"/>
                <a:gd name="connsiteX77" fmla="*/ 21297 w 558799"/>
                <a:gd name="connsiteY77" fmla="*/ 90528 h 301625"/>
                <a:gd name="connsiteX78" fmla="*/ 28463 w 558799"/>
                <a:gd name="connsiteY78" fmla="*/ 79386 h 301625"/>
                <a:gd name="connsiteX79" fmla="*/ 36823 w 558799"/>
                <a:gd name="connsiteY79" fmla="*/ 68244 h 301625"/>
                <a:gd name="connsiteX80" fmla="*/ 45979 w 558799"/>
                <a:gd name="connsiteY80" fmla="*/ 58296 h 301625"/>
                <a:gd name="connsiteX81" fmla="*/ 56130 w 558799"/>
                <a:gd name="connsiteY81" fmla="*/ 48746 h 301625"/>
                <a:gd name="connsiteX82" fmla="*/ 66879 w 558799"/>
                <a:gd name="connsiteY82" fmla="*/ 40389 h 301625"/>
                <a:gd name="connsiteX83" fmla="*/ 78622 w 558799"/>
                <a:gd name="connsiteY83" fmla="*/ 32431 h 301625"/>
                <a:gd name="connsiteX84" fmla="*/ 90764 w 558799"/>
                <a:gd name="connsiteY84" fmla="*/ 25467 h 301625"/>
                <a:gd name="connsiteX85" fmla="*/ 103702 w 558799"/>
                <a:gd name="connsiteY85" fmla="*/ 19697 h 301625"/>
                <a:gd name="connsiteX86" fmla="*/ 117436 w 558799"/>
                <a:gd name="connsiteY86" fmla="*/ 14524 h 301625"/>
                <a:gd name="connsiteX87" fmla="*/ 131568 w 558799"/>
                <a:gd name="connsiteY87" fmla="*/ 10744 h 301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558799" h="301625">
                  <a:moveTo>
                    <a:pt x="383040" y="0"/>
                  </a:moveTo>
                  <a:lnTo>
                    <a:pt x="428025" y="10744"/>
                  </a:lnTo>
                  <a:lnTo>
                    <a:pt x="442157" y="14524"/>
                  </a:lnTo>
                  <a:lnTo>
                    <a:pt x="455892" y="19697"/>
                  </a:lnTo>
                  <a:lnTo>
                    <a:pt x="468631" y="25467"/>
                  </a:lnTo>
                  <a:lnTo>
                    <a:pt x="480972" y="32431"/>
                  </a:lnTo>
                  <a:lnTo>
                    <a:pt x="492715" y="40389"/>
                  </a:lnTo>
                  <a:lnTo>
                    <a:pt x="503464" y="48746"/>
                  </a:lnTo>
                  <a:lnTo>
                    <a:pt x="513217" y="58296"/>
                  </a:lnTo>
                  <a:lnTo>
                    <a:pt x="522573" y="68244"/>
                  </a:lnTo>
                  <a:lnTo>
                    <a:pt x="530534" y="79386"/>
                  </a:lnTo>
                  <a:lnTo>
                    <a:pt x="537700" y="90528"/>
                  </a:lnTo>
                  <a:lnTo>
                    <a:pt x="544070" y="102664"/>
                  </a:lnTo>
                  <a:lnTo>
                    <a:pt x="549245" y="115000"/>
                  </a:lnTo>
                  <a:lnTo>
                    <a:pt x="553425" y="127932"/>
                  </a:lnTo>
                  <a:lnTo>
                    <a:pt x="556411" y="141263"/>
                  </a:lnTo>
                  <a:lnTo>
                    <a:pt x="558202" y="154991"/>
                  </a:lnTo>
                  <a:lnTo>
                    <a:pt x="558799" y="168719"/>
                  </a:lnTo>
                  <a:lnTo>
                    <a:pt x="558799" y="266807"/>
                  </a:lnTo>
                  <a:lnTo>
                    <a:pt x="558202" y="273174"/>
                  </a:lnTo>
                  <a:lnTo>
                    <a:pt x="556610" y="279143"/>
                  </a:lnTo>
                  <a:lnTo>
                    <a:pt x="554022" y="284515"/>
                  </a:lnTo>
                  <a:lnTo>
                    <a:pt x="550638" y="289290"/>
                  </a:lnTo>
                  <a:lnTo>
                    <a:pt x="546259" y="293468"/>
                  </a:lnTo>
                  <a:lnTo>
                    <a:pt x="541084" y="296850"/>
                  </a:lnTo>
                  <a:lnTo>
                    <a:pt x="535511" y="299636"/>
                  </a:lnTo>
                  <a:lnTo>
                    <a:pt x="529141" y="301227"/>
                  </a:lnTo>
                  <a:lnTo>
                    <a:pt x="522573" y="301625"/>
                  </a:lnTo>
                  <a:lnTo>
                    <a:pt x="329496" y="301625"/>
                  </a:lnTo>
                  <a:lnTo>
                    <a:pt x="300037" y="134100"/>
                  </a:lnTo>
                  <a:lnTo>
                    <a:pt x="304814" y="133304"/>
                  </a:lnTo>
                  <a:lnTo>
                    <a:pt x="309193" y="131712"/>
                  </a:lnTo>
                  <a:lnTo>
                    <a:pt x="312975" y="129325"/>
                  </a:lnTo>
                  <a:lnTo>
                    <a:pt x="316160" y="125943"/>
                  </a:lnTo>
                  <a:lnTo>
                    <a:pt x="318350" y="122162"/>
                  </a:lnTo>
                  <a:lnTo>
                    <a:pt x="319942" y="117984"/>
                  </a:lnTo>
                  <a:lnTo>
                    <a:pt x="320539" y="113408"/>
                  </a:lnTo>
                  <a:lnTo>
                    <a:pt x="319743" y="108633"/>
                  </a:lnTo>
                  <a:lnTo>
                    <a:pt x="311383" y="74014"/>
                  </a:lnTo>
                  <a:lnTo>
                    <a:pt x="310189" y="70035"/>
                  </a:lnTo>
                  <a:lnTo>
                    <a:pt x="307999" y="66851"/>
                  </a:lnTo>
                  <a:lnTo>
                    <a:pt x="305611" y="63867"/>
                  </a:lnTo>
                  <a:lnTo>
                    <a:pt x="306805" y="62872"/>
                  </a:lnTo>
                  <a:lnTo>
                    <a:pt x="307999" y="62076"/>
                  </a:lnTo>
                  <a:close/>
                  <a:moveTo>
                    <a:pt x="177348" y="0"/>
                  </a:moveTo>
                  <a:lnTo>
                    <a:pt x="252189" y="62076"/>
                  </a:lnTo>
                  <a:lnTo>
                    <a:pt x="253383" y="62872"/>
                  </a:lnTo>
                  <a:lnTo>
                    <a:pt x="254777" y="63867"/>
                  </a:lnTo>
                  <a:lnTo>
                    <a:pt x="252189" y="66851"/>
                  </a:lnTo>
                  <a:lnTo>
                    <a:pt x="250398" y="70035"/>
                  </a:lnTo>
                  <a:lnTo>
                    <a:pt x="249004" y="74014"/>
                  </a:lnTo>
                  <a:lnTo>
                    <a:pt x="240445" y="108633"/>
                  </a:lnTo>
                  <a:lnTo>
                    <a:pt x="240047" y="113408"/>
                  </a:lnTo>
                  <a:lnTo>
                    <a:pt x="240445" y="117984"/>
                  </a:lnTo>
                  <a:lnTo>
                    <a:pt x="242038" y="122162"/>
                  </a:lnTo>
                  <a:lnTo>
                    <a:pt x="244227" y="125943"/>
                  </a:lnTo>
                  <a:lnTo>
                    <a:pt x="247412" y="129325"/>
                  </a:lnTo>
                  <a:lnTo>
                    <a:pt x="251194" y="131514"/>
                  </a:lnTo>
                  <a:lnTo>
                    <a:pt x="255573" y="133304"/>
                  </a:lnTo>
                  <a:lnTo>
                    <a:pt x="260350" y="133901"/>
                  </a:lnTo>
                  <a:lnTo>
                    <a:pt x="230692" y="301625"/>
                  </a:lnTo>
                  <a:lnTo>
                    <a:pt x="37619" y="301625"/>
                  </a:lnTo>
                  <a:lnTo>
                    <a:pt x="31051" y="300829"/>
                  </a:lnTo>
                  <a:lnTo>
                    <a:pt x="24681" y="299437"/>
                  </a:lnTo>
                  <a:lnTo>
                    <a:pt x="18909" y="296850"/>
                  </a:lnTo>
                  <a:lnTo>
                    <a:pt x="13535" y="293468"/>
                  </a:lnTo>
                  <a:lnTo>
                    <a:pt x="8957" y="289290"/>
                  </a:lnTo>
                  <a:lnTo>
                    <a:pt x="5175" y="284515"/>
                  </a:lnTo>
                  <a:lnTo>
                    <a:pt x="2189" y="278944"/>
                  </a:lnTo>
                  <a:lnTo>
                    <a:pt x="597" y="273174"/>
                  </a:lnTo>
                  <a:lnTo>
                    <a:pt x="0" y="266807"/>
                  </a:lnTo>
                  <a:lnTo>
                    <a:pt x="0" y="168719"/>
                  </a:lnTo>
                  <a:lnTo>
                    <a:pt x="597" y="154991"/>
                  </a:lnTo>
                  <a:lnTo>
                    <a:pt x="2388" y="141263"/>
                  </a:lnTo>
                  <a:lnTo>
                    <a:pt x="5374" y="127932"/>
                  </a:lnTo>
                  <a:lnTo>
                    <a:pt x="9554" y="115000"/>
                  </a:lnTo>
                  <a:lnTo>
                    <a:pt x="15127" y="102664"/>
                  </a:lnTo>
                  <a:lnTo>
                    <a:pt x="21297" y="90528"/>
                  </a:lnTo>
                  <a:lnTo>
                    <a:pt x="28463" y="79386"/>
                  </a:lnTo>
                  <a:lnTo>
                    <a:pt x="36823" y="68244"/>
                  </a:lnTo>
                  <a:lnTo>
                    <a:pt x="45979" y="58296"/>
                  </a:lnTo>
                  <a:lnTo>
                    <a:pt x="56130" y="48746"/>
                  </a:lnTo>
                  <a:lnTo>
                    <a:pt x="66879" y="40389"/>
                  </a:lnTo>
                  <a:lnTo>
                    <a:pt x="78622" y="32431"/>
                  </a:lnTo>
                  <a:lnTo>
                    <a:pt x="90764" y="25467"/>
                  </a:lnTo>
                  <a:lnTo>
                    <a:pt x="103702" y="19697"/>
                  </a:lnTo>
                  <a:lnTo>
                    <a:pt x="117436" y="14524"/>
                  </a:lnTo>
                  <a:lnTo>
                    <a:pt x="131568" y="1074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IN" dirty="0">
                <a:solidFill>
                  <a:schemeClr val="tx1">
                    <a:lumMod val="65000"/>
                    <a:lumOff val="35000"/>
                  </a:schemeClr>
                </a:solidFill>
              </a:endParaRPr>
            </a:p>
          </p:txBody>
        </p:sp>
      </p:grpSp>
      <p:grpSp>
        <p:nvGrpSpPr>
          <p:cNvPr id="53" name="Group 58"/>
          <p:cNvGrpSpPr/>
          <p:nvPr/>
        </p:nvGrpSpPr>
        <p:grpSpPr>
          <a:xfrm>
            <a:off x="3302504" y="3143793"/>
            <a:ext cx="263039" cy="350937"/>
            <a:chOff x="5492969" y="5525063"/>
            <a:chExt cx="558799" cy="711200"/>
          </a:xfrm>
          <a:solidFill>
            <a:schemeClr val="tx1">
              <a:lumMod val="65000"/>
              <a:lumOff val="35000"/>
            </a:schemeClr>
          </a:solidFill>
        </p:grpSpPr>
        <p:sp>
          <p:nvSpPr>
            <p:cNvPr id="54" name="Freeform 59"/>
            <p:cNvSpPr>
              <a:spLocks noEditPoints="1"/>
            </p:cNvSpPr>
            <p:nvPr/>
          </p:nvSpPr>
          <p:spPr bwMode="auto">
            <a:xfrm>
              <a:off x="5589806" y="5525063"/>
              <a:ext cx="366712" cy="425450"/>
            </a:xfrm>
            <a:custGeom>
              <a:avLst/>
              <a:gdLst>
                <a:gd name="T0" fmla="*/ 1197 w 1843"/>
                <a:gd name="T1" fmla="*/ 647 h 2141"/>
                <a:gd name="T2" fmla="*/ 1026 w 1843"/>
                <a:gd name="T3" fmla="*/ 767 h 2141"/>
                <a:gd name="T4" fmla="*/ 802 w 1843"/>
                <a:gd name="T5" fmla="*/ 863 h 2141"/>
                <a:gd name="T6" fmla="*/ 524 w 1843"/>
                <a:gd name="T7" fmla="*/ 922 h 2141"/>
                <a:gd name="T8" fmla="*/ 272 w 1843"/>
                <a:gd name="T9" fmla="*/ 1003 h 2141"/>
                <a:gd name="T10" fmla="*/ 289 w 1843"/>
                <a:gd name="T11" fmla="*/ 1273 h 2141"/>
                <a:gd name="T12" fmla="*/ 369 w 1843"/>
                <a:gd name="T13" fmla="*/ 1521 h 2141"/>
                <a:gd name="T14" fmla="*/ 500 w 1843"/>
                <a:gd name="T15" fmla="*/ 1740 h 2141"/>
                <a:gd name="T16" fmla="*/ 672 w 1843"/>
                <a:gd name="T17" fmla="*/ 1905 h 2141"/>
                <a:gd name="T18" fmla="*/ 873 w 1843"/>
                <a:gd name="T19" fmla="*/ 1985 h 2141"/>
                <a:gd name="T20" fmla="*/ 1087 w 1843"/>
                <a:gd name="T21" fmla="*/ 1957 h 2141"/>
                <a:gd name="T22" fmla="*/ 1275 w 1843"/>
                <a:gd name="T23" fmla="*/ 1832 h 2141"/>
                <a:gd name="T24" fmla="*/ 1427 w 1843"/>
                <a:gd name="T25" fmla="*/ 1636 h 2141"/>
                <a:gd name="T26" fmla="*/ 1533 w 1843"/>
                <a:gd name="T27" fmla="*/ 1399 h 2141"/>
                <a:gd name="T28" fmla="*/ 1583 w 1843"/>
                <a:gd name="T29" fmla="*/ 1146 h 2141"/>
                <a:gd name="T30" fmla="*/ 1569 w 1843"/>
                <a:gd name="T31" fmla="*/ 1019 h 2141"/>
                <a:gd name="T32" fmla="*/ 1469 w 1843"/>
                <a:gd name="T33" fmla="*/ 786 h 2141"/>
                <a:gd name="T34" fmla="*/ 1295 w 1843"/>
                <a:gd name="T35" fmla="*/ 553 h 2141"/>
                <a:gd name="T36" fmla="*/ 1146 w 1843"/>
                <a:gd name="T37" fmla="*/ 19 h 2141"/>
                <a:gd name="T38" fmla="*/ 1285 w 1843"/>
                <a:gd name="T39" fmla="*/ 79 h 2141"/>
                <a:gd name="T40" fmla="*/ 1390 w 1843"/>
                <a:gd name="T41" fmla="*/ 158 h 2141"/>
                <a:gd name="T42" fmla="*/ 1460 w 1843"/>
                <a:gd name="T43" fmla="*/ 231 h 2141"/>
                <a:gd name="T44" fmla="*/ 1495 w 1843"/>
                <a:gd name="T45" fmla="*/ 280 h 2141"/>
                <a:gd name="T46" fmla="*/ 1506 w 1843"/>
                <a:gd name="T47" fmla="*/ 289 h 2141"/>
                <a:gd name="T48" fmla="*/ 1550 w 1843"/>
                <a:gd name="T49" fmla="*/ 308 h 2141"/>
                <a:gd name="T50" fmla="*/ 1620 w 1843"/>
                <a:gd name="T51" fmla="*/ 354 h 2141"/>
                <a:gd name="T52" fmla="*/ 1697 w 1843"/>
                <a:gd name="T53" fmla="*/ 434 h 2141"/>
                <a:gd name="T54" fmla="*/ 1761 w 1843"/>
                <a:gd name="T55" fmla="*/ 555 h 2141"/>
                <a:gd name="T56" fmla="*/ 1794 w 1843"/>
                <a:gd name="T57" fmla="*/ 725 h 2141"/>
                <a:gd name="T58" fmla="*/ 1777 w 1843"/>
                <a:gd name="T59" fmla="*/ 949 h 2141"/>
                <a:gd name="T60" fmla="*/ 1810 w 1843"/>
                <a:gd name="T61" fmla="*/ 1065 h 2141"/>
                <a:gd name="T62" fmla="*/ 1842 w 1843"/>
                <a:gd name="T63" fmla="*/ 1182 h 2141"/>
                <a:gd name="T64" fmla="*/ 1827 w 1843"/>
                <a:gd name="T65" fmla="*/ 1354 h 2141"/>
                <a:gd name="T66" fmla="*/ 1763 w 1843"/>
                <a:gd name="T67" fmla="*/ 1473 h 2141"/>
                <a:gd name="T68" fmla="*/ 1670 w 1843"/>
                <a:gd name="T69" fmla="*/ 1533 h 2141"/>
                <a:gd name="T70" fmla="*/ 1549 w 1843"/>
                <a:gd name="T71" fmla="*/ 1729 h 2141"/>
                <a:gd name="T72" fmla="*/ 1379 w 1843"/>
                <a:gd name="T73" fmla="*/ 1942 h 2141"/>
                <a:gd name="T74" fmla="*/ 1169 w 1843"/>
                <a:gd name="T75" fmla="*/ 2088 h 2141"/>
                <a:gd name="T76" fmla="*/ 928 w 1843"/>
                <a:gd name="T77" fmla="*/ 2141 h 2141"/>
                <a:gd name="T78" fmla="*/ 689 w 1843"/>
                <a:gd name="T79" fmla="*/ 2088 h 2141"/>
                <a:gd name="T80" fmla="*/ 479 w 1843"/>
                <a:gd name="T81" fmla="*/ 1942 h 2141"/>
                <a:gd name="T82" fmla="*/ 308 w 1843"/>
                <a:gd name="T83" fmla="*/ 1731 h 2141"/>
                <a:gd name="T84" fmla="*/ 188 w 1843"/>
                <a:gd name="T85" fmla="*/ 1538 h 2141"/>
                <a:gd name="T86" fmla="*/ 95 w 1843"/>
                <a:gd name="T87" fmla="*/ 1488 h 2141"/>
                <a:gd name="T88" fmla="*/ 28 w 1843"/>
                <a:gd name="T89" fmla="*/ 1385 h 2141"/>
                <a:gd name="T90" fmla="*/ 0 w 1843"/>
                <a:gd name="T91" fmla="*/ 1223 h 2141"/>
                <a:gd name="T92" fmla="*/ 22 w 1843"/>
                <a:gd name="T93" fmla="*/ 1089 h 2141"/>
                <a:gd name="T94" fmla="*/ 81 w 1843"/>
                <a:gd name="T95" fmla="*/ 1015 h 2141"/>
                <a:gd name="T96" fmla="*/ 130 w 1843"/>
                <a:gd name="T97" fmla="*/ 845 h 2141"/>
                <a:gd name="T98" fmla="*/ 183 w 1843"/>
                <a:gd name="T99" fmla="*/ 603 h 2141"/>
                <a:gd name="T100" fmla="*/ 269 w 1843"/>
                <a:gd name="T101" fmla="*/ 426 h 2141"/>
                <a:gd name="T102" fmla="*/ 383 w 1843"/>
                <a:gd name="T103" fmla="*/ 291 h 2141"/>
                <a:gd name="T104" fmla="*/ 525 w 1843"/>
                <a:gd name="T105" fmla="*/ 172 h 2141"/>
                <a:gd name="T106" fmla="*/ 709 w 1843"/>
                <a:gd name="T107" fmla="*/ 66 h 2141"/>
                <a:gd name="T108" fmla="*/ 925 w 1843"/>
                <a:gd name="T109" fmla="*/ 4 h 2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43" h="2141">
                  <a:moveTo>
                    <a:pt x="1295" y="553"/>
                  </a:moveTo>
                  <a:lnTo>
                    <a:pt x="1265" y="585"/>
                  </a:lnTo>
                  <a:lnTo>
                    <a:pt x="1232" y="615"/>
                  </a:lnTo>
                  <a:lnTo>
                    <a:pt x="1197" y="647"/>
                  </a:lnTo>
                  <a:lnTo>
                    <a:pt x="1159" y="679"/>
                  </a:lnTo>
                  <a:lnTo>
                    <a:pt x="1117" y="709"/>
                  </a:lnTo>
                  <a:lnTo>
                    <a:pt x="1073" y="738"/>
                  </a:lnTo>
                  <a:lnTo>
                    <a:pt x="1026" y="767"/>
                  </a:lnTo>
                  <a:lnTo>
                    <a:pt x="975" y="794"/>
                  </a:lnTo>
                  <a:lnTo>
                    <a:pt x="921" y="819"/>
                  </a:lnTo>
                  <a:lnTo>
                    <a:pt x="863" y="843"/>
                  </a:lnTo>
                  <a:lnTo>
                    <a:pt x="802" y="863"/>
                  </a:lnTo>
                  <a:lnTo>
                    <a:pt x="738" y="883"/>
                  </a:lnTo>
                  <a:lnTo>
                    <a:pt x="670" y="898"/>
                  </a:lnTo>
                  <a:lnTo>
                    <a:pt x="599" y="912"/>
                  </a:lnTo>
                  <a:lnTo>
                    <a:pt x="524" y="922"/>
                  </a:lnTo>
                  <a:lnTo>
                    <a:pt x="445" y="928"/>
                  </a:lnTo>
                  <a:lnTo>
                    <a:pt x="363" y="930"/>
                  </a:lnTo>
                  <a:lnTo>
                    <a:pt x="276" y="929"/>
                  </a:lnTo>
                  <a:lnTo>
                    <a:pt x="272" y="1003"/>
                  </a:lnTo>
                  <a:lnTo>
                    <a:pt x="271" y="1086"/>
                  </a:lnTo>
                  <a:lnTo>
                    <a:pt x="272" y="1146"/>
                  </a:lnTo>
                  <a:lnTo>
                    <a:pt x="279" y="1210"/>
                  </a:lnTo>
                  <a:lnTo>
                    <a:pt x="289" y="1273"/>
                  </a:lnTo>
                  <a:lnTo>
                    <a:pt x="304" y="1336"/>
                  </a:lnTo>
                  <a:lnTo>
                    <a:pt x="322" y="1399"/>
                  </a:lnTo>
                  <a:lnTo>
                    <a:pt x="343" y="1461"/>
                  </a:lnTo>
                  <a:lnTo>
                    <a:pt x="369" y="1521"/>
                  </a:lnTo>
                  <a:lnTo>
                    <a:pt x="398" y="1579"/>
                  </a:lnTo>
                  <a:lnTo>
                    <a:pt x="428" y="1636"/>
                  </a:lnTo>
                  <a:lnTo>
                    <a:pt x="463" y="1690"/>
                  </a:lnTo>
                  <a:lnTo>
                    <a:pt x="500" y="1740"/>
                  </a:lnTo>
                  <a:lnTo>
                    <a:pt x="540" y="1788"/>
                  </a:lnTo>
                  <a:lnTo>
                    <a:pt x="581" y="1832"/>
                  </a:lnTo>
                  <a:lnTo>
                    <a:pt x="625" y="1870"/>
                  </a:lnTo>
                  <a:lnTo>
                    <a:pt x="672" y="1905"/>
                  </a:lnTo>
                  <a:lnTo>
                    <a:pt x="720" y="1933"/>
                  </a:lnTo>
                  <a:lnTo>
                    <a:pt x="770" y="1957"/>
                  </a:lnTo>
                  <a:lnTo>
                    <a:pt x="822" y="1974"/>
                  </a:lnTo>
                  <a:lnTo>
                    <a:pt x="873" y="1985"/>
                  </a:lnTo>
                  <a:lnTo>
                    <a:pt x="928" y="1988"/>
                  </a:lnTo>
                  <a:lnTo>
                    <a:pt x="982" y="1985"/>
                  </a:lnTo>
                  <a:lnTo>
                    <a:pt x="1035" y="1974"/>
                  </a:lnTo>
                  <a:lnTo>
                    <a:pt x="1087" y="1957"/>
                  </a:lnTo>
                  <a:lnTo>
                    <a:pt x="1136" y="1933"/>
                  </a:lnTo>
                  <a:lnTo>
                    <a:pt x="1185" y="1905"/>
                  </a:lnTo>
                  <a:lnTo>
                    <a:pt x="1231" y="1870"/>
                  </a:lnTo>
                  <a:lnTo>
                    <a:pt x="1275" y="1832"/>
                  </a:lnTo>
                  <a:lnTo>
                    <a:pt x="1317" y="1788"/>
                  </a:lnTo>
                  <a:lnTo>
                    <a:pt x="1356" y="1740"/>
                  </a:lnTo>
                  <a:lnTo>
                    <a:pt x="1393" y="1690"/>
                  </a:lnTo>
                  <a:lnTo>
                    <a:pt x="1427" y="1636"/>
                  </a:lnTo>
                  <a:lnTo>
                    <a:pt x="1459" y="1579"/>
                  </a:lnTo>
                  <a:lnTo>
                    <a:pt x="1487" y="1521"/>
                  </a:lnTo>
                  <a:lnTo>
                    <a:pt x="1512" y="1461"/>
                  </a:lnTo>
                  <a:lnTo>
                    <a:pt x="1533" y="1399"/>
                  </a:lnTo>
                  <a:lnTo>
                    <a:pt x="1551" y="1336"/>
                  </a:lnTo>
                  <a:lnTo>
                    <a:pt x="1566" y="1273"/>
                  </a:lnTo>
                  <a:lnTo>
                    <a:pt x="1577" y="1210"/>
                  </a:lnTo>
                  <a:lnTo>
                    <a:pt x="1583" y="1146"/>
                  </a:lnTo>
                  <a:lnTo>
                    <a:pt x="1585" y="1086"/>
                  </a:lnTo>
                  <a:lnTo>
                    <a:pt x="1585" y="1079"/>
                  </a:lnTo>
                  <a:lnTo>
                    <a:pt x="1585" y="1072"/>
                  </a:lnTo>
                  <a:lnTo>
                    <a:pt x="1569" y="1019"/>
                  </a:lnTo>
                  <a:lnTo>
                    <a:pt x="1550" y="964"/>
                  </a:lnTo>
                  <a:lnTo>
                    <a:pt x="1527" y="906"/>
                  </a:lnTo>
                  <a:lnTo>
                    <a:pt x="1499" y="847"/>
                  </a:lnTo>
                  <a:lnTo>
                    <a:pt x="1469" y="786"/>
                  </a:lnTo>
                  <a:lnTo>
                    <a:pt x="1433" y="726"/>
                  </a:lnTo>
                  <a:lnTo>
                    <a:pt x="1392" y="666"/>
                  </a:lnTo>
                  <a:lnTo>
                    <a:pt x="1346" y="609"/>
                  </a:lnTo>
                  <a:lnTo>
                    <a:pt x="1295" y="553"/>
                  </a:lnTo>
                  <a:close/>
                  <a:moveTo>
                    <a:pt x="1020" y="0"/>
                  </a:moveTo>
                  <a:lnTo>
                    <a:pt x="1064" y="3"/>
                  </a:lnTo>
                  <a:lnTo>
                    <a:pt x="1107" y="10"/>
                  </a:lnTo>
                  <a:lnTo>
                    <a:pt x="1146" y="19"/>
                  </a:lnTo>
                  <a:lnTo>
                    <a:pt x="1185" y="32"/>
                  </a:lnTo>
                  <a:lnTo>
                    <a:pt x="1221" y="46"/>
                  </a:lnTo>
                  <a:lnTo>
                    <a:pt x="1254" y="62"/>
                  </a:lnTo>
                  <a:lnTo>
                    <a:pt x="1285" y="79"/>
                  </a:lnTo>
                  <a:lnTo>
                    <a:pt x="1314" y="98"/>
                  </a:lnTo>
                  <a:lnTo>
                    <a:pt x="1343" y="117"/>
                  </a:lnTo>
                  <a:lnTo>
                    <a:pt x="1367" y="137"/>
                  </a:lnTo>
                  <a:lnTo>
                    <a:pt x="1390" y="158"/>
                  </a:lnTo>
                  <a:lnTo>
                    <a:pt x="1410" y="177"/>
                  </a:lnTo>
                  <a:lnTo>
                    <a:pt x="1430" y="196"/>
                  </a:lnTo>
                  <a:lnTo>
                    <a:pt x="1446" y="214"/>
                  </a:lnTo>
                  <a:lnTo>
                    <a:pt x="1460" y="231"/>
                  </a:lnTo>
                  <a:lnTo>
                    <a:pt x="1472" y="247"/>
                  </a:lnTo>
                  <a:lnTo>
                    <a:pt x="1483" y="260"/>
                  </a:lnTo>
                  <a:lnTo>
                    <a:pt x="1489" y="271"/>
                  </a:lnTo>
                  <a:lnTo>
                    <a:pt x="1495" y="280"/>
                  </a:lnTo>
                  <a:lnTo>
                    <a:pt x="1498" y="284"/>
                  </a:lnTo>
                  <a:lnTo>
                    <a:pt x="1499" y="286"/>
                  </a:lnTo>
                  <a:lnTo>
                    <a:pt x="1502" y="286"/>
                  </a:lnTo>
                  <a:lnTo>
                    <a:pt x="1506" y="289"/>
                  </a:lnTo>
                  <a:lnTo>
                    <a:pt x="1513" y="291"/>
                  </a:lnTo>
                  <a:lnTo>
                    <a:pt x="1523" y="295"/>
                  </a:lnTo>
                  <a:lnTo>
                    <a:pt x="1536" y="301"/>
                  </a:lnTo>
                  <a:lnTo>
                    <a:pt x="1550" y="308"/>
                  </a:lnTo>
                  <a:lnTo>
                    <a:pt x="1566" y="317"/>
                  </a:lnTo>
                  <a:lnTo>
                    <a:pt x="1583" y="327"/>
                  </a:lnTo>
                  <a:lnTo>
                    <a:pt x="1601" y="339"/>
                  </a:lnTo>
                  <a:lnTo>
                    <a:pt x="1620" y="354"/>
                  </a:lnTo>
                  <a:lnTo>
                    <a:pt x="1639" y="371"/>
                  </a:lnTo>
                  <a:lnTo>
                    <a:pt x="1658" y="389"/>
                  </a:lnTo>
                  <a:lnTo>
                    <a:pt x="1678" y="410"/>
                  </a:lnTo>
                  <a:lnTo>
                    <a:pt x="1697" y="434"/>
                  </a:lnTo>
                  <a:lnTo>
                    <a:pt x="1715" y="460"/>
                  </a:lnTo>
                  <a:lnTo>
                    <a:pt x="1732" y="489"/>
                  </a:lnTo>
                  <a:lnTo>
                    <a:pt x="1748" y="521"/>
                  </a:lnTo>
                  <a:lnTo>
                    <a:pt x="1761" y="555"/>
                  </a:lnTo>
                  <a:lnTo>
                    <a:pt x="1774" y="593"/>
                  </a:lnTo>
                  <a:lnTo>
                    <a:pt x="1783" y="633"/>
                  </a:lnTo>
                  <a:lnTo>
                    <a:pt x="1790" y="677"/>
                  </a:lnTo>
                  <a:lnTo>
                    <a:pt x="1794" y="725"/>
                  </a:lnTo>
                  <a:lnTo>
                    <a:pt x="1795" y="776"/>
                  </a:lnTo>
                  <a:lnTo>
                    <a:pt x="1793" y="830"/>
                  </a:lnTo>
                  <a:lnTo>
                    <a:pt x="1787" y="887"/>
                  </a:lnTo>
                  <a:lnTo>
                    <a:pt x="1777" y="949"/>
                  </a:lnTo>
                  <a:lnTo>
                    <a:pt x="1762" y="1015"/>
                  </a:lnTo>
                  <a:lnTo>
                    <a:pt x="1780" y="1029"/>
                  </a:lnTo>
                  <a:lnTo>
                    <a:pt x="1796" y="1046"/>
                  </a:lnTo>
                  <a:lnTo>
                    <a:pt x="1810" y="1065"/>
                  </a:lnTo>
                  <a:lnTo>
                    <a:pt x="1821" y="1089"/>
                  </a:lnTo>
                  <a:lnTo>
                    <a:pt x="1831" y="1116"/>
                  </a:lnTo>
                  <a:lnTo>
                    <a:pt x="1838" y="1148"/>
                  </a:lnTo>
                  <a:lnTo>
                    <a:pt x="1842" y="1182"/>
                  </a:lnTo>
                  <a:lnTo>
                    <a:pt x="1843" y="1223"/>
                  </a:lnTo>
                  <a:lnTo>
                    <a:pt x="1841" y="1268"/>
                  </a:lnTo>
                  <a:lnTo>
                    <a:pt x="1836" y="1313"/>
                  </a:lnTo>
                  <a:lnTo>
                    <a:pt x="1827" y="1354"/>
                  </a:lnTo>
                  <a:lnTo>
                    <a:pt x="1814" y="1390"/>
                  </a:lnTo>
                  <a:lnTo>
                    <a:pt x="1799" y="1421"/>
                  </a:lnTo>
                  <a:lnTo>
                    <a:pt x="1783" y="1450"/>
                  </a:lnTo>
                  <a:lnTo>
                    <a:pt x="1763" y="1473"/>
                  </a:lnTo>
                  <a:lnTo>
                    <a:pt x="1742" y="1494"/>
                  </a:lnTo>
                  <a:lnTo>
                    <a:pt x="1719" y="1511"/>
                  </a:lnTo>
                  <a:lnTo>
                    <a:pt x="1696" y="1523"/>
                  </a:lnTo>
                  <a:lnTo>
                    <a:pt x="1670" y="1533"/>
                  </a:lnTo>
                  <a:lnTo>
                    <a:pt x="1645" y="1541"/>
                  </a:lnTo>
                  <a:lnTo>
                    <a:pt x="1616" y="1605"/>
                  </a:lnTo>
                  <a:lnTo>
                    <a:pt x="1584" y="1668"/>
                  </a:lnTo>
                  <a:lnTo>
                    <a:pt x="1549" y="1729"/>
                  </a:lnTo>
                  <a:lnTo>
                    <a:pt x="1511" y="1788"/>
                  </a:lnTo>
                  <a:lnTo>
                    <a:pt x="1469" y="1843"/>
                  </a:lnTo>
                  <a:lnTo>
                    <a:pt x="1425" y="1894"/>
                  </a:lnTo>
                  <a:lnTo>
                    <a:pt x="1379" y="1942"/>
                  </a:lnTo>
                  <a:lnTo>
                    <a:pt x="1329" y="1985"/>
                  </a:lnTo>
                  <a:lnTo>
                    <a:pt x="1278" y="2025"/>
                  </a:lnTo>
                  <a:lnTo>
                    <a:pt x="1224" y="2058"/>
                  </a:lnTo>
                  <a:lnTo>
                    <a:pt x="1169" y="2088"/>
                  </a:lnTo>
                  <a:lnTo>
                    <a:pt x="1110" y="2110"/>
                  </a:lnTo>
                  <a:lnTo>
                    <a:pt x="1052" y="2127"/>
                  </a:lnTo>
                  <a:lnTo>
                    <a:pt x="991" y="2137"/>
                  </a:lnTo>
                  <a:lnTo>
                    <a:pt x="928" y="2141"/>
                  </a:lnTo>
                  <a:lnTo>
                    <a:pt x="866" y="2137"/>
                  </a:lnTo>
                  <a:lnTo>
                    <a:pt x="805" y="2127"/>
                  </a:lnTo>
                  <a:lnTo>
                    <a:pt x="746" y="2110"/>
                  </a:lnTo>
                  <a:lnTo>
                    <a:pt x="689" y="2088"/>
                  </a:lnTo>
                  <a:lnTo>
                    <a:pt x="632" y="2059"/>
                  </a:lnTo>
                  <a:lnTo>
                    <a:pt x="579" y="2025"/>
                  </a:lnTo>
                  <a:lnTo>
                    <a:pt x="527" y="1986"/>
                  </a:lnTo>
                  <a:lnTo>
                    <a:pt x="479" y="1942"/>
                  </a:lnTo>
                  <a:lnTo>
                    <a:pt x="431" y="1895"/>
                  </a:lnTo>
                  <a:lnTo>
                    <a:pt x="387" y="1844"/>
                  </a:lnTo>
                  <a:lnTo>
                    <a:pt x="347" y="1789"/>
                  </a:lnTo>
                  <a:lnTo>
                    <a:pt x="308" y="1731"/>
                  </a:lnTo>
                  <a:lnTo>
                    <a:pt x="272" y="1671"/>
                  </a:lnTo>
                  <a:lnTo>
                    <a:pt x="241" y="1607"/>
                  </a:lnTo>
                  <a:lnTo>
                    <a:pt x="213" y="1543"/>
                  </a:lnTo>
                  <a:lnTo>
                    <a:pt x="188" y="1538"/>
                  </a:lnTo>
                  <a:lnTo>
                    <a:pt x="163" y="1530"/>
                  </a:lnTo>
                  <a:lnTo>
                    <a:pt x="139" y="1518"/>
                  </a:lnTo>
                  <a:lnTo>
                    <a:pt x="117" y="1505"/>
                  </a:lnTo>
                  <a:lnTo>
                    <a:pt x="95" y="1488"/>
                  </a:lnTo>
                  <a:lnTo>
                    <a:pt x="75" y="1468"/>
                  </a:lnTo>
                  <a:lnTo>
                    <a:pt x="57" y="1444"/>
                  </a:lnTo>
                  <a:lnTo>
                    <a:pt x="41" y="1417"/>
                  </a:lnTo>
                  <a:lnTo>
                    <a:pt x="28" y="1385"/>
                  </a:lnTo>
                  <a:lnTo>
                    <a:pt x="16" y="1350"/>
                  </a:lnTo>
                  <a:lnTo>
                    <a:pt x="7" y="1311"/>
                  </a:lnTo>
                  <a:lnTo>
                    <a:pt x="3" y="1268"/>
                  </a:lnTo>
                  <a:lnTo>
                    <a:pt x="0" y="1223"/>
                  </a:lnTo>
                  <a:lnTo>
                    <a:pt x="2" y="1182"/>
                  </a:lnTo>
                  <a:lnTo>
                    <a:pt x="5" y="1148"/>
                  </a:lnTo>
                  <a:lnTo>
                    <a:pt x="13" y="1116"/>
                  </a:lnTo>
                  <a:lnTo>
                    <a:pt x="22" y="1089"/>
                  </a:lnTo>
                  <a:lnTo>
                    <a:pt x="34" y="1065"/>
                  </a:lnTo>
                  <a:lnTo>
                    <a:pt x="48" y="1046"/>
                  </a:lnTo>
                  <a:lnTo>
                    <a:pt x="64" y="1029"/>
                  </a:lnTo>
                  <a:lnTo>
                    <a:pt x="81" y="1015"/>
                  </a:lnTo>
                  <a:lnTo>
                    <a:pt x="100" y="1004"/>
                  </a:lnTo>
                  <a:lnTo>
                    <a:pt x="119" y="995"/>
                  </a:lnTo>
                  <a:lnTo>
                    <a:pt x="123" y="918"/>
                  </a:lnTo>
                  <a:lnTo>
                    <a:pt x="130" y="845"/>
                  </a:lnTo>
                  <a:lnTo>
                    <a:pt x="140" y="778"/>
                  </a:lnTo>
                  <a:lnTo>
                    <a:pt x="152" y="716"/>
                  </a:lnTo>
                  <a:lnTo>
                    <a:pt x="166" y="657"/>
                  </a:lnTo>
                  <a:lnTo>
                    <a:pt x="183" y="603"/>
                  </a:lnTo>
                  <a:lnTo>
                    <a:pt x="201" y="552"/>
                  </a:lnTo>
                  <a:lnTo>
                    <a:pt x="222" y="506"/>
                  </a:lnTo>
                  <a:lnTo>
                    <a:pt x="244" y="464"/>
                  </a:lnTo>
                  <a:lnTo>
                    <a:pt x="269" y="426"/>
                  </a:lnTo>
                  <a:lnTo>
                    <a:pt x="295" y="390"/>
                  </a:lnTo>
                  <a:lnTo>
                    <a:pt x="323" y="358"/>
                  </a:lnTo>
                  <a:lnTo>
                    <a:pt x="351" y="323"/>
                  </a:lnTo>
                  <a:lnTo>
                    <a:pt x="383" y="291"/>
                  </a:lnTo>
                  <a:lnTo>
                    <a:pt x="418" y="258"/>
                  </a:lnTo>
                  <a:lnTo>
                    <a:pt x="454" y="228"/>
                  </a:lnTo>
                  <a:lnTo>
                    <a:pt x="490" y="198"/>
                  </a:lnTo>
                  <a:lnTo>
                    <a:pt x="525" y="172"/>
                  </a:lnTo>
                  <a:lnTo>
                    <a:pt x="559" y="150"/>
                  </a:lnTo>
                  <a:lnTo>
                    <a:pt x="589" y="130"/>
                  </a:lnTo>
                  <a:lnTo>
                    <a:pt x="650" y="96"/>
                  </a:lnTo>
                  <a:lnTo>
                    <a:pt x="709" y="66"/>
                  </a:lnTo>
                  <a:lnTo>
                    <a:pt x="766" y="43"/>
                  </a:lnTo>
                  <a:lnTo>
                    <a:pt x="822" y="25"/>
                  </a:lnTo>
                  <a:lnTo>
                    <a:pt x="875" y="12"/>
                  </a:lnTo>
                  <a:lnTo>
                    <a:pt x="925" y="4"/>
                  </a:lnTo>
                  <a:lnTo>
                    <a:pt x="974" y="0"/>
                  </a:lnTo>
                  <a:lnTo>
                    <a:pt x="102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solidFill>
                  <a:schemeClr val="tx1">
                    <a:lumMod val="65000"/>
                    <a:lumOff val="35000"/>
                  </a:schemeClr>
                </a:solidFill>
              </a:endParaRPr>
            </a:p>
          </p:txBody>
        </p:sp>
        <p:sp>
          <p:nvSpPr>
            <p:cNvPr id="55" name="Freeform 60"/>
            <p:cNvSpPr>
              <a:spLocks/>
            </p:cNvSpPr>
            <p:nvPr/>
          </p:nvSpPr>
          <p:spPr bwMode="auto">
            <a:xfrm>
              <a:off x="5492969" y="5934638"/>
              <a:ext cx="558799" cy="301625"/>
            </a:xfrm>
            <a:custGeom>
              <a:avLst/>
              <a:gdLst>
                <a:gd name="connsiteX0" fmla="*/ 383040 w 558799"/>
                <a:gd name="connsiteY0" fmla="*/ 0 h 301625"/>
                <a:gd name="connsiteX1" fmla="*/ 428025 w 558799"/>
                <a:gd name="connsiteY1" fmla="*/ 10744 h 301625"/>
                <a:gd name="connsiteX2" fmla="*/ 442157 w 558799"/>
                <a:gd name="connsiteY2" fmla="*/ 14524 h 301625"/>
                <a:gd name="connsiteX3" fmla="*/ 455892 w 558799"/>
                <a:gd name="connsiteY3" fmla="*/ 19697 h 301625"/>
                <a:gd name="connsiteX4" fmla="*/ 468631 w 558799"/>
                <a:gd name="connsiteY4" fmla="*/ 25467 h 301625"/>
                <a:gd name="connsiteX5" fmla="*/ 480972 w 558799"/>
                <a:gd name="connsiteY5" fmla="*/ 32431 h 301625"/>
                <a:gd name="connsiteX6" fmla="*/ 492715 w 558799"/>
                <a:gd name="connsiteY6" fmla="*/ 40389 h 301625"/>
                <a:gd name="connsiteX7" fmla="*/ 503464 w 558799"/>
                <a:gd name="connsiteY7" fmla="*/ 48746 h 301625"/>
                <a:gd name="connsiteX8" fmla="*/ 513217 w 558799"/>
                <a:gd name="connsiteY8" fmla="*/ 58296 h 301625"/>
                <a:gd name="connsiteX9" fmla="*/ 522573 w 558799"/>
                <a:gd name="connsiteY9" fmla="*/ 68244 h 301625"/>
                <a:gd name="connsiteX10" fmla="*/ 530534 w 558799"/>
                <a:gd name="connsiteY10" fmla="*/ 79386 h 301625"/>
                <a:gd name="connsiteX11" fmla="*/ 537700 w 558799"/>
                <a:gd name="connsiteY11" fmla="*/ 90528 h 301625"/>
                <a:gd name="connsiteX12" fmla="*/ 544070 w 558799"/>
                <a:gd name="connsiteY12" fmla="*/ 102664 h 301625"/>
                <a:gd name="connsiteX13" fmla="*/ 549245 w 558799"/>
                <a:gd name="connsiteY13" fmla="*/ 115000 h 301625"/>
                <a:gd name="connsiteX14" fmla="*/ 553425 w 558799"/>
                <a:gd name="connsiteY14" fmla="*/ 127932 h 301625"/>
                <a:gd name="connsiteX15" fmla="*/ 556411 w 558799"/>
                <a:gd name="connsiteY15" fmla="*/ 141263 h 301625"/>
                <a:gd name="connsiteX16" fmla="*/ 558202 w 558799"/>
                <a:gd name="connsiteY16" fmla="*/ 154991 h 301625"/>
                <a:gd name="connsiteX17" fmla="*/ 558799 w 558799"/>
                <a:gd name="connsiteY17" fmla="*/ 168719 h 301625"/>
                <a:gd name="connsiteX18" fmla="*/ 558799 w 558799"/>
                <a:gd name="connsiteY18" fmla="*/ 266807 h 301625"/>
                <a:gd name="connsiteX19" fmla="*/ 558202 w 558799"/>
                <a:gd name="connsiteY19" fmla="*/ 273174 h 301625"/>
                <a:gd name="connsiteX20" fmla="*/ 556610 w 558799"/>
                <a:gd name="connsiteY20" fmla="*/ 279143 h 301625"/>
                <a:gd name="connsiteX21" fmla="*/ 554022 w 558799"/>
                <a:gd name="connsiteY21" fmla="*/ 284515 h 301625"/>
                <a:gd name="connsiteX22" fmla="*/ 550638 w 558799"/>
                <a:gd name="connsiteY22" fmla="*/ 289290 h 301625"/>
                <a:gd name="connsiteX23" fmla="*/ 546259 w 558799"/>
                <a:gd name="connsiteY23" fmla="*/ 293468 h 301625"/>
                <a:gd name="connsiteX24" fmla="*/ 541084 w 558799"/>
                <a:gd name="connsiteY24" fmla="*/ 296850 h 301625"/>
                <a:gd name="connsiteX25" fmla="*/ 535511 w 558799"/>
                <a:gd name="connsiteY25" fmla="*/ 299636 h 301625"/>
                <a:gd name="connsiteX26" fmla="*/ 529141 w 558799"/>
                <a:gd name="connsiteY26" fmla="*/ 301227 h 301625"/>
                <a:gd name="connsiteX27" fmla="*/ 522573 w 558799"/>
                <a:gd name="connsiteY27" fmla="*/ 301625 h 301625"/>
                <a:gd name="connsiteX28" fmla="*/ 329496 w 558799"/>
                <a:gd name="connsiteY28" fmla="*/ 301625 h 301625"/>
                <a:gd name="connsiteX29" fmla="*/ 300037 w 558799"/>
                <a:gd name="connsiteY29" fmla="*/ 134100 h 301625"/>
                <a:gd name="connsiteX30" fmla="*/ 304814 w 558799"/>
                <a:gd name="connsiteY30" fmla="*/ 133304 h 301625"/>
                <a:gd name="connsiteX31" fmla="*/ 309193 w 558799"/>
                <a:gd name="connsiteY31" fmla="*/ 131712 h 301625"/>
                <a:gd name="connsiteX32" fmla="*/ 312975 w 558799"/>
                <a:gd name="connsiteY32" fmla="*/ 129325 h 301625"/>
                <a:gd name="connsiteX33" fmla="*/ 316160 w 558799"/>
                <a:gd name="connsiteY33" fmla="*/ 125943 h 301625"/>
                <a:gd name="connsiteX34" fmla="*/ 318350 w 558799"/>
                <a:gd name="connsiteY34" fmla="*/ 122162 h 301625"/>
                <a:gd name="connsiteX35" fmla="*/ 319942 w 558799"/>
                <a:gd name="connsiteY35" fmla="*/ 117984 h 301625"/>
                <a:gd name="connsiteX36" fmla="*/ 320539 w 558799"/>
                <a:gd name="connsiteY36" fmla="*/ 113408 h 301625"/>
                <a:gd name="connsiteX37" fmla="*/ 319743 w 558799"/>
                <a:gd name="connsiteY37" fmla="*/ 108633 h 301625"/>
                <a:gd name="connsiteX38" fmla="*/ 311383 w 558799"/>
                <a:gd name="connsiteY38" fmla="*/ 74014 h 301625"/>
                <a:gd name="connsiteX39" fmla="*/ 310189 w 558799"/>
                <a:gd name="connsiteY39" fmla="*/ 70035 h 301625"/>
                <a:gd name="connsiteX40" fmla="*/ 307999 w 558799"/>
                <a:gd name="connsiteY40" fmla="*/ 66851 h 301625"/>
                <a:gd name="connsiteX41" fmla="*/ 305611 w 558799"/>
                <a:gd name="connsiteY41" fmla="*/ 63867 h 301625"/>
                <a:gd name="connsiteX42" fmla="*/ 306805 w 558799"/>
                <a:gd name="connsiteY42" fmla="*/ 62872 h 301625"/>
                <a:gd name="connsiteX43" fmla="*/ 307999 w 558799"/>
                <a:gd name="connsiteY43" fmla="*/ 62076 h 301625"/>
                <a:gd name="connsiteX44" fmla="*/ 177348 w 558799"/>
                <a:gd name="connsiteY44" fmla="*/ 0 h 301625"/>
                <a:gd name="connsiteX45" fmla="*/ 252189 w 558799"/>
                <a:gd name="connsiteY45" fmla="*/ 62076 h 301625"/>
                <a:gd name="connsiteX46" fmla="*/ 253383 w 558799"/>
                <a:gd name="connsiteY46" fmla="*/ 62872 h 301625"/>
                <a:gd name="connsiteX47" fmla="*/ 254777 w 558799"/>
                <a:gd name="connsiteY47" fmla="*/ 63867 h 301625"/>
                <a:gd name="connsiteX48" fmla="*/ 252189 w 558799"/>
                <a:gd name="connsiteY48" fmla="*/ 66851 h 301625"/>
                <a:gd name="connsiteX49" fmla="*/ 250398 w 558799"/>
                <a:gd name="connsiteY49" fmla="*/ 70035 h 301625"/>
                <a:gd name="connsiteX50" fmla="*/ 249004 w 558799"/>
                <a:gd name="connsiteY50" fmla="*/ 74014 h 301625"/>
                <a:gd name="connsiteX51" fmla="*/ 240445 w 558799"/>
                <a:gd name="connsiteY51" fmla="*/ 108633 h 301625"/>
                <a:gd name="connsiteX52" fmla="*/ 240047 w 558799"/>
                <a:gd name="connsiteY52" fmla="*/ 113408 h 301625"/>
                <a:gd name="connsiteX53" fmla="*/ 240445 w 558799"/>
                <a:gd name="connsiteY53" fmla="*/ 117984 h 301625"/>
                <a:gd name="connsiteX54" fmla="*/ 242038 w 558799"/>
                <a:gd name="connsiteY54" fmla="*/ 122162 h 301625"/>
                <a:gd name="connsiteX55" fmla="*/ 244227 w 558799"/>
                <a:gd name="connsiteY55" fmla="*/ 125943 h 301625"/>
                <a:gd name="connsiteX56" fmla="*/ 247412 w 558799"/>
                <a:gd name="connsiteY56" fmla="*/ 129325 h 301625"/>
                <a:gd name="connsiteX57" fmla="*/ 251194 w 558799"/>
                <a:gd name="connsiteY57" fmla="*/ 131514 h 301625"/>
                <a:gd name="connsiteX58" fmla="*/ 255573 w 558799"/>
                <a:gd name="connsiteY58" fmla="*/ 133304 h 301625"/>
                <a:gd name="connsiteX59" fmla="*/ 260350 w 558799"/>
                <a:gd name="connsiteY59" fmla="*/ 133901 h 301625"/>
                <a:gd name="connsiteX60" fmla="*/ 230692 w 558799"/>
                <a:gd name="connsiteY60" fmla="*/ 301625 h 301625"/>
                <a:gd name="connsiteX61" fmla="*/ 37619 w 558799"/>
                <a:gd name="connsiteY61" fmla="*/ 301625 h 301625"/>
                <a:gd name="connsiteX62" fmla="*/ 31051 w 558799"/>
                <a:gd name="connsiteY62" fmla="*/ 300829 h 301625"/>
                <a:gd name="connsiteX63" fmla="*/ 24681 w 558799"/>
                <a:gd name="connsiteY63" fmla="*/ 299437 h 301625"/>
                <a:gd name="connsiteX64" fmla="*/ 18909 w 558799"/>
                <a:gd name="connsiteY64" fmla="*/ 296850 h 301625"/>
                <a:gd name="connsiteX65" fmla="*/ 13535 w 558799"/>
                <a:gd name="connsiteY65" fmla="*/ 293468 h 301625"/>
                <a:gd name="connsiteX66" fmla="*/ 8957 w 558799"/>
                <a:gd name="connsiteY66" fmla="*/ 289290 h 301625"/>
                <a:gd name="connsiteX67" fmla="*/ 5175 w 558799"/>
                <a:gd name="connsiteY67" fmla="*/ 284515 h 301625"/>
                <a:gd name="connsiteX68" fmla="*/ 2189 w 558799"/>
                <a:gd name="connsiteY68" fmla="*/ 278944 h 301625"/>
                <a:gd name="connsiteX69" fmla="*/ 597 w 558799"/>
                <a:gd name="connsiteY69" fmla="*/ 273174 h 301625"/>
                <a:gd name="connsiteX70" fmla="*/ 0 w 558799"/>
                <a:gd name="connsiteY70" fmla="*/ 266807 h 301625"/>
                <a:gd name="connsiteX71" fmla="*/ 0 w 558799"/>
                <a:gd name="connsiteY71" fmla="*/ 168719 h 301625"/>
                <a:gd name="connsiteX72" fmla="*/ 597 w 558799"/>
                <a:gd name="connsiteY72" fmla="*/ 154991 h 301625"/>
                <a:gd name="connsiteX73" fmla="*/ 2388 w 558799"/>
                <a:gd name="connsiteY73" fmla="*/ 141263 h 301625"/>
                <a:gd name="connsiteX74" fmla="*/ 5374 w 558799"/>
                <a:gd name="connsiteY74" fmla="*/ 127932 h 301625"/>
                <a:gd name="connsiteX75" fmla="*/ 9554 w 558799"/>
                <a:gd name="connsiteY75" fmla="*/ 115000 h 301625"/>
                <a:gd name="connsiteX76" fmla="*/ 15127 w 558799"/>
                <a:gd name="connsiteY76" fmla="*/ 102664 h 301625"/>
                <a:gd name="connsiteX77" fmla="*/ 21297 w 558799"/>
                <a:gd name="connsiteY77" fmla="*/ 90528 h 301625"/>
                <a:gd name="connsiteX78" fmla="*/ 28463 w 558799"/>
                <a:gd name="connsiteY78" fmla="*/ 79386 h 301625"/>
                <a:gd name="connsiteX79" fmla="*/ 36823 w 558799"/>
                <a:gd name="connsiteY79" fmla="*/ 68244 h 301625"/>
                <a:gd name="connsiteX80" fmla="*/ 45979 w 558799"/>
                <a:gd name="connsiteY80" fmla="*/ 58296 h 301625"/>
                <a:gd name="connsiteX81" fmla="*/ 56130 w 558799"/>
                <a:gd name="connsiteY81" fmla="*/ 48746 h 301625"/>
                <a:gd name="connsiteX82" fmla="*/ 66879 w 558799"/>
                <a:gd name="connsiteY82" fmla="*/ 40389 h 301625"/>
                <a:gd name="connsiteX83" fmla="*/ 78622 w 558799"/>
                <a:gd name="connsiteY83" fmla="*/ 32431 h 301625"/>
                <a:gd name="connsiteX84" fmla="*/ 90764 w 558799"/>
                <a:gd name="connsiteY84" fmla="*/ 25467 h 301625"/>
                <a:gd name="connsiteX85" fmla="*/ 103702 w 558799"/>
                <a:gd name="connsiteY85" fmla="*/ 19697 h 301625"/>
                <a:gd name="connsiteX86" fmla="*/ 117436 w 558799"/>
                <a:gd name="connsiteY86" fmla="*/ 14524 h 301625"/>
                <a:gd name="connsiteX87" fmla="*/ 131568 w 558799"/>
                <a:gd name="connsiteY87" fmla="*/ 10744 h 301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558799" h="301625">
                  <a:moveTo>
                    <a:pt x="383040" y="0"/>
                  </a:moveTo>
                  <a:lnTo>
                    <a:pt x="428025" y="10744"/>
                  </a:lnTo>
                  <a:lnTo>
                    <a:pt x="442157" y="14524"/>
                  </a:lnTo>
                  <a:lnTo>
                    <a:pt x="455892" y="19697"/>
                  </a:lnTo>
                  <a:lnTo>
                    <a:pt x="468631" y="25467"/>
                  </a:lnTo>
                  <a:lnTo>
                    <a:pt x="480972" y="32431"/>
                  </a:lnTo>
                  <a:lnTo>
                    <a:pt x="492715" y="40389"/>
                  </a:lnTo>
                  <a:lnTo>
                    <a:pt x="503464" y="48746"/>
                  </a:lnTo>
                  <a:lnTo>
                    <a:pt x="513217" y="58296"/>
                  </a:lnTo>
                  <a:lnTo>
                    <a:pt x="522573" y="68244"/>
                  </a:lnTo>
                  <a:lnTo>
                    <a:pt x="530534" y="79386"/>
                  </a:lnTo>
                  <a:lnTo>
                    <a:pt x="537700" y="90528"/>
                  </a:lnTo>
                  <a:lnTo>
                    <a:pt x="544070" y="102664"/>
                  </a:lnTo>
                  <a:lnTo>
                    <a:pt x="549245" y="115000"/>
                  </a:lnTo>
                  <a:lnTo>
                    <a:pt x="553425" y="127932"/>
                  </a:lnTo>
                  <a:lnTo>
                    <a:pt x="556411" y="141263"/>
                  </a:lnTo>
                  <a:lnTo>
                    <a:pt x="558202" y="154991"/>
                  </a:lnTo>
                  <a:lnTo>
                    <a:pt x="558799" y="168719"/>
                  </a:lnTo>
                  <a:lnTo>
                    <a:pt x="558799" y="266807"/>
                  </a:lnTo>
                  <a:lnTo>
                    <a:pt x="558202" y="273174"/>
                  </a:lnTo>
                  <a:lnTo>
                    <a:pt x="556610" y="279143"/>
                  </a:lnTo>
                  <a:lnTo>
                    <a:pt x="554022" y="284515"/>
                  </a:lnTo>
                  <a:lnTo>
                    <a:pt x="550638" y="289290"/>
                  </a:lnTo>
                  <a:lnTo>
                    <a:pt x="546259" y="293468"/>
                  </a:lnTo>
                  <a:lnTo>
                    <a:pt x="541084" y="296850"/>
                  </a:lnTo>
                  <a:lnTo>
                    <a:pt x="535511" y="299636"/>
                  </a:lnTo>
                  <a:lnTo>
                    <a:pt x="529141" y="301227"/>
                  </a:lnTo>
                  <a:lnTo>
                    <a:pt x="522573" y="301625"/>
                  </a:lnTo>
                  <a:lnTo>
                    <a:pt x="329496" y="301625"/>
                  </a:lnTo>
                  <a:lnTo>
                    <a:pt x="300037" y="134100"/>
                  </a:lnTo>
                  <a:lnTo>
                    <a:pt x="304814" y="133304"/>
                  </a:lnTo>
                  <a:lnTo>
                    <a:pt x="309193" y="131712"/>
                  </a:lnTo>
                  <a:lnTo>
                    <a:pt x="312975" y="129325"/>
                  </a:lnTo>
                  <a:lnTo>
                    <a:pt x="316160" y="125943"/>
                  </a:lnTo>
                  <a:lnTo>
                    <a:pt x="318350" y="122162"/>
                  </a:lnTo>
                  <a:lnTo>
                    <a:pt x="319942" y="117984"/>
                  </a:lnTo>
                  <a:lnTo>
                    <a:pt x="320539" y="113408"/>
                  </a:lnTo>
                  <a:lnTo>
                    <a:pt x="319743" y="108633"/>
                  </a:lnTo>
                  <a:lnTo>
                    <a:pt x="311383" y="74014"/>
                  </a:lnTo>
                  <a:lnTo>
                    <a:pt x="310189" y="70035"/>
                  </a:lnTo>
                  <a:lnTo>
                    <a:pt x="307999" y="66851"/>
                  </a:lnTo>
                  <a:lnTo>
                    <a:pt x="305611" y="63867"/>
                  </a:lnTo>
                  <a:lnTo>
                    <a:pt x="306805" y="62872"/>
                  </a:lnTo>
                  <a:lnTo>
                    <a:pt x="307999" y="62076"/>
                  </a:lnTo>
                  <a:close/>
                  <a:moveTo>
                    <a:pt x="177348" y="0"/>
                  </a:moveTo>
                  <a:lnTo>
                    <a:pt x="252189" y="62076"/>
                  </a:lnTo>
                  <a:lnTo>
                    <a:pt x="253383" y="62872"/>
                  </a:lnTo>
                  <a:lnTo>
                    <a:pt x="254777" y="63867"/>
                  </a:lnTo>
                  <a:lnTo>
                    <a:pt x="252189" y="66851"/>
                  </a:lnTo>
                  <a:lnTo>
                    <a:pt x="250398" y="70035"/>
                  </a:lnTo>
                  <a:lnTo>
                    <a:pt x="249004" y="74014"/>
                  </a:lnTo>
                  <a:lnTo>
                    <a:pt x="240445" y="108633"/>
                  </a:lnTo>
                  <a:lnTo>
                    <a:pt x="240047" y="113408"/>
                  </a:lnTo>
                  <a:lnTo>
                    <a:pt x="240445" y="117984"/>
                  </a:lnTo>
                  <a:lnTo>
                    <a:pt x="242038" y="122162"/>
                  </a:lnTo>
                  <a:lnTo>
                    <a:pt x="244227" y="125943"/>
                  </a:lnTo>
                  <a:lnTo>
                    <a:pt x="247412" y="129325"/>
                  </a:lnTo>
                  <a:lnTo>
                    <a:pt x="251194" y="131514"/>
                  </a:lnTo>
                  <a:lnTo>
                    <a:pt x="255573" y="133304"/>
                  </a:lnTo>
                  <a:lnTo>
                    <a:pt x="260350" y="133901"/>
                  </a:lnTo>
                  <a:lnTo>
                    <a:pt x="230692" y="301625"/>
                  </a:lnTo>
                  <a:lnTo>
                    <a:pt x="37619" y="301625"/>
                  </a:lnTo>
                  <a:lnTo>
                    <a:pt x="31051" y="300829"/>
                  </a:lnTo>
                  <a:lnTo>
                    <a:pt x="24681" y="299437"/>
                  </a:lnTo>
                  <a:lnTo>
                    <a:pt x="18909" y="296850"/>
                  </a:lnTo>
                  <a:lnTo>
                    <a:pt x="13535" y="293468"/>
                  </a:lnTo>
                  <a:lnTo>
                    <a:pt x="8957" y="289290"/>
                  </a:lnTo>
                  <a:lnTo>
                    <a:pt x="5175" y="284515"/>
                  </a:lnTo>
                  <a:lnTo>
                    <a:pt x="2189" y="278944"/>
                  </a:lnTo>
                  <a:lnTo>
                    <a:pt x="597" y="273174"/>
                  </a:lnTo>
                  <a:lnTo>
                    <a:pt x="0" y="266807"/>
                  </a:lnTo>
                  <a:lnTo>
                    <a:pt x="0" y="168719"/>
                  </a:lnTo>
                  <a:lnTo>
                    <a:pt x="597" y="154991"/>
                  </a:lnTo>
                  <a:lnTo>
                    <a:pt x="2388" y="141263"/>
                  </a:lnTo>
                  <a:lnTo>
                    <a:pt x="5374" y="127932"/>
                  </a:lnTo>
                  <a:lnTo>
                    <a:pt x="9554" y="115000"/>
                  </a:lnTo>
                  <a:lnTo>
                    <a:pt x="15127" y="102664"/>
                  </a:lnTo>
                  <a:lnTo>
                    <a:pt x="21297" y="90528"/>
                  </a:lnTo>
                  <a:lnTo>
                    <a:pt x="28463" y="79386"/>
                  </a:lnTo>
                  <a:lnTo>
                    <a:pt x="36823" y="68244"/>
                  </a:lnTo>
                  <a:lnTo>
                    <a:pt x="45979" y="58296"/>
                  </a:lnTo>
                  <a:lnTo>
                    <a:pt x="56130" y="48746"/>
                  </a:lnTo>
                  <a:lnTo>
                    <a:pt x="66879" y="40389"/>
                  </a:lnTo>
                  <a:lnTo>
                    <a:pt x="78622" y="32431"/>
                  </a:lnTo>
                  <a:lnTo>
                    <a:pt x="90764" y="25467"/>
                  </a:lnTo>
                  <a:lnTo>
                    <a:pt x="103702" y="19697"/>
                  </a:lnTo>
                  <a:lnTo>
                    <a:pt x="117436" y="14524"/>
                  </a:lnTo>
                  <a:lnTo>
                    <a:pt x="131568" y="1074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IN" dirty="0">
                <a:solidFill>
                  <a:schemeClr val="tx1">
                    <a:lumMod val="65000"/>
                    <a:lumOff val="35000"/>
                  </a:schemeClr>
                </a:solidFill>
              </a:endParaRPr>
            </a:p>
          </p:txBody>
        </p:sp>
      </p:grpSp>
      <p:sp>
        <p:nvSpPr>
          <p:cNvPr id="2" name="Prostokąt 1"/>
          <p:cNvSpPr/>
          <p:nvPr/>
        </p:nvSpPr>
        <p:spPr>
          <a:xfrm>
            <a:off x="7833365" y="2210791"/>
            <a:ext cx="2218118" cy="1600438"/>
          </a:xfrm>
          <a:prstGeom prst="rect">
            <a:avLst/>
          </a:prstGeom>
        </p:spPr>
        <p:txBody>
          <a:bodyPr wrap="square">
            <a:spAutoFit/>
          </a:bodyPr>
          <a:lstStyle/>
          <a:p>
            <a:r>
              <a:rPr lang="pl-PL" sz="1400" dirty="0" smtClean="0"/>
              <a:t>Dziś związku ze zmianami na rynku pracy Gmina Miasto Częstochowa rozpoczęła proces wdrażania klauzul zrównoważonych  - zielonych.</a:t>
            </a:r>
            <a:endParaRPr lang="pl-PL" sz="1400" dirty="0"/>
          </a:p>
        </p:txBody>
      </p:sp>
    </p:spTree>
    <p:extLst>
      <p:ext uri="{BB962C8B-B14F-4D97-AF65-F5344CB8AC3E}">
        <p14:creationId xmlns:p14="http://schemas.microsoft.com/office/powerpoint/2010/main" val="979107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800"/>
                                        <p:tgtEl>
                                          <p:spTgt spid="11"/>
                                        </p:tgtEl>
                                      </p:cBhvr>
                                    </p:animEffect>
                                  </p:childTnLst>
                                </p:cTn>
                              </p:par>
                              <p:par>
                                <p:cTn id="8" presetID="22" presetClass="entr" presetSubtype="2" fill="hold" grpId="0" nodeType="withEffect">
                                  <p:stCondLst>
                                    <p:cond delay="300"/>
                                  </p:stCondLst>
                                  <p:childTnLst>
                                    <p:set>
                                      <p:cBhvr>
                                        <p:cTn id="9" dur="1" fill="hold">
                                          <p:stCondLst>
                                            <p:cond delay="0"/>
                                          </p:stCondLst>
                                        </p:cTn>
                                        <p:tgtEl>
                                          <p:spTgt spid="10"/>
                                        </p:tgtEl>
                                        <p:attrNameLst>
                                          <p:attrName>style.visibility</p:attrName>
                                        </p:attrNameLst>
                                      </p:cBhvr>
                                      <p:to>
                                        <p:strVal val="visible"/>
                                      </p:to>
                                    </p:set>
                                    <p:animEffect transition="in" filter="wipe(right)">
                                      <p:cBhvr>
                                        <p:cTn id="10" dur="800"/>
                                        <p:tgtEl>
                                          <p:spTgt spid="10"/>
                                        </p:tgtEl>
                                      </p:cBhvr>
                                    </p:animEffect>
                                  </p:childTnLst>
                                </p:cTn>
                              </p:par>
                              <p:par>
                                <p:cTn id="11" presetID="22" presetClass="entr" presetSubtype="8" fill="hold" grpId="0" nodeType="withEffect">
                                  <p:stCondLst>
                                    <p:cond delay="800"/>
                                  </p:stCondLst>
                                  <p:childTnLst>
                                    <p:set>
                                      <p:cBhvr>
                                        <p:cTn id="12" dur="1" fill="hold">
                                          <p:stCondLst>
                                            <p:cond delay="0"/>
                                          </p:stCondLst>
                                        </p:cTn>
                                        <p:tgtEl>
                                          <p:spTgt spid="12"/>
                                        </p:tgtEl>
                                        <p:attrNameLst>
                                          <p:attrName>style.visibility</p:attrName>
                                        </p:attrNameLst>
                                      </p:cBhvr>
                                      <p:to>
                                        <p:strVal val="visible"/>
                                      </p:to>
                                    </p:set>
                                    <p:animEffect transition="in" filter="wipe(left)">
                                      <p:cBhvr>
                                        <p:cTn id="13" dur="500"/>
                                        <p:tgtEl>
                                          <p:spTgt spid="12"/>
                                        </p:tgtEl>
                                      </p:cBhvr>
                                    </p:animEffect>
                                  </p:childTnLst>
                                </p:cTn>
                              </p:par>
                            </p:childTnLst>
                          </p:cTn>
                        </p:par>
                        <p:par>
                          <p:cTn id="14" fill="hold">
                            <p:stCondLst>
                              <p:cond delay="1300"/>
                            </p:stCondLst>
                            <p:childTnLst>
                              <p:par>
                                <p:cTn id="15" presetID="22" presetClass="entr" presetSubtype="8" fill="hold" grpId="0" nodeType="afterEffect">
                                  <p:stCondLst>
                                    <p:cond delay="0"/>
                                  </p:stCondLst>
                                  <p:childTnLst>
                                    <p:set>
                                      <p:cBhvr>
                                        <p:cTn id="16" dur="1" fill="hold">
                                          <p:stCondLst>
                                            <p:cond delay="0"/>
                                          </p:stCondLst>
                                        </p:cTn>
                                        <p:tgtEl>
                                          <p:spTgt spid="110"/>
                                        </p:tgtEl>
                                        <p:attrNameLst>
                                          <p:attrName>style.visibility</p:attrName>
                                        </p:attrNameLst>
                                      </p:cBhvr>
                                      <p:to>
                                        <p:strVal val="visible"/>
                                      </p:to>
                                    </p:set>
                                    <p:animEffect transition="in" filter="wipe(left)">
                                      <p:cBhvr>
                                        <p:cTn id="17" dur="500"/>
                                        <p:tgtEl>
                                          <p:spTgt spid="110"/>
                                        </p:tgtEl>
                                      </p:cBhvr>
                                    </p:animEffect>
                                  </p:childTnLst>
                                </p:cTn>
                              </p:par>
                            </p:childTnLst>
                          </p:cTn>
                        </p:par>
                        <p:par>
                          <p:cTn id="18" fill="hold">
                            <p:stCondLst>
                              <p:cond delay="1800"/>
                            </p:stCondLst>
                            <p:childTnLst>
                              <p:par>
                                <p:cTn id="19" presetID="22" presetClass="entr" presetSubtype="8" fill="hold" grpId="0" nodeType="afterEffect">
                                  <p:stCondLst>
                                    <p:cond delay="0"/>
                                  </p:stCondLst>
                                  <p:childTnLst>
                                    <p:set>
                                      <p:cBhvr>
                                        <p:cTn id="20" dur="1" fill="hold">
                                          <p:stCondLst>
                                            <p:cond delay="0"/>
                                          </p:stCondLst>
                                        </p:cTn>
                                        <p:tgtEl>
                                          <p:spTgt spid="67"/>
                                        </p:tgtEl>
                                        <p:attrNameLst>
                                          <p:attrName>style.visibility</p:attrName>
                                        </p:attrNameLst>
                                      </p:cBhvr>
                                      <p:to>
                                        <p:strVal val="visible"/>
                                      </p:to>
                                    </p:set>
                                    <p:animEffect transition="in" filter="wipe(left)">
                                      <p:cBhvr>
                                        <p:cTn id="21" dur="500"/>
                                        <p:tgtEl>
                                          <p:spTgt spid="67"/>
                                        </p:tgtEl>
                                      </p:cBhvr>
                                    </p:animEffect>
                                  </p:childTnLst>
                                </p:cTn>
                              </p:par>
                            </p:childTnLst>
                          </p:cTn>
                        </p:par>
                        <p:par>
                          <p:cTn id="22" fill="hold">
                            <p:stCondLst>
                              <p:cond delay="2300"/>
                            </p:stCondLst>
                            <p:childTnLst>
                              <p:par>
                                <p:cTn id="23" presetID="22" presetClass="entr" presetSubtype="4" fill="hold" grpId="0" nodeType="afterEffect">
                                  <p:stCondLst>
                                    <p:cond delay="0"/>
                                  </p:stCondLst>
                                  <p:childTnLst>
                                    <p:set>
                                      <p:cBhvr>
                                        <p:cTn id="24" dur="1" fill="hold">
                                          <p:stCondLst>
                                            <p:cond delay="0"/>
                                          </p:stCondLst>
                                        </p:cTn>
                                        <p:tgtEl>
                                          <p:spTgt spid="69"/>
                                        </p:tgtEl>
                                        <p:attrNameLst>
                                          <p:attrName>style.visibility</p:attrName>
                                        </p:attrNameLst>
                                      </p:cBhvr>
                                      <p:to>
                                        <p:strVal val="visible"/>
                                      </p:to>
                                    </p:set>
                                    <p:animEffect transition="in" filter="wipe(down)">
                                      <p:cBhvr>
                                        <p:cTn id="25" dur="500"/>
                                        <p:tgtEl>
                                          <p:spTgt spid="69"/>
                                        </p:tgtEl>
                                      </p:cBhvr>
                                    </p:animEffect>
                                  </p:childTnLst>
                                </p:cTn>
                              </p:par>
                            </p:childTnLst>
                          </p:cTn>
                        </p:par>
                        <p:par>
                          <p:cTn id="26" fill="hold">
                            <p:stCondLst>
                              <p:cond delay="2800"/>
                            </p:stCondLst>
                            <p:childTnLst>
                              <p:par>
                                <p:cTn id="27" presetID="10" presetClass="entr" presetSubtype="0" fill="hold" grpId="0" nodeType="afterEffect">
                                  <p:stCondLst>
                                    <p:cond delay="0"/>
                                  </p:stCondLst>
                                  <p:childTnLst>
                                    <p:set>
                                      <p:cBhvr>
                                        <p:cTn id="28" dur="1" fill="hold">
                                          <p:stCondLst>
                                            <p:cond delay="0"/>
                                          </p:stCondLst>
                                        </p:cTn>
                                        <p:tgtEl>
                                          <p:spTgt spid="107"/>
                                        </p:tgtEl>
                                        <p:attrNameLst>
                                          <p:attrName>style.visibility</p:attrName>
                                        </p:attrNameLst>
                                      </p:cBhvr>
                                      <p:to>
                                        <p:strVal val="visible"/>
                                      </p:to>
                                    </p:set>
                                    <p:animEffect transition="in" filter="fade">
                                      <p:cBhvr>
                                        <p:cTn id="29" dur="100"/>
                                        <p:tgtEl>
                                          <p:spTgt spid="107"/>
                                        </p:tgtEl>
                                      </p:cBhvr>
                                    </p:animEffect>
                                  </p:childTnLst>
                                </p:cTn>
                              </p:par>
                            </p:childTnLst>
                          </p:cTn>
                        </p:par>
                        <p:par>
                          <p:cTn id="30" fill="hold">
                            <p:stCondLst>
                              <p:cond delay="2900"/>
                            </p:stCondLst>
                            <p:childTnLst>
                              <p:par>
                                <p:cTn id="31" presetID="10" presetClass="entr" presetSubtype="0" fill="hold" grpId="0" nodeType="afterEffect">
                                  <p:stCondLst>
                                    <p:cond delay="0"/>
                                  </p:stCondLst>
                                  <p:childTnLst>
                                    <p:set>
                                      <p:cBhvr>
                                        <p:cTn id="32" dur="1" fill="hold">
                                          <p:stCondLst>
                                            <p:cond delay="0"/>
                                          </p:stCondLst>
                                        </p:cTn>
                                        <p:tgtEl>
                                          <p:spTgt spid="109"/>
                                        </p:tgtEl>
                                        <p:attrNameLst>
                                          <p:attrName>style.visibility</p:attrName>
                                        </p:attrNameLst>
                                      </p:cBhvr>
                                      <p:to>
                                        <p:strVal val="visible"/>
                                      </p:to>
                                    </p:set>
                                    <p:animEffect transition="in" filter="fade">
                                      <p:cBhvr>
                                        <p:cTn id="33" dur="100"/>
                                        <p:tgtEl>
                                          <p:spTgt spid="109"/>
                                        </p:tgtEl>
                                      </p:cBhvr>
                                    </p:animEffect>
                                  </p:childTnLst>
                                </p:cTn>
                              </p:par>
                            </p:childTnLst>
                          </p:cTn>
                        </p:par>
                        <p:par>
                          <p:cTn id="34" fill="hold">
                            <p:stCondLst>
                              <p:cond delay="3000"/>
                            </p:stCondLst>
                            <p:childTnLst>
                              <p:par>
                                <p:cTn id="35" presetID="10" presetClass="entr" presetSubtype="0" fill="hold" grpId="0" nodeType="afterEffect">
                                  <p:stCondLst>
                                    <p:cond delay="0"/>
                                  </p:stCondLst>
                                  <p:childTnLst>
                                    <p:set>
                                      <p:cBhvr>
                                        <p:cTn id="36" dur="1" fill="hold">
                                          <p:stCondLst>
                                            <p:cond delay="0"/>
                                          </p:stCondLst>
                                        </p:cTn>
                                        <p:tgtEl>
                                          <p:spTgt spid="111"/>
                                        </p:tgtEl>
                                        <p:attrNameLst>
                                          <p:attrName>style.visibility</p:attrName>
                                        </p:attrNameLst>
                                      </p:cBhvr>
                                      <p:to>
                                        <p:strVal val="visible"/>
                                      </p:to>
                                    </p:set>
                                    <p:animEffect transition="in" filter="fade">
                                      <p:cBhvr>
                                        <p:cTn id="37" dur="100"/>
                                        <p:tgtEl>
                                          <p:spTgt spid="111"/>
                                        </p:tgtEl>
                                      </p:cBhvr>
                                    </p:animEffect>
                                  </p:childTnLst>
                                </p:cTn>
                              </p:par>
                            </p:childTnLst>
                          </p:cTn>
                        </p:par>
                        <p:par>
                          <p:cTn id="38" fill="hold">
                            <p:stCondLst>
                              <p:cond delay="3100"/>
                            </p:stCondLst>
                            <p:childTnLst>
                              <p:par>
                                <p:cTn id="39" presetID="10" presetClass="entr" presetSubtype="0" fill="hold" grpId="0" nodeType="afterEffect">
                                  <p:stCondLst>
                                    <p:cond delay="0"/>
                                  </p:stCondLst>
                                  <p:childTnLst>
                                    <p:set>
                                      <p:cBhvr>
                                        <p:cTn id="40" dur="1" fill="hold">
                                          <p:stCondLst>
                                            <p:cond delay="0"/>
                                          </p:stCondLst>
                                        </p:cTn>
                                        <p:tgtEl>
                                          <p:spTgt spid="126"/>
                                        </p:tgtEl>
                                        <p:attrNameLst>
                                          <p:attrName>style.visibility</p:attrName>
                                        </p:attrNameLst>
                                      </p:cBhvr>
                                      <p:to>
                                        <p:strVal val="visible"/>
                                      </p:to>
                                    </p:set>
                                    <p:animEffect transition="in" filter="fade">
                                      <p:cBhvr>
                                        <p:cTn id="41" dur="100"/>
                                        <p:tgtEl>
                                          <p:spTgt spid="126"/>
                                        </p:tgtEl>
                                      </p:cBhvr>
                                    </p:animEffect>
                                  </p:childTnLst>
                                </p:cTn>
                              </p:par>
                            </p:childTnLst>
                          </p:cTn>
                        </p:par>
                        <p:par>
                          <p:cTn id="42" fill="hold">
                            <p:stCondLst>
                              <p:cond delay="3200"/>
                            </p:stCondLst>
                            <p:childTnLst>
                              <p:par>
                                <p:cTn id="43" presetID="10" presetClass="entr" presetSubtype="0" fill="hold" grpId="0" nodeType="afterEffect">
                                  <p:stCondLst>
                                    <p:cond delay="0"/>
                                  </p:stCondLst>
                                  <p:childTnLst>
                                    <p:set>
                                      <p:cBhvr>
                                        <p:cTn id="44" dur="1" fill="hold">
                                          <p:stCondLst>
                                            <p:cond delay="0"/>
                                          </p:stCondLst>
                                        </p:cTn>
                                        <p:tgtEl>
                                          <p:spTgt spid="128"/>
                                        </p:tgtEl>
                                        <p:attrNameLst>
                                          <p:attrName>style.visibility</p:attrName>
                                        </p:attrNameLst>
                                      </p:cBhvr>
                                      <p:to>
                                        <p:strVal val="visible"/>
                                      </p:to>
                                    </p:set>
                                    <p:animEffect transition="in" filter="fade">
                                      <p:cBhvr>
                                        <p:cTn id="45" dur="100"/>
                                        <p:tgtEl>
                                          <p:spTgt spid="128"/>
                                        </p:tgtEl>
                                      </p:cBhvr>
                                    </p:animEffect>
                                  </p:childTnLst>
                                </p:cTn>
                              </p:par>
                            </p:childTnLst>
                          </p:cTn>
                        </p:par>
                        <p:par>
                          <p:cTn id="46" fill="hold">
                            <p:stCondLst>
                              <p:cond delay="3300"/>
                            </p:stCondLst>
                            <p:childTnLst>
                              <p:par>
                                <p:cTn id="47" presetID="10" presetClass="entr" presetSubtype="0" fill="hold" grpId="0" nodeType="afterEffect">
                                  <p:stCondLst>
                                    <p:cond delay="0"/>
                                  </p:stCondLst>
                                  <p:childTnLst>
                                    <p:set>
                                      <p:cBhvr>
                                        <p:cTn id="48" dur="1" fill="hold">
                                          <p:stCondLst>
                                            <p:cond delay="0"/>
                                          </p:stCondLst>
                                        </p:cTn>
                                        <p:tgtEl>
                                          <p:spTgt spid="131"/>
                                        </p:tgtEl>
                                        <p:attrNameLst>
                                          <p:attrName>style.visibility</p:attrName>
                                        </p:attrNameLst>
                                      </p:cBhvr>
                                      <p:to>
                                        <p:strVal val="visible"/>
                                      </p:to>
                                    </p:set>
                                    <p:animEffect transition="in" filter="fade">
                                      <p:cBhvr>
                                        <p:cTn id="49" dur="100"/>
                                        <p:tgtEl>
                                          <p:spTgt spid="131"/>
                                        </p:tgtEl>
                                      </p:cBhvr>
                                    </p:animEffect>
                                  </p:childTnLst>
                                </p:cTn>
                              </p:par>
                            </p:childTnLst>
                          </p:cTn>
                        </p:par>
                        <p:par>
                          <p:cTn id="50" fill="hold">
                            <p:stCondLst>
                              <p:cond delay="3400"/>
                            </p:stCondLst>
                            <p:childTnLst>
                              <p:par>
                                <p:cTn id="51" presetID="10" presetClass="entr" presetSubtype="0" fill="hold" nodeType="after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fade">
                                      <p:cBhvr>
                                        <p:cTn id="53" dur="100"/>
                                        <p:tgtEl>
                                          <p:spTgt spid="35"/>
                                        </p:tgtEl>
                                      </p:cBhvr>
                                    </p:animEffect>
                                  </p:childTnLst>
                                </p:cTn>
                              </p:par>
                            </p:childTnLst>
                          </p:cTn>
                        </p:par>
                        <p:par>
                          <p:cTn id="54" fill="hold">
                            <p:stCondLst>
                              <p:cond delay="3500"/>
                            </p:stCondLst>
                            <p:childTnLst>
                              <p:par>
                                <p:cTn id="55" presetID="10" presetClass="entr" presetSubtype="0" fill="hold" nodeType="after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fade">
                                      <p:cBhvr>
                                        <p:cTn id="57" dur="100"/>
                                        <p:tgtEl>
                                          <p:spTgt spid="38"/>
                                        </p:tgtEl>
                                      </p:cBhvr>
                                    </p:animEffect>
                                  </p:childTnLst>
                                </p:cTn>
                              </p:par>
                            </p:childTnLst>
                          </p:cTn>
                        </p:par>
                        <p:par>
                          <p:cTn id="58" fill="hold">
                            <p:stCondLst>
                              <p:cond delay="3600"/>
                            </p:stCondLst>
                            <p:childTnLst>
                              <p:par>
                                <p:cTn id="59" presetID="10" presetClass="entr" presetSubtype="0" fill="hold" nodeType="afterEffect">
                                  <p:stCondLst>
                                    <p:cond delay="0"/>
                                  </p:stCondLst>
                                  <p:childTnLst>
                                    <p:set>
                                      <p:cBhvr>
                                        <p:cTn id="60" dur="1" fill="hold">
                                          <p:stCondLst>
                                            <p:cond delay="0"/>
                                          </p:stCondLst>
                                        </p:cTn>
                                        <p:tgtEl>
                                          <p:spTgt spid="41"/>
                                        </p:tgtEl>
                                        <p:attrNameLst>
                                          <p:attrName>style.visibility</p:attrName>
                                        </p:attrNameLst>
                                      </p:cBhvr>
                                      <p:to>
                                        <p:strVal val="visible"/>
                                      </p:to>
                                    </p:set>
                                    <p:animEffect transition="in" filter="fade">
                                      <p:cBhvr>
                                        <p:cTn id="61" dur="100"/>
                                        <p:tgtEl>
                                          <p:spTgt spid="41"/>
                                        </p:tgtEl>
                                      </p:cBhvr>
                                    </p:animEffect>
                                  </p:childTnLst>
                                </p:cTn>
                              </p:par>
                            </p:childTnLst>
                          </p:cTn>
                        </p:par>
                        <p:par>
                          <p:cTn id="62" fill="hold">
                            <p:stCondLst>
                              <p:cond delay="3700"/>
                            </p:stCondLst>
                            <p:childTnLst>
                              <p:par>
                                <p:cTn id="63" presetID="10" presetClass="entr" presetSubtype="0" fill="hold" nodeType="afterEffect">
                                  <p:stCondLst>
                                    <p:cond delay="0"/>
                                  </p:stCondLst>
                                  <p:childTnLst>
                                    <p:set>
                                      <p:cBhvr>
                                        <p:cTn id="64" dur="1" fill="hold">
                                          <p:stCondLst>
                                            <p:cond delay="0"/>
                                          </p:stCondLst>
                                        </p:cTn>
                                        <p:tgtEl>
                                          <p:spTgt spid="44"/>
                                        </p:tgtEl>
                                        <p:attrNameLst>
                                          <p:attrName>style.visibility</p:attrName>
                                        </p:attrNameLst>
                                      </p:cBhvr>
                                      <p:to>
                                        <p:strVal val="visible"/>
                                      </p:to>
                                    </p:set>
                                    <p:animEffect transition="in" filter="fade">
                                      <p:cBhvr>
                                        <p:cTn id="65" dur="100"/>
                                        <p:tgtEl>
                                          <p:spTgt spid="44"/>
                                        </p:tgtEl>
                                      </p:cBhvr>
                                    </p:animEffect>
                                  </p:childTnLst>
                                </p:cTn>
                              </p:par>
                            </p:childTnLst>
                          </p:cTn>
                        </p:par>
                        <p:par>
                          <p:cTn id="66" fill="hold">
                            <p:stCondLst>
                              <p:cond delay="3800"/>
                            </p:stCondLst>
                            <p:childTnLst>
                              <p:par>
                                <p:cTn id="67" presetID="10" presetClass="entr" presetSubtype="0" fill="hold" nodeType="afterEffect">
                                  <p:stCondLst>
                                    <p:cond delay="0"/>
                                  </p:stCondLst>
                                  <p:childTnLst>
                                    <p:set>
                                      <p:cBhvr>
                                        <p:cTn id="68" dur="1" fill="hold">
                                          <p:stCondLst>
                                            <p:cond delay="0"/>
                                          </p:stCondLst>
                                        </p:cTn>
                                        <p:tgtEl>
                                          <p:spTgt spid="47"/>
                                        </p:tgtEl>
                                        <p:attrNameLst>
                                          <p:attrName>style.visibility</p:attrName>
                                        </p:attrNameLst>
                                      </p:cBhvr>
                                      <p:to>
                                        <p:strVal val="visible"/>
                                      </p:to>
                                    </p:set>
                                    <p:animEffect transition="in" filter="fade">
                                      <p:cBhvr>
                                        <p:cTn id="69" dur="100"/>
                                        <p:tgtEl>
                                          <p:spTgt spid="47"/>
                                        </p:tgtEl>
                                      </p:cBhvr>
                                    </p:animEffect>
                                  </p:childTnLst>
                                </p:cTn>
                              </p:par>
                            </p:childTnLst>
                          </p:cTn>
                        </p:par>
                        <p:par>
                          <p:cTn id="70" fill="hold">
                            <p:stCondLst>
                              <p:cond delay="3900"/>
                            </p:stCondLst>
                            <p:childTnLst>
                              <p:par>
                                <p:cTn id="71" presetID="10" presetClass="entr" presetSubtype="0" fill="hold" nodeType="afterEffect">
                                  <p:stCondLst>
                                    <p:cond delay="0"/>
                                  </p:stCondLst>
                                  <p:childTnLst>
                                    <p:set>
                                      <p:cBhvr>
                                        <p:cTn id="72" dur="1" fill="hold">
                                          <p:stCondLst>
                                            <p:cond delay="0"/>
                                          </p:stCondLst>
                                        </p:cTn>
                                        <p:tgtEl>
                                          <p:spTgt spid="53"/>
                                        </p:tgtEl>
                                        <p:attrNameLst>
                                          <p:attrName>style.visibility</p:attrName>
                                        </p:attrNameLst>
                                      </p:cBhvr>
                                      <p:to>
                                        <p:strVal val="visible"/>
                                      </p:to>
                                    </p:set>
                                    <p:animEffect transition="in" filter="fade">
                                      <p:cBhvr>
                                        <p:cTn id="73" dur="1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10" grpId="0" animBg="1"/>
      <p:bldP spid="67" grpId="0" animBg="1"/>
      <p:bldP spid="69" grpId="0" animBg="1"/>
      <p:bldP spid="107" grpId="0" animBg="1"/>
      <p:bldP spid="109" grpId="0" animBg="1"/>
      <p:bldP spid="111" grpId="0" animBg="1"/>
      <p:bldP spid="126" grpId="0" animBg="1"/>
      <p:bldP spid="128" grpId="0" animBg="1"/>
      <p:bldP spid="13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Rectangle 75"/>
          <p:cNvSpPr/>
          <p:nvPr/>
        </p:nvSpPr>
        <p:spPr>
          <a:xfrm>
            <a:off x="3596640" y="3931793"/>
            <a:ext cx="2276169" cy="3817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108000" bIns="0" rtlCol="0" anchor="ctr">
            <a:noAutofit/>
          </a:bodyPr>
          <a:lstStyle/>
          <a:p>
            <a:pPr lvl="0" algn="r"/>
            <a:r>
              <a:rPr lang="pl-PL" sz="1600" dirty="0" smtClean="0">
                <a:solidFill>
                  <a:schemeClr val="bg1"/>
                </a:solidFill>
                <a:latin typeface="Arial Black" pitchFamily="34" charset="0"/>
                <a:cs typeface="Arial" pitchFamily="34" charset="0"/>
              </a:rPr>
              <a:t>D Z I Ę K U J Ę	</a:t>
            </a:r>
            <a:endParaRPr lang="en-IN" sz="1600" dirty="0">
              <a:solidFill>
                <a:schemeClr val="bg1"/>
              </a:solidFill>
              <a:latin typeface="Arial Black" pitchFamily="34" charset="0"/>
              <a:cs typeface="Arial" pitchFamily="34" charset="0"/>
            </a:endParaRPr>
          </a:p>
        </p:txBody>
      </p:sp>
      <p:cxnSp>
        <p:nvCxnSpPr>
          <p:cNvPr id="11" name="Straight Connector 83"/>
          <p:cNvCxnSpPr/>
          <p:nvPr/>
        </p:nvCxnSpPr>
        <p:spPr>
          <a:xfrm>
            <a:off x="5873974" y="3794442"/>
            <a:ext cx="0" cy="785421"/>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Rectangle 88"/>
          <p:cNvSpPr/>
          <p:nvPr/>
        </p:nvSpPr>
        <p:spPr>
          <a:xfrm>
            <a:off x="5873974" y="4119154"/>
            <a:ext cx="2050827" cy="3097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0" bIns="0" rtlCol="0" anchor="ctr">
            <a:noAutofit/>
          </a:bodyPr>
          <a:lstStyle/>
          <a:p>
            <a:pPr lvl="0"/>
            <a:r>
              <a:rPr lang="pl-PL" dirty="0" smtClean="0">
                <a:solidFill>
                  <a:schemeClr val="bg1"/>
                </a:solidFill>
                <a:latin typeface="Arial Black" pitchFamily="34" charset="0"/>
              </a:rPr>
              <a:t>Z A   U W A G Ę</a:t>
            </a:r>
            <a:endParaRPr lang="en-IN" dirty="0">
              <a:solidFill>
                <a:schemeClr val="bg1"/>
              </a:solidFill>
              <a:latin typeface="Arial Black" pitchFamily="34" charset="0"/>
            </a:endParaRPr>
          </a:p>
        </p:txBody>
      </p:sp>
      <p:cxnSp>
        <p:nvCxnSpPr>
          <p:cNvPr id="36" name="Straight Connector 19"/>
          <p:cNvCxnSpPr/>
          <p:nvPr/>
        </p:nvCxnSpPr>
        <p:spPr>
          <a:xfrm>
            <a:off x="5239525" y="3681225"/>
            <a:ext cx="1264261" cy="5605"/>
          </a:xfrm>
          <a:prstGeom prst="line">
            <a:avLst/>
          </a:prstGeom>
          <a:ln w="50800">
            <a:solidFill>
              <a:srgbClr val="726BCB"/>
            </a:solidFill>
          </a:ln>
        </p:spPr>
        <p:style>
          <a:lnRef idx="1">
            <a:schemeClr val="accent1"/>
          </a:lnRef>
          <a:fillRef idx="0">
            <a:schemeClr val="accent1"/>
          </a:fillRef>
          <a:effectRef idx="0">
            <a:schemeClr val="accent1"/>
          </a:effectRef>
          <a:fontRef idx="minor">
            <a:schemeClr val="tx1"/>
          </a:fontRef>
        </p:style>
      </p:cxnSp>
      <p:sp>
        <p:nvSpPr>
          <p:cNvPr id="37" name="Oval 53"/>
          <p:cNvSpPr/>
          <p:nvPr/>
        </p:nvSpPr>
        <p:spPr>
          <a:xfrm>
            <a:off x="5345677" y="2519133"/>
            <a:ext cx="995270" cy="995270"/>
          </a:xfrm>
          <a:prstGeom prst="ellipse">
            <a:avLst/>
          </a:prstGeom>
          <a:solidFill>
            <a:srgbClr val="726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1"/>
          <p:cNvPicPr>
            <a:picLocks noChangeAspect="1"/>
          </p:cNvPicPr>
          <p:nvPr/>
        </p:nvPicPr>
        <p:blipFill>
          <a:blip r:embed="rId2" cstate="print"/>
          <a:stretch>
            <a:fillRect/>
          </a:stretch>
        </p:blipFill>
        <p:spPr>
          <a:xfrm>
            <a:off x="5530966" y="2769326"/>
            <a:ext cx="614713" cy="467182"/>
          </a:xfrm>
          <a:prstGeom prst="rect">
            <a:avLst/>
          </a:prstGeom>
        </p:spPr>
      </p:pic>
      <p:sp>
        <p:nvSpPr>
          <p:cNvPr id="2" name="Prostokąt 1"/>
          <p:cNvSpPr/>
          <p:nvPr/>
        </p:nvSpPr>
        <p:spPr>
          <a:xfrm>
            <a:off x="6442841" y="5126297"/>
            <a:ext cx="2930610" cy="923330"/>
          </a:xfrm>
          <a:prstGeom prst="rect">
            <a:avLst/>
          </a:prstGeom>
        </p:spPr>
        <p:txBody>
          <a:bodyPr wrap="none">
            <a:spAutoFit/>
          </a:bodyPr>
          <a:lstStyle/>
          <a:p>
            <a:pPr algn="ctr"/>
            <a:r>
              <a:rPr lang="pl-PL" b="1" dirty="0" smtClean="0"/>
              <a:t>Adrian STARONIEK</a:t>
            </a:r>
          </a:p>
          <a:p>
            <a:pPr algn="ctr"/>
            <a:endParaRPr lang="pl-PL" b="1" dirty="0"/>
          </a:p>
          <a:p>
            <a:pPr algn="ctr"/>
            <a:r>
              <a:rPr lang="pl-PL" b="1" dirty="0" smtClean="0"/>
              <a:t>Naczelnik Polityki Społecznej</a:t>
            </a:r>
            <a:endParaRPr lang="pl-PL" b="1" dirty="0"/>
          </a:p>
        </p:txBody>
      </p:sp>
    </p:spTree>
    <p:extLst>
      <p:ext uri="{BB962C8B-B14F-4D97-AF65-F5344CB8AC3E}">
        <p14:creationId xmlns:p14="http://schemas.microsoft.com/office/powerpoint/2010/main" val="979107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800"/>
                                        <p:tgtEl>
                                          <p:spTgt spid="11"/>
                                        </p:tgtEl>
                                      </p:cBhvr>
                                    </p:animEffect>
                                  </p:childTnLst>
                                </p:cTn>
                              </p:par>
                              <p:par>
                                <p:cTn id="8" presetID="22" presetClass="entr" presetSubtype="2" fill="hold" grpId="0" nodeType="withEffect">
                                  <p:stCondLst>
                                    <p:cond delay="300"/>
                                  </p:stCondLst>
                                  <p:childTnLst>
                                    <p:set>
                                      <p:cBhvr>
                                        <p:cTn id="9" dur="1" fill="hold">
                                          <p:stCondLst>
                                            <p:cond delay="0"/>
                                          </p:stCondLst>
                                        </p:cTn>
                                        <p:tgtEl>
                                          <p:spTgt spid="10"/>
                                        </p:tgtEl>
                                        <p:attrNameLst>
                                          <p:attrName>style.visibility</p:attrName>
                                        </p:attrNameLst>
                                      </p:cBhvr>
                                      <p:to>
                                        <p:strVal val="visible"/>
                                      </p:to>
                                    </p:set>
                                    <p:animEffect transition="in" filter="wipe(right)">
                                      <p:cBhvr>
                                        <p:cTn id="10" dur="800"/>
                                        <p:tgtEl>
                                          <p:spTgt spid="10"/>
                                        </p:tgtEl>
                                      </p:cBhvr>
                                    </p:animEffect>
                                  </p:childTnLst>
                                </p:cTn>
                              </p:par>
                              <p:par>
                                <p:cTn id="11" presetID="22" presetClass="entr" presetSubtype="8" fill="hold" grpId="0" nodeType="withEffect">
                                  <p:stCondLst>
                                    <p:cond delay="800"/>
                                  </p:stCondLst>
                                  <p:childTnLst>
                                    <p:set>
                                      <p:cBhvr>
                                        <p:cTn id="12" dur="1" fill="hold">
                                          <p:stCondLst>
                                            <p:cond delay="0"/>
                                          </p:stCondLst>
                                        </p:cTn>
                                        <p:tgtEl>
                                          <p:spTgt spid="12"/>
                                        </p:tgtEl>
                                        <p:attrNameLst>
                                          <p:attrName>style.visibility</p:attrName>
                                        </p:attrNameLst>
                                      </p:cBhvr>
                                      <p:to>
                                        <p:strVal val="visible"/>
                                      </p:to>
                                    </p:set>
                                    <p:animEffect transition="in" filter="wipe(left)">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75"/>
          <p:cNvSpPr/>
          <p:nvPr/>
        </p:nvSpPr>
        <p:spPr>
          <a:xfrm>
            <a:off x="0" y="352570"/>
            <a:ext cx="3025106" cy="3817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108000" bIns="0" rtlCol="0" anchor="ctr">
            <a:noAutofit/>
          </a:bodyPr>
          <a:lstStyle/>
          <a:p>
            <a:pPr lvl="0" algn="r"/>
            <a:r>
              <a:rPr lang="pl-PL" sz="1500" dirty="0" smtClean="0">
                <a:solidFill>
                  <a:schemeClr val="bg1"/>
                </a:solidFill>
                <a:latin typeface="Arial Black" pitchFamily="34" charset="0"/>
                <a:cs typeface="Arial" pitchFamily="34" charset="0"/>
              </a:rPr>
              <a:t>KOMPLEKSOWE WSPARCIE</a:t>
            </a:r>
            <a:endParaRPr lang="en-IN" sz="1500" dirty="0">
              <a:solidFill>
                <a:schemeClr val="bg1"/>
              </a:solidFill>
              <a:latin typeface="Arial Black" pitchFamily="34" charset="0"/>
              <a:cs typeface="Arial" pitchFamily="34" charset="0"/>
            </a:endParaRPr>
          </a:p>
        </p:txBody>
      </p:sp>
      <p:cxnSp>
        <p:nvCxnSpPr>
          <p:cNvPr id="42" name="Straight Connector 83"/>
          <p:cNvCxnSpPr/>
          <p:nvPr/>
        </p:nvCxnSpPr>
        <p:spPr>
          <a:xfrm>
            <a:off x="3026270" y="215219"/>
            <a:ext cx="0" cy="785421"/>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9" name="Slide Number Placeholder 3"/>
          <p:cNvSpPr txBox="1">
            <a:spLocks/>
          </p:cNvSpPr>
          <p:nvPr/>
        </p:nvSpPr>
        <p:spPr>
          <a:xfrm>
            <a:off x="11311710" y="550528"/>
            <a:ext cx="406719" cy="443223"/>
          </a:xfrm>
          <a:custGeom>
            <a:avLst/>
            <a:gdLst>
              <a:gd name="connsiteX0" fmla="*/ 0 w 427416"/>
              <a:gd name="connsiteY0" fmla="*/ 0 h 358106"/>
              <a:gd name="connsiteX1" fmla="*/ 26986 w 427416"/>
              <a:gd name="connsiteY1" fmla="*/ 0 h 358106"/>
              <a:gd name="connsiteX2" fmla="*/ 400430 w 427416"/>
              <a:gd name="connsiteY2" fmla="*/ 0 h 358106"/>
              <a:gd name="connsiteX3" fmla="*/ 427416 w 427416"/>
              <a:gd name="connsiteY3" fmla="*/ 0 h 358106"/>
              <a:gd name="connsiteX4" fmla="*/ 427416 w 427416"/>
              <a:gd name="connsiteY4" fmla="*/ 286485 h 358106"/>
              <a:gd name="connsiteX5" fmla="*/ 213708 w 427416"/>
              <a:gd name="connsiteY5" fmla="*/ 358106 h 358106"/>
              <a:gd name="connsiteX6" fmla="*/ 0 w 427416"/>
              <a:gd name="connsiteY6" fmla="*/ 286485 h 358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7416" h="358106">
                <a:moveTo>
                  <a:pt x="0" y="0"/>
                </a:moveTo>
                <a:lnTo>
                  <a:pt x="26986" y="0"/>
                </a:lnTo>
                <a:lnTo>
                  <a:pt x="400430" y="0"/>
                </a:lnTo>
                <a:lnTo>
                  <a:pt x="427416" y="0"/>
                </a:lnTo>
                <a:lnTo>
                  <a:pt x="427416" y="286485"/>
                </a:lnTo>
                <a:lnTo>
                  <a:pt x="213708" y="358106"/>
                </a:lnTo>
                <a:lnTo>
                  <a:pt x="0" y="286485"/>
                </a:lnTo>
                <a:close/>
              </a:path>
            </a:pathLst>
          </a:cu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40" name="Freeform 66"/>
          <p:cNvSpPr>
            <a:spLocks/>
          </p:cNvSpPr>
          <p:nvPr/>
        </p:nvSpPr>
        <p:spPr bwMode="auto">
          <a:xfrm>
            <a:off x="1700165" y="2150621"/>
            <a:ext cx="1227180" cy="1106488"/>
          </a:xfrm>
          <a:custGeom>
            <a:avLst/>
            <a:gdLst>
              <a:gd name="T0" fmla="*/ 455 w 742"/>
              <a:gd name="T1" fmla="*/ 0 h 682"/>
              <a:gd name="T2" fmla="*/ 402 w 742"/>
              <a:gd name="T3" fmla="*/ 11 h 682"/>
              <a:gd name="T4" fmla="*/ 59 w 742"/>
              <a:gd name="T5" fmla="*/ 153 h 682"/>
              <a:gd name="T6" fmla="*/ 16 w 742"/>
              <a:gd name="T7" fmla="*/ 257 h 682"/>
              <a:gd name="T8" fmla="*/ 157 w 742"/>
              <a:gd name="T9" fmla="*/ 596 h 682"/>
              <a:gd name="T10" fmla="*/ 209 w 742"/>
              <a:gd name="T11" fmla="*/ 659 h 682"/>
              <a:gd name="T12" fmla="*/ 231 w 742"/>
              <a:gd name="T13" fmla="*/ 671 h 682"/>
              <a:gd name="T14" fmla="*/ 232 w 742"/>
              <a:gd name="T15" fmla="*/ 672 h 682"/>
              <a:gd name="T16" fmla="*/ 286 w 742"/>
              <a:gd name="T17" fmla="*/ 682 h 682"/>
              <a:gd name="T18" fmla="*/ 339 w 742"/>
              <a:gd name="T19" fmla="*/ 672 h 682"/>
              <a:gd name="T20" fmla="*/ 682 w 742"/>
              <a:gd name="T21" fmla="*/ 530 h 682"/>
              <a:gd name="T22" fmla="*/ 725 w 742"/>
              <a:gd name="T23" fmla="*/ 426 h 682"/>
              <a:gd name="T24" fmla="*/ 585 w 742"/>
              <a:gd name="T25" fmla="*/ 87 h 682"/>
              <a:gd name="T26" fmla="*/ 533 w 742"/>
              <a:gd name="T27" fmla="*/ 24 h 682"/>
              <a:gd name="T28" fmla="*/ 511 w 742"/>
              <a:gd name="T29" fmla="*/ 12 h 682"/>
              <a:gd name="T30" fmla="*/ 509 w 742"/>
              <a:gd name="T31" fmla="*/ 11 h 682"/>
              <a:gd name="T32" fmla="*/ 455 w 742"/>
              <a:gd name="T33"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42" h="682">
                <a:moveTo>
                  <a:pt x="455" y="0"/>
                </a:moveTo>
                <a:cubicBezTo>
                  <a:pt x="438" y="0"/>
                  <a:pt x="420" y="4"/>
                  <a:pt x="402" y="11"/>
                </a:cubicBezTo>
                <a:cubicBezTo>
                  <a:pt x="59" y="153"/>
                  <a:pt x="59" y="153"/>
                  <a:pt x="59" y="153"/>
                </a:cubicBezTo>
                <a:cubicBezTo>
                  <a:pt x="19" y="170"/>
                  <a:pt x="0" y="216"/>
                  <a:pt x="16" y="257"/>
                </a:cubicBezTo>
                <a:cubicBezTo>
                  <a:pt x="157" y="596"/>
                  <a:pt x="157" y="596"/>
                  <a:pt x="157" y="596"/>
                </a:cubicBezTo>
                <a:cubicBezTo>
                  <a:pt x="168" y="623"/>
                  <a:pt x="186" y="644"/>
                  <a:pt x="209" y="659"/>
                </a:cubicBezTo>
                <a:cubicBezTo>
                  <a:pt x="231" y="671"/>
                  <a:pt x="231" y="671"/>
                  <a:pt x="231" y="671"/>
                </a:cubicBezTo>
                <a:cubicBezTo>
                  <a:pt x="232" y="672"/>
                  <a:pt x="232" y="672"/>
                  <a:pt x="232" y="672"/>
                </a:cubicBezTo>
                <a:cubicBezTo>
                  <a:pt x="249" y="679"/>
                  <a:pt x="267" y="682"/>
                  <a:pt x="286" y="682"/>
                </a:cubicBezTo>
                <a:cubicBezTo>
                  <a:pt x="304" y="682"/>
                  <a:pt x="322" y="679"/>
                  <a:pt x="339" y="672"/>
                </a:cubicBezTo>
                <a:cubicBezTo>
                  <a:pt x="682" y="530"/>
                  <a:pt x="682" y="530"/>
                  <a:pt x="682" y="530"/>
                </a:cubicBezTo>
                <a:cubicBezTo>
                  <a:pt x="722" y="513"/>
                  <a:pt x="742" y="466"/>
                  <a:pt x="725" y="426"/>
                </a:cubicBezTo>
                <a:cubicBezTo>
                  <a:pt x="585" y="87"/>
                  <a:pt x="585" y="87"/>
                  <a:pt x="585" y="87"/>
                </a:cubicBezTo>
                <a:cubicBezTo>
                  <a:pt x="573" y="60"/>
                  <a:pt x="555" y="38"/>
                  <a:pt x="533" y="24"/>
                </a:cubicBezTo>
                <a:cubicBezTo>
                  <a:pt x="511" y="12"/>
                  <a:pt x="511" y="12"/>
                  <a:pt x="511" y="12"/>
                </a:cubicBezTo>
                <a:cubicBezTo>
                  <a:pt x="509" y="11"/>
                  <a:pt x="509" y="11"/>
                  <a:pt x="509" y="11"/>
                </a:cubicBezTo>
                <a:cubicBezTo>
                  <a:pt x="492" y="4"/>
                  <a:pt x="474" y="0"/>
                  <a:pt x="455" y="0"/>
                </a:cubicBez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41" name="Freeform 67"/>
          <p:cNvSpPr>
            <a:spLocks/>
          </p:cNvSpPr>
          <p:nvPr/>
        </p:nvSpPr>
        <p:spPr bwMode="auto">
          <a:xfrm rot="2395999">
            <a:off x="3045686" y="2568133"/>
            <a:ext cx="494439" cy="517525"/>
          </a:xfrm>
          <a:custGeom>
            <a:avLst/>
            <a:gdLst>
              <a:gd name="T0" fmla="*/ 143 w 299"/>
              <a:gd name="T1" fmla="*/ 0 h 319"/>
              <a:gd name="T2" fmla="*/ 118 w 299"/>
              <a:gd name="T3" fmla="*/ 11 h 319"/>
              <a:gd name="T4" fmla="*/ 15 w 299"/>
              <a:gd name="T5" fmla="*/ 124 h 319"/>
              <a:gd name="T6" fmla="*/ 1 w 299"/>
              <a:gd name="T7" fmla="*/ 155 h 319"/>
              <a:gd name="T8" fmla="*/ 0 w 299"/>
              <a:gd name="T9" fmla="*/ 166 h 319"/>
              <a:gd name="T10" fmla="*/ 0 w 299"/>
              <a:gd name="T11" fmla="*/ 166 h 319"/>
              <a:gd name="T12" fmla="*/ 19 w 299"/>
              <a:gd name="T13" fmla="*/ 207 h 319"/>
              <a:gd name="T14" fmla="*/ 133 w 299"/>
              <a:gd name="T15" fmla="*/ 311 h 319"/>
              <a:gd name="T16" fmla="*/ 156 w 299"/>
              <a:gd name="T17" fmla="*/ 319 h 319"/>
              <a:gd name="T18" fmla="*/ 180 w 299"/>
              <a:gd name="T19" fmla="*/ 309 h 319"/>
              <a:gd name="T20" fmla="*/ 283 w 299"/>
              <a:gd name="T21" fmla="*/ 195 h 319"/>
              <a:gd name="T22" fmla="*/ 298 w 299"/>
              <a:gd name="T23" fmla="*/ 165 h 319"/>
              <a:gd name="T24" fmla="*/ 299 w 299"/>
              <a:gd name="T25" fmla="*/ 154 h 319"/>
              <a:gd name="T26" fmla="*/ 299 w 299"/>
              <a:gd name="T27" fmla="*/ 153 h 319"/>
              <a:gd name="T28" fmla="*/ 280 w 299"/>
              <a:gd name="T29" fmla="*/ 113 h 319"/>
              <a:gd name="T30" fmla="*/ 165 w 299"/>
              <a:gd name="T31" fmla="*/ 9 h 319"/>
              <a:gd name="T32" fmla="*/ 143 w 299"/>
              <a:gd name="T33" fmla="*/ 0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99" h="319">
                <a:moveTo>
                  <a:pt x="143" y="0"/>
                </a:moveTo>
                <a:cubicBezTo>
                  <a:pt x="134" y="0"/>
                  <a:pt x="125" y="4"/>
                  <a:pt x="118" y="11"/>
                </a:cubicBezTo>
                <a:cubicBezTo>
                  <a:pt x="15" y="124"/>
                  <a:pt x="15" y="124"/>
                  <a:pt x="15" y="124"/>
                </a:cubicBezTo>
                <a:cubicBezTo>
                  <a:pt x="7" y="133"/>
                  <a:pt x="2" y="144"/>
                  <a:pt x="1" y="155"/>
                </a:cubicBezTo>
                <a:cubicBezTo>
                  <a:pt x="0" y="166"/>
                  <a:pt x="0" y="166"/>
                  <a:pt x="0" y="166"/>
                </a:cubicBezTo>
                <a:cubicBezTo>
                  <a:pt x="0" y="166"/>
                  <a:pt x="0" y="166"/>
                  <a:pt x="0" y="166"/>
                </a:cubicBezTo>
                <a:cubicBezTo>
                  <a:pt x="1" y="181"/>
                  <a:pt x="7" y="196"/>
                  <a:pt x="19" y="207"/>
                </a:cubicBezTo>
                <a:cubicBezTo>
                  <a:pt x="133" y="311"/>
                  <a:pt x="133" y="311"/>
                  <a:pt x="133" y="311"/>
                </a:cubicBezTo>
                <a:cubicBezTo>
                  <a:pt x="140" y="316"/>
                  <a:pt x="148" y="319"/>
                  <a:pt x="156" y="319"/>
                </a:cubicBezTo>
                <a:cubicBezTo>
                  <a:pt x="165" y="319"/>
                  <a:pt x="174" y="316"/>
                  <a:pt x="180" y="309"/>
                </a:cubicBezTo>
                <a:cubicBezTo>
                  <a:pt x="283" y="195"/>
                  <a:pt x="283" y="195"/>
                  <a:pt x="283" y="195"/>
                </a:cubicBezTo>
                <a:cubicBezTo>
                  <a:pt x="292" y="186"/>
                  <a:pt x="296" y="176"/>
                  <a:pt x="298" y="165"/>
                </a:cubicBezTo>
                <a:cubicBezTo>
                  <a:pt x="299" y="154"/>
                  <a:pt x="299" y="154"/>
                  <a:pt x="299" y="154"/>
                </a:cubicBezTo>
                <a:cubicBezTo>
                  <a:pt x="299" y="153"/>
                  <a:pt x="299" y="153"/>
                  <a:pt x="299" y="153"/>
                </a:cubicBezTo>
                <a:cubicBezTo>
                  <a:pt x="298" y="139"/>
                  <a:pt x="291" y="124"/>
                  <a:pt x="280" y="113"/>
                </a:cubicBezTo>
                <a:cubicBezTo>
                  <a:pt x="165" y="9"/>
                  <a:pt x="165" y="9"/>
                  <a:pt x="165" y="9"/>
                </a:cubicBezTo>
                <a:cubicBezTo>
                  <a:pt x="159" y="3"/>
                  <a:pt x="151" y="0"/>
                  <a:pt x="143" y="0"/>
                </a:cubicBezTo>
              </a:path>
            </a:pathLst>
          </a:custGeom>
          <a:solidFill>
            <a:schemeClr val="accent3">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46" name="Freeform 68"/>
          <p:cNvSpPr>
            <a:spLocks/>
          </p:cNvSpPr>
          <p:nvPr/>
        </p:nvSpPr>
        <p:spPr bwMode="auto">
          <a:xfrm>
            <a:off x="4342574" y="2533208"/>
            <a:ext cx="557662" cy="508000"/>
          </a:xfrm>
          <a:custGeom>
            <a:avLst/>
            <a:gdLst>
              <a:gd name="T0" fmla="*/ 123 w 337"/>
              <a:gd name="T1" fmla="*/ 0 h 314"/>
              <a:gd name="T2" fmla="*/ 106 w 337"/>
              <a:gd name="T3" fmla="*/ 2 h 314"/>
              <a:gd name="T4" fmla="*/ 95 w 337"/>
              <a:gd name="T5" fmla="*/ 6 h 314"/>
              <a:gd name="T6" fmla="*/ 94 w 337"/>
              <a:gd name="T7" fmla="*/ 6 h 314"/>
              <a:gd name="T8" fmla="*/ 61 w 337"/>
              <a:gd name="T9" fmla="*/ 44 h 314"/>
              <a:gd name="T10" fmla="*/ 7 w 337"/>
              <a:gd name="T11" fmla="*/ 209 h 314"/>
              <a:gd name="T12" fmla="*/ 30 w 337"/>
              <a:gd name="T13" fmla="*/ 256 h 314"/>
              <a:gd name="T14" fmla="*/ 193 w 337"/>
              <a:gd name="T15" fmla="*/ 310 h 314"/>
              <a:gd name="T16" fmla="*/ 214 w 337"/>
              <a:gd name="T17" fmla="*/ 314 h 314"/>
              <a:gd name="T18" fmla="*/ 231 w 337"/>
              <a:gd name="T19" fmla="*/ 311 h 314"/>
              <a:gd name="T20" fmla="*/ 242 w 337"/>
              <a:gd name="T21" fmla="*/ 307 h 314"/>
              <a:gd name="T22" fmla="*/ 243 w 337"/>
              <a:gd name="T23" fmla="*/ 307 h 314"/>
              <a:gd name="T24" fmla="*/ 276 w 337"/>
              <a:gd name="T25" fmla="*/ 269 h 314"/>
              <a:gd name="T26" fmla="*/ 330 w 337"/>
              <a:gd name="T27" fmla="*/ 104 h 314"/>
              <a:gd name="T28" fmla="*/ 307 w 337"/>
              <a:gd name="T29" fmla="*/ 57 h 314"/>
              <a:gd name="T30" fmla="*/ 144 w 337"/>
              <a:gd name="T31" fmla="*/ 3 h 314"/>
              <a:gd name="T32" fmla="*/ 123 w 337"/>
              <a:gd name="T33" fmla="*/ 0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37" h="314">
                <a:moveTo>
                  <a:pt x="123" y="0"/>
                </a:moveTo>
                <a:cubicBezTo>
                  <a:pt x="117" y="0"/>
                  <a:pt x="112" y="0"/>
                  <a:pt x="106" y="2"/>
                </a:cubicBezTo>
                <a:cubicBezTo>
                  <a:pt x="95" y="6"/>
                  <a:pt x="95" y="6"/>
                  <a:pt x="95" y="6"/>
                </a:cubicBezTo>
                <a:cubicBezTo>
                  <a:pt x="94" y="6"/>
                  <a:pt x="94" y="6"/>
                  <a:pt x="94" y="6"/>
                </a:cubicBezTo>
                <a:cubicBezTo>
                  <a:pt x="79" y="14"/>
                  <a:pt x="67" y="27"/>
                  <a:pt x="61" y="44"/>
                </a:cubicBezTo>
                <a:cubicBezTo>
                  <a:pt x="7" y="209"/>
                  <a:pt x="7" y="209"/>
                  <a:pt x="7" y="209"/>
                </a:cubicBezTo>
                <a:cubicBezTo>
                  <a:pt x="0" y="228"/>
                  <a:pt x="11" y="249"/>
                  <a:pt x="30" y="256"/>
                </a:cubicBezTo>
                <a:cubicBezTo>
                  <a:pt x="193" y="310"/>
                  <a:pt x="193" y="310"/>
                  <a:pt x="193" y="310"/>
                </a:cubicBezTo>
                <a:cubicBezTo>
                  <a:pt x="200" y="312"/>
                  <a:pt x="207" y="314"/>
                  <a:pt x="214" y="314"/>
                </a:cubicBezTo>
                <a:cubicBezTo>
                  <a:pt x="220" y="314"/>
                  <a:pt x="226" y="313"/>
                  <a:pt x="231" y="311"/>
                </a:cubicBezTo>
                <a:cubicBezTo>
                  <a:pt x="242" y="307"/>
                  <a:pt x="242" y="307"/>
                  <a:pt x="242" y="307"/>
                </a:cubicBezTo>
                <a:cubicBezTo>
                  <a:pt x="243" y="307"/>
                  <a:pt x="243" y="307"/>
                  <a:pt x="243" y="307"/>
                </a:cubicBezTo>
                <a:cubicBezTo>
                  <a:pt x="258" y="299"/>
                  <a:pt x="270" y="286"/>
                  <a:pt x="276" y="269"/>
                </a:cubicBezTo>
                <a:cubicBezTo>
                  <a:pt x="330" y="104"/>
                  <a:pt x="330" y="104"/>
                  <a:pt x="330" y="104"/>
                </a:cubicBezTo>
                <a:cubicBezTo>
                  <a:pt x="337" y="85"/>
                  <a:pt x="326" y="64"/>
                  <a:pt x="307" y="57"/>
                </a:cubicBezTo>
                <a:cubicBezTo>
                  <a:pt x="144" y="3"/>
                  <a:pt x="144" y="3"/>
                  <a:pt x="144" y="3"/>
                </a:cubicBezTo>
                <a:cubicBezTo>
                  <a:pt x="137" y="1"/>
                  <a:pt x="130" y="0"/>
                  <a:pt x="123" y="0"/>
                </a:cubicBez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47" name="Freeform 69"/>
          <p:cNvSpPr>
            <a:spLocks/>
          </p:cNvSpPr>
          <p:nvPr/>
        </p:nvSpPr>
        <p:spPr bwMode="auto">
          <a:xfrm>
            <a:off x="4032942" y="3053908"/>
            <a:ext cx="996983" cy="896938"/>
          </a:xfrm>
          <a:custGeom>
            <a:avLst/>
            <a:gdLst>
              <a:gd name="T0" fmla="*/ 367 w 603"/>
              <a:gd name="T1" fmla="*/ 549 h 553"/>
              <a:gd name="T2" fmla="*/ 365 w 603"/>
              <a:gd name="T3" fmla="*/ 549 h 553"/>
              <a:gd name="T4" fmla="*/ 346 w 603"/>
              <a:gd name="T5" fmla="*/ 552 h 553"/>
              <a:gd name="T6" fmla="*/ 284 w 603"/>
              <a:gd name="T7" fmla="*/ 536 h 553"/>
              <a:gd name="T8" fmla="*/ 39 w 603"/>
              <a:gd name="T9" fmla="*/ 387 h 553"/>
              <a:gd name="T10" fmla="*/ 18 w 603"/>
              <a:gd name="T11" fmla="*/ 301 h 553"/>
              <a:gd name="T12" fmla="*/ 168 w 603"/>
              <a:gd name="T13" fmla="*/ 53 h 553"/>
              <a:gd name="T14" fmla="*/ 235 w 603"/>
              <a:gd name="T15" fmla="*/ 4 h 553"/>
              <a:gd name="T16" fmla="*/ 236 w 603"/>
              <a:gd name="T17" fmla="*/ 3 h 553"/>
              <a:gd name="T18" fmla="*/ 256 w 603"/>
              <a:gd name="T19" fmla="*/ 1 h 553"/>
              <a:gd name="T20" fmla="*/ 318 w 603"/>
              <a:gd name="T21" fmla="*/ 16 h 553"/>
              <a:gd name="T22" fmla="*/ 564 w 603"/>
              <a:gd name="T23" fmla="*/ 165 h 553"/>
              <a:gd name="T24" fmla="*/ 585 w 603"/>
              <a:gd name="T25" fmla="*/ 251 h 553"/>
              <a:gd name="T26" fmla="*/ 434 w 603"/>
              <a:gd name="T27" fmla="*/ 499 h 553"/>
              <a:gd name="T28" fmla="*/ 367 w 603"/>
              <a:gd name="T29" fmla="*/ 549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03" h="553">
                <a:moveTo>
                  <a:pt x="367" y="549"/>
                </a:moveTo>
                <a:cubicBezTo>
                  <a:pt x="365" y="549"/>
                  <a:pt x="365" y="549"/>
                  <a:pt x="365" y="549"/>
                </a:cubicBezTo>
                <a:cubicBezTo>
                  <a:pt x="346" y="552"/>
                  <a:pt x="346" y="552"/>
                  <a:pt x="346" y="552"/>
                </a:cubicBezTo>
                <a:cubicBezTo>
                  <a:pt x="325" y="553"/>
                  <a:pt x="303" y="548"/>
                  <a:pt x="284" y="536"/>
                </a:cubicBezTo>
                <a:cubicBezTo>
                  <a:pt x="39" y="387"/>
                  <a:pt x="39" y="387"/>
                  <a:pt x="39" y="387"/>
                </a:cubicBezTo>
                <a:cubicBezTo>
                  <a:pt x="9" y="369"/>
                  <a:pt x="0" y="331"/>
                  <a:pt x="18" y="301"/>
                </a:cubicBezTo>
                <a:cubicBezTo>
                  <a:pt x="168" y="53"/>
                  <a:pt x="168" y="53"/>
                  <a:pt x="168" y="53"/>
                </a:cubicBezTo>
                <a:cubicBezTo>
                  <a:pt x="184" y="27"/>
                  <a:pt x="208" y="10"/>
                  <a:pt x="235" y="4"/>
                </a:cubicBezTo>
                <a:cubicBezTo>
                  <a:pt x="236" y="3"/>
                  <a:pt x="236" y="3"/>
                  <a:pt x="236" y="3"/>
                </a:cubicBezTo>
                <a:cubicBezTo>
                  <a:pt x="256" y="1"/>
                  <a:pt x="256" y="1"/>
                  <a:pt x="256" y="1"/>
                </a:cubicBezTo>
                <a:cubicBezTo>
                  <a:pt x="277" y="0"/>
                  <a:pt x="299" y="5"/>
                  <a:pt x="318" y="16"/>
                </a:cubicBezTo>
                <a:cubicBezTo>
                  <a:pt x="564" y="165"/>
                  <a:pt x="564" y="165"/>
                  <a:pt x="564" y="165"/>
                </a:cubicBezTo>
                <a:cubicBezTo>
                  <a:pt x="593" y="183"/>
                  <a:pt x="603" y="222"/>
                  <a:pt x="585" y="251"/>
                </a:cubicBezTo>
                <a:cubicBezTo>
                  <a:pt x="434" y="499"/>
                  <a:pt x="434" y="499"/>
                  <a:pt x="434" y="499"/>
                </a:cubicBezTo>
                <a:cubicBezTo>
                  <a:pt x="419" y="525"/>
                  <a:pt x="394" y="542"/>
                  <a:pt x="367" y="549"/>
                </a:cubicBezTo>
                <a:close/>
              </a:path>
            </a:pathLst>
          </a:custGeom>
          <a:solidFill>
            <a:srgbClr val="40CA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48" name="Freeform 70"/>
          <p:cNvSpPr>
            <a:spLocks/>
          </p:cNvSpPr>
          <p:nvPr/>
        </p:nvSpPr>
        <p:spPr bwMode="auto">
          <a:xfrm>
            <a:off x="3574168" y="2228408"/>
            <a:ext cx="708425" cy="681038"/>
          </a:xfrm>
          <a:custGeom>
            <a:avLst/>
            <a:gdLst>
              <a:gd name="T0" fmla="*/ 379 w 428"/>
              <a:gd name="T1" fmla="*/ 25 h 420"/>
              <a:gd name="T2" fmla="*/ 379 w 428"/>
              <a:gd name="T3" fmla="*/ 26 h 420"/>
              <a:gd name="T4" fmla="*/ 391 w 428"/>
              <a:gd name="T5" fmla="*/ 39 h 420"/>
              <a:gd name="T6" fmla="*/ 411 w 428"/>
              <a:gd name="T7" fmla="*/ 92 h 420"/>
              <a:gd name="T8" fmla="*/ 426 w 428"/>
              <a:gd name="T9" fmla="*/ 345 h 420"/>
              <a:gd name="T10" fmla="*/ 375 w 428"/>
              <a:gd name="T11" fmla="*/ 403 h 420"/>
              <a:gd name="T12" fmla="*/ 119 w 428"/>
              <a:gd name="T13" fmla="*/ 418 h 420"/>
              <a:gd name="T14" fmla="*/ 49 w 428"/>
              <a:gd name="T15" fmla="*/ 394 h 420"/>
              <a:gd name="T16" fmla="*/ 49 w 428"/>
              <a:gd name="T17" fmla="*/ 394 h 420"/>
              <a:gd name="T18" fmla="*/ 37 w 428"/>
              <a:gd name="T19" fmla="*/ 381 h 420"/>
              <a:gd name="T20" fmla="*/ 17 w 428"/>
              <a:gd name="T21" fmla="*/ 328 h 420"/>
              <a:gd name="T22" fmla="*/ 2 w 428"/>
              <a:gd name="T23" fmla="*/ 75 h 420"/>
              <a:gd name="T24" fmla="*/ 53 w 428"/>
              <a:gd name="T25" fmla="*/ 17 h 420"/>
              <a:gd name="T26" fmla="*/ 309 w 428"/>
              <a:gd name="T27" fmla="*/ 1 h 420"/>
              <a:gd name="T28" fmla="*/ 379 w 428"/>
              <a:gd name="T29" fmla="*/ 25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8" h="420">
                <a:moveTo>
                  <a:pt x="379" y="25"/>
                </a:moveTo>
                <a:cubicBezTo>
                  <a:pt x="379" y="26"/>
                  <a:pt x="379" y="26"/>
                  <a:pt x="379" y="26"/>
                </a:cubicBezTo>
                <a:cubicBezTo>
                  <a:pt x="391" y="39"/>
                  <a:pt x="391" y="39"/>
                  <a:pt x="391" y="39"/>
                </a:cubicBezTo>
                <a:cubicBezTo>
                  <a:pt x="402" y="54"/>
                  <a:pt x="410" y="72"/>
                  <a:pt x="411" y="92"/>
                </a:cubicBezTo>
                <a:cubicBezTo>
                  <a:pt x="426" y="345"/>
                  <a:pt x="426" y="345"/>
                  <a:pt x="426" y="345"/>
                </a:cubicBezTo>
                <a:cubicBezTo>
                  <a:pt x="428" y="375"/>
                  <a:pt x="405" y="401"/>
                  <a:pt x="375" y="403"/>
                </a:cubicBezTo>
                <a:cubicBezTo>
                  <a:pt x="119" y="418"/>
                  <a:pt x="119" y="418"/>
                  <a:pt x="119" y="418"/>
                </a:cubicBezTo>
                <a:cubicBezTo>
                  <a:pt x="93" y="420"/>
                  <a:pt x="68" y="411"/>
                  <a:pt x="49" y="394"/>
                </a:cubicBezTo>
                <a:cubicBezTo>
                  <a:pt x="49" y="394"/>
                  <a:pt x="49" y="394"/>
                  <a:pt x="49" y="394"/>
                </a:cubicBezTo>
                <a:cubicBezTo>
                  <a:pt x="37" y="381"/>
                  <a:pt x="37" y="381"/>
                  <a:pt x="37" y="381"/>
                </a:cubicBezTo>
                <a:cubicBezTo>
                  <a:pt x="25" y="366"/>
                  <a:pt x="18" y="348"/>
                  <a:pt x="17" y="328"/>
                </a:cubicBezTo>
                <a:cubicBezTo>
                  <a:pt x="2" y="75"/>
                  <a:pt x="2" y="75"/>
                  <a:pt x="2" y="75"/>
                </a:cubicBezTo>
                <a:cubicBezTo>
                  <a:pt x="0" y="45"/>
                  <a:pt x="23" y="19"/>
                  <a:pt x="53" y="17"/>
                </a:cubicBezTo>
                <a:cubicBezTo>
                  <a:pt x="309" y="1"/>
                  <a:pt x="309" y="1"/>
                  <a:pt x="309" y="1"/>
                </a:cubicBezTo>
                <a:cubicBezTo>
                  <a:pt x="335" y="0"/>
                  <a:pt x="360" y="9"/>
                  <a:pt x="379" y="25"/>
                </a:cubicBezTo>
                <a:close/>
              </a:path>
            </a:pathLst>
          </a:custGeom>
          <a:solidFill>
            <a:srgbClr val="4444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49" name="Freeform 71"/>
          <p:cNvSpPr>
            <a:spLocks/>
          </p:cNvSpPr>
          <p:nvPr/>
        </p:nvSpPr>
        <p:spPr bwMode="auto">
          <a:xfrm>
            <a:off x="4963459" y="2472883"/>
            <a:ext cx="471743" cy="423863"/>
          </a:xfrm>
          <a:custGeom>
            <a:avLst/>
            <a:gdLst>
              <a:gd name="T0" fmla="*/ 168 w 285"/>
              <a:gd name="T1" fmla="*/ 0 h 261"/>
              <a:gd name="T2" fmla="*/ 144 w 285"/>
              <a:gd name="T3" fmla="*/ 6 h 261"/>
              <a:gd name="T4" fmla="*/ 20 w 285"/>
              <a:gd name="T5" fmla="*/ 70 h 261"/>
              <a:gd name="T6" fmla="*/ 8 w 285"/>
              <a:gd name="T7" fmla="*/ 111 h 261"/>
              <a:gd name="T8" fmla="*/ 71 w 285"/>
              <a:gd name="T9" fmla="*/ 233 h 261"/>
              <a:gd name="T10" fmla="*/ 93 w 285"/>
              <a:gd name="T11" fmla="*/ 254 h 261"/>
              <a:gd name="T12" fmla="*/ 102 w 285"/>
              <a:gd name="T13" fmla="*/ 258 h 261"/>
              <a:gd name="T14" fmla="*/ 102 w 285"/>
              <a:gd name="T15" fmla="*/ 258 h 261"/>
              <a:gd name="T16" fmla="*/ 118 w 285"/>
              <a:gd name="T17" fmla="*/ 261 h 261"/>
              <a:gd name="T18" fmla="*/ 142 w 285"/>
              <a:gd name="T19" fmla="*/ 255 h 261"/>
              <a:gd name="T20" fmla="*/ 265 w 285"/>
              <a:gd name="T21" fmla="*/ 190 h 261"/>
              <a:gd name="T22" fmla="*/ 278 w 285"/>
              <a:gd name="T23" fmla="*/ 150 h 261"/>
              <a:gd name="T24" fmla="*/ 214 w 285"/>
              <a:gd name="T25" fmla="*/ 28 h 261"/>
              <a:gd name="T26" fmla="*/ 193 w 285"/>
              <a:gd name="T27" fmla="*/ 6 h 261"/>
              <a:gd name="T28" fmla="*/ 184 w 285"/>
              <a:gd name="T29" fmla="*/ 3 h 261"/>
              <a:gd name="T30" fmla="*/ 183 w 285"/>
              <a:gd name="T31" fmla="*/ 2 h 261"/>
              <a:gd name="T32" fmla="*/ 168 w 285"/>
              <a:gd name="T33" fmla="*/ 0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5" h="261">
                <a:moveTo>
                  <a:pt x="168" y="0"/>
                </a:moveTo>
                <a:cubicBezTo>
                  <a:pt x="160" y="0"/>
                  <a:pt x="151" y="2"/>
                  <a:pt x="144" y="6"/>
                </a:cubicBezTo>
                <a:cubicBezTo>
                  <a:pt x="20" y="70"/>
                  <a:pt x="20" y="70"/>
                  <a:pt x="20" y="70"/>
                </a:cubicBezTo>
                <a:cubicBezTo>
                  <a:pt x="6" y="78"/>
                  <a:pt x="0" y="96"/>
                  <a:pt x="8" y="111"/>
                </a:cubicBezTo>
                <a:cubicBezTo>
                  <a:pt x="71" y="233"/>
                  <a:pt x="71" y="233"/>
                  <a:pt x="71" y="233"/>
                </a:cubicBezTo>
                <a:cubicBezTo>
                  <a:pt x="76" y="242"/>
                  <a:pt x="84" y="250"/>
                  <a:pt x="93" y="254"/>
                </a:cubicBezTo>
                <a:cubicBezTo>
                  <a:pt x="102" y="258"/>
                  <a:pt x="102" y="258"/>
                  <a:pt x="102" y="258"/>
                </a:cubicBezTo>
                <a:cubicBezTo>
                  <a:pt x="102" y="258"/>
                  <a:pt x="102" y="258"/>
                  <a:pt x="102" y="258"/>
                </a:cubicBezTo>
                <a:cubicBezTo>
                  <a:pt x="107" y="260"/>
                  <a:pt x="112" y="261"/>
                  <a:pt x="118" y="261"/>
                </a:cubicBezTo>
                <a:cubicBezTo>
                  <a:pt x="126" y="261"/>
                  <a:pt x="134" y="259"/>
                  <a:pt x="142" y="255"/>
                </a:cubicBezTo>
                <a:cubicBezTo>
                  <a:pt x="265" y="190"/>
                  <a:pt x="265" y="190"/>
                  <a:pt x="265" y="190"/>
                </a:cubicBezTo>
                <a:cubicBezTo>
                  <a:pt x="280" y="183"/>
                  <a:pt x="285" y="165"/>
                  <a:pt x="278" y="150"/>
                </a:cubicBezTo>
                <a:cubicBezTo>
                  <a:pt x="214" y="28"/>
                  <a:pt x="214" y="28"/>
                  <a:pt x="214" y="28"/>
                </a:cubicBezTo>
                <a:cubicBezTo>
                  <a:pt x="209" y="19"/>
                  <a:pt x="202" y="11"/>
                  <a:pt x="193" y="6"/>
                </a:cubicBezTo>
                <a:cubicBezTo>
                  <a:pt x="184" y="3"/>
                  <a:pt x="184" y="3"/>
                  <a:pt x="184" y="3"/>
                </a:cubicBezTo>
                <a:cubicBezTo>
                  <a:pt x="183" y="2"/>
                  <a:pt x="183" y="2"/>
                  <a:pt x="183" y="2"/>
                </a:cubicBezTo>
                <a:cubicBezTo>
                  <a:pt x="178" y="1"/>
                  <a:pt x="173" y="0"/>
                  <a:pt x="168" y="0"/>
                </a:cubicBezTo>
              </a:path>
            </a:pathLst>
          </a:custGeom>
          <a:solidFill>
            <a:srgbClr val="70A8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50" name="Freeform 72"/>
          <p:cNvSpPr>
            <a:spLocks/>
          </p:cNvSpPr>
          <p:nvPr/>
        </p:nvSpPr>
        <p:spPr bwMode="auto">
          <a:xfrm rot="17307129">
            <a:off x="4028232" y="1163907"/>
            <a:ext cx="627063" cy="697077"/>
          </a:xfrm>
          <a:custGeom>
            <a:avLst/>
            <a:gdLst>
              <a:gd name="T0" fmla="*/ 2 w 387"/>
              <a:gd name="T1" fmla="*/ 189 h 421"/>
              <a:gd name="T2" fmla="*/ 2 w 387"/>
              <a:gd name="T3" fmla="*/ 188 h 421"/>
              <a:gd name="T4" fmla="*/ 5 w 387"/>
              <a:gd name="T5" fmla="*/ 175 h 421"/>
              <a:gd name="T6" fmla="*/ 29 w 387"/>
              <a:gd name="T7" fmla="*/ 139 h 421"/>
              <a:gd name="T8" fmla="*/ 183 w 387"/>
              <a:gd name="T9" fmla="*/ 15 h 421"/>
              <a:gd name="T10" fmla="*/ 244 w 387"/>
              <a:gd name="T11" fmla="*/ 22 h 421"/>
              <a:gd name="T12" fmla="*/ 369 w 387"/>
              <a:gd name="T13" fmla="*/ 177 h 421"/>
              <a:gd name="T14" fmla="*/ 385 w 387"/>
              <a:gd name="T15" fmla="*/ 232 h 421"/>
              <a:gd name="T16" fmla="*/ 385 w 387"/>
              <a:gd name="T17" fmla="*/ 233 h 421"/>
              <a:gd name="T18" fmla="*/ 382 w 387"/>
              <a:gd name="T19" fmla="*/ 247 h 421"/>
              <a:gd name="T20" fmla="*/ 357 w 387"/>
              <a:gd name="T21" fmla="*/ 283 h 421"/>
              <a:gd name="T22" fmla="*/ 203 w 387"/>
              <a:gd name="T23" fmla="*/ 407 h 421"/>
              <a:gd name="T24" fmla="*/ 143 w 387"/>
              <a:gd name="T25" fmla="*/ 400 h 421"/>
              <a:gd name="T26" fmla="*/ 18 w 387"/>
              <a:gd name="T27" fmla="*/ 245 h 421"/>
              <a:gd name="T28" fmla="*/ 2 w 387"/>
              <a:gd name="T29" fmla="*/ 189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7" h="421">
                <a:moveTo>
                  <a:pt x="2" y="189"/>
                </a:moveTo>
                <a:cubicBezTo>
                  <a:pt x="2" y="188"/>
                  <a:pt x="2" y="188"/>
                  <a:pt x="2" y="188"/>
                </a:cubicBezTo>
                <a:cubicBezTo>
                  <a:pt x="5" y="175"/>
                  <a:pt x="5" y="175"/>
                  <a:pt x="5" y="175"/>
                </a:cubicBezTo>
                <a:cubicBezTo>
                  <a:pt x="9" y="161"/>
                  <a:pt x="17" y="149"/>
                  <a:pt x="29" y="139"/>
                </a:cubicBezTo>
                <a:cubicBezTo>
                  <a:pt x="183" y="15"/>
                  <a:pt x="183" y="15"/>
                  <a:pt x="183" y="15"/>
                </a:cubicBezTo>
                <a:cubicBezTo>
                  <a:pt x="202" y="0"/>
                  <a:pt x="229" y="3"/>
                  <a:pt x="244" y="22"/>
                </a:cubicBezTo>
                <a:cubicBezTo>
                  <a:pt x="369" y="177"/>
                  <a:pt x="369" y="177"/>
                  <a:pt x="369" y="177"/>
                </a:cubicBezTo>
                <a:cubicBezTo>
                  <a:pt x="382" y="193"/>
                  <a:pt x="387" y="213"/>
                  <a:pt x="385" y="232"/>
                </a:cubicBezTo>
                <a:cubicBezTo>
                  <a:pt x="385" y="233"/>
                  <a:pt x="385" y="233"/>
                  <a:pt x="385" y="233"/>
                </a:cubicBezTo>
                <a:cubicBezTo>
                  <a:pt x="382" y="247"/>
                  <a:pt x="382" y="247"/>
                  <a:pt x="382" y="247"/>
                </a:cubicBezTo>
                <a:cubicBezTo>
                  <a:pt x="378" y="260"/>
                  <a:pt x="369" y="273"/>
                  <a:pt x="357" y="283"/>
                </a:cubicBezTo>
                <a:cubicBezTo>
                  <a:pt x="203" y="407"/>
                  <a:pt x="203" y="407"/>
                  <a:pt x="203" y="407"/>
                </a:cubicBezTo>
                <a:cubicBezTo>
                  <a:pt x="185" y="421"/>
                  <a:pt x="158" y="418"/>
                  <a:pt x="143" y="400"/>
                </a:cubicBezTo>
                <a:cubicBezTo>
                  <a:pt x="18" y="245"/>
                  <a:pt x="18" y="245"/>
                  <a:pt x="18" y="245"/>
                </a:cubicBezTo>
                <a:cubicBezTo>
                  <a:pt x="5" y="228"/>
                  <a:pt x="0" y="208"/>
                  <a:pt x="2" y="189"/>
                </a:cubicBez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51" name="Freeform 73"/>
          <p:cNvSpPr>
            <a:spLocks/>
          </p:cNvSpPr>
          <p:nvPr/>
        </p:nvSpPr>
        <p:spPr bwMode="auto">
          <a:xfrm>
            <a:off x="3115394" y="985395"/>
            <a:ext cx="820282" cy="742950"/>
          </a:xfrm>
          <a:custGeom>
            <a:avLst/>
            <a:gdLst>
              <a:gd name="T0" fmla="*/ 179 w 496"/>
              <a:gd name="T1" fmla="*/ 451 h 458"/>
              <a:gd name="T2" fmla="*/ 178 w 496"/>
              <a:gd name="T3" fmla="*/ 451 h 458"/>
              <a:gd name="T4" fmla="*/ 163 w 496"/>
              <a:gd name="T5" fmla="*/ 444 h 458"/>
              <a:gd name="T6" fmla="*/ 125 w 496"/>
              <a:gd name="T7" fmla="*/ 407 h 458"/>
              <a:gd name="T8" fmla="*/ 14 w 496"/>
              <a:gd name="T9" fmla="*/ 196 h 458"/>
              <a:gd name="T10" fmla="*/ 35 w 496"/>
              <a:gd name="T11" fmla="*/ 126 h 458"/>
              <a:gd name="T12" fmla="*/ 248 w 496"/>
              <a:gd name="T13" fmla="*/ 13 h 458"/>
              <a:gd name="T14" fmla="*/ 317 w 496"/>
              <a:gd name="T15" fmla="*/ 7 h 458"/>
              <a:gd name="T16" fmla="*/ 318 w 496"/>
              <a:gd name="T17" fmla="*/ 7 h 458"/>
              <a:gd name="T18" fmla="*/ 333 w 496"/>
              <a:gd name="T19" fmla="*/ 13 h 458"/>
              <a:gd name="T20" fmla="*/ 371 w 496"/>
              <a:gd name="T21" fmla="*/ 51 h 458"/>
              <a:gd name="T22" fmla="*/ 482 w 496"/>
              <a:gd name="T23" fmla="*/ 262 h 458"/>
              <a:gd name="T24" fmla="*/ 461 w 496"/>
              <a:gd name="T25" fmla="*/ 332 h 458"/>
              <a:gd name="T26" fmla="*/ 248 w 496"/>
              <a:gd name="T27" fmla="*/ 444 h 458"/>
              <a:gd name="T28" fmla="*/ 179 w 496"/>
              <a:gd name="T29" fmla="*/ 451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6" h="458">
                <a:moveTo>
                  <a:pt x="179" y="451"/>
                </a:moveTo>
                <a:cubicBezTo>
                  <a:pt x="178" y="451"/>
                  <a:pt x="178" y="451"/>
                  <a:pt x="178" y="451"/>
                </a:cubicBezTo>
                <a:cubicBezTo>
                  <a:pt x="163" y="444"/>
                  <a:pt x="163" y="444"/>
                  <a:pt x="163" y="444"/>
                </a:cubicBezTo>
                <a:cubicBezTo>
                  <a:pt x="147" y="436"/>
                  <a:pt x="134" y="423"/>
                  <a:pt x="125" y="407"/>
                </a:cubicBezTo>
                <a:cubicBezTo>
                  <a:pt x="14" y="196"/>
                  <a:pt x="14" y="196"/>
                  <a:pt x="14" y="196"/>
                </a:cubicBezTo>
                <a:cubicBezTo>
                  <a:pt x="0" y="171"/>
                  <a:pt x="10" y="140"/>
                  <a:pt x="35" y="126"/>
                </a:cubicBezTo>
                <a:cubicBezTo>
                  <a:pt x="248" y="13"/>
                  <a:pt x="248" y="13"/>
                  <a:pt x="248" y="13"/>
                </a:cubicBezTo>
                <a:cubicBezTo>
                  <a:pt x="270" y="1"/>
                  <a:pt x="295" y="0"/>
                  <a:pt x="317" y="7"/>
                </a:cubicBezTo>
                <a:cubicBezTo>
                  <a:pt x="318" y="7"/>
                  <a:pt x="318" y="7"/>
                  <a:pt x="318" y="7"/>
                </a:cubicBezTo>
                <a:cubicBezTo>
                  <a:pt x="333" y="13"/>
                  <a:pt x="333" y="13"/>
                  <a:pt x="333" y="13"/>
                </a:cubicBezTo>
                <a:cubicBezTo>
                  <a:pt x="349" y="22"/>
                  <a:pt x="362" y="34"/>
                  <a:pt x="371" y="51"/>
                </a:cubicBezTo>
                <a:cubicBezTo>
                  <a:pt x="482" y="262"/>
                  <a:pt x="482" y="262"/>
                  <a:pt x="482" y="262"/>
                </a:cubicBezTo>
                <a:cubicBezTo>
                  <a:pt x="496" y="287"/>
                  <a:pt x="486" y="318"/>
                  <a:pt x="461" y="332"/>
                </a:cubicBezTo>
                <a:cubicBezTo>
                  <a:pt x="248" y="444"/>
                  <a:pt x="248" y="444"/>
                  <a:pt x="248" y="444"/>
                </a:cubicBezTo>
                <a:cubicBezTo>
                  <a:pt x="226" y="456"/>
                  <a:pt x="201" y="458"/>
                  <a:pt x="179" y="451"/>
                </a:cubicBez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52" name="Freeform 74"/>
          <p:cNvSpPr>
            <a:spLocks/>
          </p:cNvSpPr>
          <p:nvPr/>
        </p:nvSpPr>
        <p:spPr bwMode="auto">
          <a:xfrm>
            <a:off x="1314340" y="1287020"/>
            <a:ext cx="453911" cy="454025"/>
          </a:xfrm>
          <a:custGeom>
            <a:avLst/>
            <a:gdLst>
              <a:gd name="T0" fmla="*/ 212 w 275"/>
              <a:gd name="T1" fmla="*/ 0 h 280"/>
              <a:gd name="T2" fmla="*/ 206 w 275"/>
              <a:gd name="T3" fmla="*/ 1 h 280"/>
              <a:gd name="T4" fmla="*/ 52 w 275"/>
              <a:gd name="T5" fmla="*/ 27 h 280"/>
              <a:gd name="T6" fmla="*/ 21 w 275"/>
              <a:gd name="T7" fmla="*/ 43 h 280"/>
              <a:gd name="T8" fmla="*/ 14 w 275"/>
              <a:gd name="T9" fmla="*/ 51 h 280"/>
              <a:gd name="T10" fmla="*/ 13 w 275"/>
              <a:gd name="T11" fmla="*/ 51 h 280"/>
              <a:gd name="T12" fmla="*/ 3 w 275"/>
              <a:gd name="T13" fmla="*/ 96 h 280"/>
              <a:gd name="T14" fmla="*/ 30 w 275"/>
              <a:gd name="T15" fmla="*/ 252 h 280"/>
              <a:gd name="T16" fmla="*/ 63 w 275"/>
              <a:gd name="T17" fmla="*/ 280 h 280"/>
              <a:gd name="T18" fmla="*/ 69 w 275"/>
              <a:gd name="T19" fmla="*/ 280 h 280"/>
              <a:gd name="T20" fmla="*/ 224 w 275"/>
              <a:gd name="T21" fmla="*/ 253 h 280"/>
              <a:gd name="T22" fmla="*/ 255 w 275"/>
              <a:gd name="T23" fmla="*/ 237 h 280"/>
              <a:gd name="T24" fmla="*/ 262 w 275"/>
              <a:gd name="T25" fmla="*/ 229 h 280"/>
              <a:gd name="T26" fmla="*/ 262 w 275"/>
              <a:gd name="T27" fmla="*/ 229 h 280"/>
              <a:gd name="T28" fmla="*/ 272 w 275"/>
              <a:gd name="T29" fmla="*/ 184 h 280"/>
              <a:gd name="T30" fmla="*/ 246 w 275"/>
              <a:gd name="T31" fmla="*/ 28 h 280"/>
              <a:gd name="T32" fmla="*/ 212 w 275"/>
              <a:gd name="T33"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5" h="280">
                <a:moveTo>
                  <a:pt x="212" y="0"/>
                </a:moveTo>
                <a:cubicBezTo>
                  <a:pt x="210" y="0"/>
                  <a:pt x="208" y="0"/>
                  <a:pt x="206" y="1"/>
                </a:cubicBezTo>
                <a:cubicBezTo>
                  <a:pt x="52" y="27"/>
                  <a:pt x="52" y="27"/>
                  <a:pt x="52" y="27"/>
                </a:cubicBezTo>
                <a:cubicBezTo>
                  <a:pt x="40" y="29"/>
                  <a:pt x="29" y="35"/>
                  <a:pt x="21" y="43"/>
                </a:cubicBezTo>
                <a:cubicBezTo>
                  <a:pt x="14" y="51"/>
                  <a:pt x="14" y="51"/>
                  <a:pt x="14" y="51"/>
                </a:cubicBezTo>
                <a:cubicBezTo>
                  <a:pt x="13" y="51"/>
                  <a:pt x="13" y="51"/>
                  <a:pt x="13" y="51"/>
                </a:cubicBezTo>
                <a:cubicBezTo>
                  <a:pt x="4" y="64"/>
                  <a:pt x="0" y="80"/>
                  <a:pt x="3" y="96"/>
                </a:cubicBezTo>
                <a:cubicBezTo>
                  <a:pt x="30" y="252"/>
                  <a:pt x="30" y="252"/>
                  <a:pt x="30" y="252"/>
                </a:cubicBezTo>
                <a:cubicBezTo>
                  <a:pt x="33" y="268"/>
                  <a:pt x="47" y="280"/>
                  <a:pt x="63" y="280"/>
                </a:cubicBezTo>
                <a:cubicBezTo>
                  <a:pt x="65" y="280"/>
                  <a:pt x="67" y="280"/>
                  <a:pt x="69" y="280"/>
                </a:cubicBezTo>
                <a:cubicBezTo>
                  <a:pt x="224" y="253"/>
                  <a:pt x="224" y="253"/>
                  <a:pt x="224" y="253"/>
                </a:cubicBezTo>
                <a:cubicBezTo>
                  <a:pt x="236" y="251"/>
                  <a:pt x="246" y="245"/>
                  <a:pt x="255" y="237"/>
                </a:cubicBezTo>
                <a:cubicBezTo>
                  <a:pt x="262" y="229"/>
                  <a:pt x="262" y="229"/>
                  <a:pt x="262" y="229"/>
                </a:cubicBezTo>
                <a:cubicBezTo>
                  <a:pt x="262" y="229"/>
                  <a:pt x="262" y="229"/>
                  <a:pt x="262" y="229"/>
                </a:cubicBezTo>
                <a:cubicBezTo>
                  <a:pt x="271" y="216"/>
                  <a:pt x="275" y="201"/>
                  <a:pt x="272" y="184"/>
                </a:cubicBezTo>
                <a:cubicBezTo>
                  <a:pt x="246" y="28"/>
                  <a:pt x="246" y="28"/>
                  <a:pt x="246" y="28"/>
                </a:cubicBezTo>
                <a:cubicBezTo>
                  <a:pt x="243" y="12"/>
                  <a:pt x="228" y="0"/>
                  <a:pt x="212" y="0"/>
                </a:cubicBezTo>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53" name="Freeform 75"/>
          <p:cNvSpPr>
            <a:spLocks/>
          </p:cNvSpPr>
          <p:nvPr/>
        </p:nvSpPr>
        <p:spPr bwMode="auto">
          <a:xfrm>
            <a:off x="528102" y="1606108"/>
            <a:ext cx="864052" cy="900113"/>
          </a:xfrm>
          <a:custGeom>
            <a:avLst/>
            <a:gdLst>
              <a:gd name="T0" fmla="*/ 507 w 522"/>
              <a:gd name="T1" fmla="*/ 398 h 556"/>
              <a:gd name="T2" fmla="*/ 506 w 522"/>
              <a:gd name="T3" fmla="*/ 400 h 556"/>
              <a:gd name="T4" fmla="*/ 497 w 522"/>
              <a:gd name="T5" fmla="*/ 416 h 556"/>
              <a:gd name="T6" fmla="*/ 446 w 522"/>
              <a:gd name="T7" fmla="*/ 453 h 556"/>
              <a:gd name="T8" fmla="*/ 181 w 522"/>
              <a:gd name="T9" fmla="*/ 545 h 556"/>
              <a:gd name="T10" fmla="*/ 103 w 522"/>
              <a:gd name="T11" fmla="*/ 508 h 556"/>
              <a:gd name="T12" fmla="*/ 10 w 522"/>
              <a:gd name="T13" fmla="*/ 240 h 556"/>
              <a:gd name="T14" fmla="*/ 15 w 522"/>
              <a:gd name="T15" fmla="*/ 158 h 556"/>
              <a:gd name="T16" fmla="*/ 15 w 522"/>
              <a:gd name="T17" fmla="*/ 158 h 556"/>
              <a:gd name="T18" fmla="*/ 25 w 522"/>
              <a:gd name="T19" fmla="*/ 141 h 556"/>
              <a:gd name="T20" fmla="*/ 76 w 522"/>
              <a:gd name="T21" fmla="*/ 104 h 556"/>
              <a:gd name="T22" fmla="*/ 341 w 522"/>
              <a:gd name="T23" fmla="*/ 11 h 556"/>
              <a:gd name="T24" fmla="*/ 419 w 522"/>
              <a:gd name="T25" fmla="*/ 49 h 556"/>
              <a:gd name="T26" fmla="*/ 512 w 522"/>
              <a:gd name="T27" fmla="*/ 317 h 556"/>
              <a:gd name="T28" fmla="*/ 507 w 522"/>
              <a:gd name="T29" fmla="*/ 398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22" h="556">
                <a:moveTo>
                  <a:pt x="507" y="398"/>
                </a:moveTo>
                <a:cubicBezTo>
                  <a:pt x="506" y="400"/>
                  <a:pt x="506" y="400"/>
                  <a:pt x="506" y="400"/>
                </a:cubicBezTo>
                <a:cubicBezTo>
                  <a:pt x="497" y="416"/>
                  <a:pt x="497" y="416"/>
                  <a:pt x="497" y="416"/>
                </a:cubicBezTo>
                <a:cubicBezTo>
                  <a:pt x="484" y="432"/>
                  <a:pt x="467" y="446"/>
                  <a:pt x="446" y="453"/>
                </a:cubicBezTo>
                <a:cubicBezTo>
                  <a:pt x="181" y="545"/>
                  <a:pt x="181" y="545"/>
                  <a:pt x="181" y="545"/>
                </a:cubicBezTo>
                <a:cubicBezTo>
                  <a:pt x="149" y="556"/>
                  <a:pt x="114" y="540"/>
                  <a:pt x="103" y="508"/>
                </a:cubicBezTo>
                <a:cubicBezTo>
                  <a:pt x="10" y="240"/>
                  <a:pt x="10" y="240"/>
                  <a:pt x="10" y="240"/>
                </a:cubicBezTo>
                <a:cubicBezTo>
                  <a:pt x="0" y="212"/>
                  <a:pt x="3" y="183"/>
                  <a:pt x="15" y="158"/>
                </a:cubicBezTo>
                <a:cubicBezTo>
                  <a:pt x="15" y="158"/>
                  <a:pt x="15" y="158"/>
                  <a:pt x="15" y="158"/>
                </a:cubicBezTo>
                <a:cubicBezTo>
                  <a:pt x="25" y="141"/>
                  <a:pt x="25" y="141"/>
                  <a:pt x="25" y="141"/>
                </a:cubicBezTo>
                <a:cubicBezTo>
                  <a:pt x="38" y="124"/>
                  <a:pt x="55" y="111"/>
                  <a:pt x="76" y="104"/>
                </a:cubicBezTo>
                <a:cubicBezTo>
                  <a:pt x="341" y="11"/>
                  <a:pt x="341" y="11"/>
                  <a:pt x="341" y="11"/>
                </a:cubicBezTo>
                <a:cubicBezTo>
                  <a:pt x="373" y="0"/>
                  <a:pt x="407" y="17"/>
                  <a:pt x="419" y="49"/>
                </a:cubicBezTo>
                <a:cubicBezTo>
                  <a:pt x="512" y="317"/>
                  <a:pt x="512" y="317"/>
                  <a:pt x="512" y="317"/>
                </a:cubicBezTo>
                <a:cubicBezTo>
                  <a:pt x="522" y="345"/>
                  <a:pt x="519" y="374"/>
                  <a:pt x="507" y="398"/>
                </a:cubicBezTo>
                <a:close/>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54" name="Freeform 76"/>
          <p:cNvSpPr>
            <a:spLocks/>
          </p:cNvSpPr>
          <p:nvPr/>
        </p:nvSpPr>
        <p:spPr bwMode="auto">
          <a:xfrm>
            <a:off x="485953" y="1042545"/>
            <a:ext cx="650065" cy="581025"/>
          </a:xfrm>
          <a:custGeom>
            <a:avLst/>
            <a:gdLst>
              <a:gd name="T0" fmla="*/ 220 w 393"/>
              <a:gd name="T1" fmla="*/ 0 h 358"/>
              <a:gd name="T2" fmla="*/ 182 w 393"/>
              <a:gd name="T3" fmla="*/ 11 h 358"/>
              <a:gd name="T4" fmla="*/ 24 w 393"/>
              <a:gd name="T5" fmla="*/ 113 h 358"/>
              <a:gd name="T6" fmla="*/ 12 w 393"/>
              <a:gd name="T7" fmla="*/ 169 h 358"/>
              <a:gd name="T8" fmla="*/ 112 w 393"/>
              <a:gd name="T9" fmla="*/ 325 h 358"/>
              <a:gd name="T10" fmla="*/ 144 w 393"/>
              <a:gd name="T11" fmla="*/ 352 h 358"/>
              <a:gd name="T12" fmla="*/ 156 w 393"/>
              <a:gd name="T13" fmla="*/ 356 h 358"/>
              <a:gd name="T14" fmla="*/ 157 w 393"/>
              <a:gd name="T15" fmla="*/ 356 h 358"/>
              <a:gd name="T16" fmla="*/ 172 w 393"/>
              <a:gd name="T17" fmla="*/ 358 h 358"/>
              <a:gd name="T18" fmla="*/ 210 w 393"/>
              <a:gd name="T19" fmla="*/ 346 h 358"/>
              <a:gd name="T20" fmla="*/ 368 w 393"/>
              <a:gd name="T21" fmla="*/ 245 h 358"/>
              <a:gd name="T22" fmla="*/ 380 w 393"/>
              <a:gd name="T23" fmla="*/ 189 h 358"/>
              <a:gd name="T24" fmla="*/ 280 w 393"/>
              <a:gd name="T25" fmla="*/ 33 h 358"/>
              <a:gd name="T26" fmla="*/ 249 w 393"/>
              <a:gd name="T27" fmla="*/ 6 h 358"/>
              <a:gd name="T28" fmla="*/ 236 w 393"/>
              <a:gd name="T29" fmla="*/ 2 h 358"/>
              <a:gd name="T30" fmla="*/ 236 w 393"/>
              <a:gd name="T31" fmla="*/ 2 h 358"/>
              <a:gd name="T32" fmla="*/ 220 w 393"/>
              <a:gd name="T33" fmla="*/ 0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93" h="358">
                <a:moveTo>
                  <a:pt x="220" y="0"/>
                </a:moveTo>
                <a:cubicBezTo>
                  <a:pt x="207" y="0"/>
                  <a:pt x="194" y="4"/>
                  <a:pt x="182" y="11"/>
                </a:cubicBezTo>
                <a:cubicBezTo>
                  <a:pt x="24" y="113"/>
                  <a:pt x="24" y="113"/>
                  <a:pt x="24" y="113"/>
                </a:cubicBezTo>
                <a:cubicBezTo>
                  <a:pt x="5" y="125"/>
                  <a:pt x="0" y="150"/>
                  <a:pt x="12" y="169"/>
                </a:cubicBezTo>
                <a:cubicBezTo>
                  <a:pt x="112" y="325"/>
                  <a:pt x="112" y="325"/>
                  <a:pt x="112" y="325"/>
                </a:cubicBezTo>
                <a:cubicBezTo>
                  <a:pt x="120" y="337"/>
                  <a:pt x="132" y="346"/>
                  <a:pt x="144" y="352"/>
                </a:cubicBezTo>
                <a:cubicBezTo>
                  <a:pt x="156" y="356"/>
                  <a:pt x="156" y="356"/>
                  <a:pt x="156" y="356"/>
                </a:cubicBezTo>
                <a:cubicBezTo>
                  <a:pt x="157" y="356"/>
                  <a:pt x="157" y="356"/>
                  <a:pt x="157" y="356"/>
                </a:cubicBezTo>
                <a:cubicBezTo>
                  <a:pt x="162" y="357"/>
                  <a:pt x="167" y="358"/>
                  <a:pt x="172" y="358"/>
                </a:cubicBezTo>
                <a:cubicBezTo>
                  <a:pt x="185" y="358"/>
                  <a:pt x="198" y="354"/>
                  <a:pt x="210" y="346"/>
                </a:cubicBezTo>
                <a:cubicBezTo>
                  <a:pt x="368" y="245"/>
                  <a:pt x="368" y="245"/>
                  <a:pt x="368" y="245"/>
                </a:cubicBezTo>
                <a:cubicBezTo>
                  <a:pt x="387" y="233"/>
                  <a:pt x="393" y="208"/>
                  <a:pt x="380" y="189"/>
                </a:cubicBezTo>
                <a:cubicBezTo>
                  <a:pt x="280" y="33"/>
                  <a:pt x="280" y="33"/>
                  <a:pt x="280" y="33"/>
                </a:cubicBezTo>
                <a:cubicBezTo>
                  <a:pt x="272" y="20"/>
                  <a:pt x="261" y="11"/>
                  <a:pt x="249" y="6"/>
                </a:cubicBezTo>
                <a:cubicBezTo>
                  <a:pt x="236" y="2"/>
                  <a:pt x="236" y="2"/>
                  <a:pt x="236" y="2"/>
                </a:cubicBezTo>
                <a:cubicBezTo>
                  <a:pt x="236" y="2"/>
                  <a:pt x="236" y="2"/>
                  <a:pt x="236" y="2"/>
                </a:cubicBezTo>
                <a:cubicBezTo>
                  <a:pt x="231" y="1"/>
                  <a:pt x="226" y="0"/>
                  <a:pt x="220" y="0"/>
                </a:cubicBezTo>
              </a:path>
            </a:pathLst>
          </a:custGeom>
          <a:solidFill>
            <a:srgbClr val="71A8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55" name="Freeform 77"/>
          <p:cNvSpPr>
            <a:spLocks/>
          </p:cNvSpPr>
          <p:nvPr/>
        </p:nvSpPr>
        <p:spPr bwMode="auto">
          <a:xfrm>
            <a:off x="2651756" y="1394970"/>
            <a:ext cx="389066" cy="347663"/>
          </a:xfrm>
          <a:custGeom>
            <a:avLst/>
            <a:gdLst>
              <a:gd name="T0" fmla="*/ 127 w 235"/>
              <a:gd name="T1" fmla="*/ 214 h 214"/>
              <a:gd name="T2" fmla="*/ 126 w 235"/>
              <a:gd name="T3" fmla="*/ 214 h 214"/>
              <a:gd name="T4" fmla="*/ 119 w 235"/>
              <a:gd name="T5" fmla="*/ 214 h 214"/>
              <a:gd name="T6" fmla="*/ 96 w 235"/>
              <a:gd name="T7" fmla="*/ 205 h 214"/>
              <a:gd name="T8" fmla="*/ 11 w 235"/>
              <a:gd name="T9" fmla="*/ 134 h 214"/>
              <a:gd name="T10" fmla="*/ 8 w 235"/>
              <a:gd name="T11" fmla="*/ 101 h 214"/>
              <a:gd name="T12" fmla="*/ 79 w 235"/>
              <a:gd name="T13" fmla="*/ 15 h 214"/>
              <a:gd name="T14" fmla="*/ 108 w 235"/>
              <a:gd name="T15" fmla="*/ 0 h 214"/>
              <a:gd name="T16" fmla="*/ 108 w 235"/>
              <a:gd name="T17" fmla="*/ 0 h 214"/>
              <a:gd name="T18" fmla="*/ 116 w 235"/>
              <a:gd name="T19" fmla="*/ 0 h 214"/>
              <a:gd name="T20" fmla="*/ 138 w 235"/>
              <a:gd name="T21" fmla="*/ 9 h 214"/>
              <a:gd name="T22" fmla="*/ 223 w 235"/>
              <a:gd name="T23" fmla="*/ 80 h 214"/>
              <a:gd name="T24" fmla="*/ 227 w 235"/>
              <a:gd name="T25" fmla="*/ 114 h 214"/>
              <a:gd name="T26" fmla="*/ 155 w 235"/>
              <a:gd name="T27" fmla="*/ 199 h 214"/>
              <a:gd name="T28" fmla="*/ 127 w 235"/>
              <a:gd name="T29" fmla="*/ 21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5" h="214">
                <a:moveTo>
                  <a:pt x="127" y="214"/>
                </a:moveTo>
                <a:cubicBezTo>
                  <a:pt x="126" y="214"/>
                  <a:pt x="126" y="214"/>
                  <a:pt x="126" y="214"/>
                </a:cubicBezTo>
                <a:cubicBezTo>
                  <a:pt x="119" y="214"/>
                  <a:pt x="119" y="214"/>
                  <a:pt x="119" y="214"/>
                </a:cubicBezTo>
                <a:cubicBezTo>
                  <a:pt x="111" y="214"/>
                  <a:pt x="103" y="210"/>
                  <a:pt x="96" y="205"/>
                </a:cubicBezTo>
                <a:cubicBezTo>
                  <a:pt x="11" y="134"/>
                  <a:pt x="11" y="134"/>
                  <a:pt x="11" y="134"/>
                </a:cubicBezTo>
                <a:cubicBezTo>
                  <a:pt x="1" y="126"/>
                  <a:pt x="0" y="111"/>
                  <a:pt x="8" y="101"/>
                </a:cubicBezTo>
                <a:cubicBezTo>
                  <a:pt x="79" y="15"/>
                  <a:pt x="79" y="15"/>
                  <a:pt x="79" y="15"/>
                </a:cubicBezTo>
                <a:cubicBezTo>
                  <a:pt x="87" y="6"/>
                  <a:pt x="97" y="1"/>
                  <a:pt x="108" y="0"/>
                </a:cubicBezTo>
                <a:cubicBezTo>
                  <a:pt x="108" y="0"/>
                  <a:pt x="108" y="0"/>
                  <a:pt x="108" y="0"/>
                </a:cubicBezTo>
                <a:cubicBezTo>
                  <a:pt x="116" y="0"/>
                  <a:pt x="116" y="0"/>
                  <a:pt x="116" y="0"/>
                </a:cubicBezTo>
                <a:cubicBezTo>
                  <a:pt x="124" y="0"/>
                  <a:pt x="132" y="4"/>
                  <a:pt x="138" y="9"/>
                </a:cubicBezTo>
                <a:cubicBezTo>
                  <a:pt x="223" y="80"/>
                  <a:pt x="223" y="80"/>
                  <a:pt x="223" y="80"/>
                </a:cubicBezTo>
                <a:cubicBezTo>
                  <a:pt x="234" y="88"/>
                  <a:pt x="235" y="103"/>
                  <a:pt x="227" y="114"/>
                </a:cubicBezTo>
                <a:cubicBezTo>
                  <a:pt x="155" y="199"/>
                  <a:pt x="155" y="199"/>
                  <a:pt x="155" y="199"/>
                </a:cubicBezTo>
                <a:cubicBezTo>
                  <a:pt x="148" y="208"/>
                  <a:pt x="138" y="213"/>
                  <a:pt x="127" y="214"/>
                </a:cubicBez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56" name="Freeform 78"/>
          <p:cNvSpPr>
            <a:spLocks/>
          </p:cNvSpPr>
          <p:nvPr/>
        </p:nvSpPr>
        <p:spPr bwMode="auto">
          <a:xfrm>
            <a:off x="2710116" y="1917258"/>
            <a:ext cx="633854" cy="630238"/>
          </a:xfrm>
          <a:custGeom>
            <a:avLst/>
            <a:gdLst>
              <a:gd name="T0" fmla="*/ 419 w 435"/>
              <a:gd name="T1" fmla="*/ 347 h 458"/>
              <a:gd name="T2" fmla="*/ 418 w 435"/>
              <a:gd name="T3" fmla="*/ 348 h 458"/>
              <a:gd name="T4" fmla="*/ 409 w 435"/>
              <a:gd name="T5" fmla="*/ 361 h 458"/>
              <a:gd name="T6" fmla="*/ 364 w 435"/>
              <a:gd name="T7" fmla="*/ 389 h 458"/>
              <a:gd name="T8" fmla="*/ 132 w 435"/>
              <a:gd name="T9" fmla="*/ 451 h 458"/>
              <a:gd name="T10" fmla="*/ 69 w 435"/>
              <a:gd name="T11" fmla="*/ 414 h 458"/>
              <a:gd name="T12" fmla="*/ 6 w 435"/>
              <a:gd name="T13" fmla="*/ 181 h 458"/>
              <a:gd name="T14" fmla="*/ 16 w 435"/>
              <a:gd name="T15" fmla="*/ 112 h 458"/>
              <a:gd name="T16" fmla="*/ 16 w 435"/>
              <a:gd name="T17" fmla="*/ 111 h 458"/>
              <a:gd name="T18" fmla="*/ 26 w 435"/>
              <a:gd name="T19" fmla="*/ 97 h 458"/>
              <a:gd name="T20" fmla="*/ 71 w 435"/>
              <a:gd name="T21" fmla="*/ 69 h 458"/>
              <a:gd name="T22" fmla="*/ 302 w 435"/>
              <a:gd name="T23" fmla="*/ 8 h 458"/>
              <a:gd name="T24" fmla="*/ 366 w 435"/>
              <a:gd name="T25" fmla="*/ 44 h 458"/>
              <a:gd name="T26" fmla="*/ 428 w 435"/>
              <a:gd name="T27" fmla="*/ 278 h 458"/>
              <a:gd name="T28" fmla="*/ 419 w 435"/>
              <a:gd name="T29" fmla="*/ 347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35" h="458">
                <a:moveTo>
                  <a:pt x="419" y="347"/>
                </a:moveTo>
                <a:cubicBezTo>
                  <a:pt x="418" y="348"/>
                  <a:pt x="418" y="348"/>
                  <a:pt x="418" y="348"/>
                </a:cubicBezTo>
                <a:cubicBezTo>
                  <a:pt x="409" y="361"/>
                  <a:pt x="409" y="361"/>
                  <a:pt x="409" y="361"/>
                </a:cubicBezTo>
                <a:cubicBezTo>
                  <a:pt x="397" y="374"/>
                  <a:pt x="382" y="384"/>
                  <a:pt x="364" y="389"/>
                </a:cubicBezTo>
                <a:cubicBezTo>
                  <a:pt x="132" y="451"/>
                  <a:pt x="132" y="451"/>
                  <a:pt x="132" y="451"/>
                </a:cubicBezTo>
                <a:cubicBezTo>
                  <a:pt x="105" y="458"/>
                  <a:pt x="76" y="442"/>
                  <a:pt x="69" y="414"/>
                </a:cubicBezTo>
                <a:cubicBezTo>
                  <a:pt x="6" y="181"/>
                  <a:pt x="6" y="181"/>
                  <a:pt x="6" y="181"/>
                </a:cubicBezTo>
                <a:cubicBezTo>
                  <a:pt x="0" y="156"/>
                  <a:pt x="4" y="132"/>
                  <a:pt x="16" y="112"/>
                </a:cubicBezTo>
                <a:cubicBezTo>
                  <a:pt x="16" y="111"/>
                  <a:pt x="16" y="111"/>
                  <a:pt x="16" y="111"/>
                </a:cubicBezTo>
                <a:cubicBezTo>
                  <a:pt x="26" y="97"/>
                  <a:pt x="26" y="97"/>
                  <a:pt x="26" y="97"/>
                </a:cubicBezTo>
                <a:cubicBezTo>
                  <a:pt x="37" y="84"/>
                  <a:pt x="53" y="74"/>
                  <a:pt x="71" y="69"/>
                </a:cubicBezTo>
                <a:cubicBezTo>
                  <a:pt x="302" y="8"/>
                  <a:pt x="302" y="8"/>
                  <a:pt x="302" y="8"/>
                </a:cubicBezTo>
                <a:cubicBezTo>
                  <a:pt x="330" y="0"/>
                  <a:pt x="358" y="17"/>
                  <a:pt x="366" y="44"/>
                </a:cubicBezTo>
                <a:cubicBezTo>
                  <a:pt x="428" y="278"/>
                  <a:pt x="428" y="278"/>
                  <a:pt x="428" y="278"/>
                </a:cubicBezTo>
                <a:cubicBezTo>
                  <a:pt x="435" y="302"/>
                  <a:pt x="431" y="327"/>
                  <a:pt x="419" y="347"/>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57" name="Freeform 79"/>
          <p:cNvSpPr>
            <a:spLocks/>
          </p:cNvSpPr>
          <p:nvPr/>
        </p:nvSpPr>
        <p:spPr bwMode="auto">
          <a:xfrm>
            <a:off x="1267328" y="2385571"/>
            <a:ext cx="426352" cy="450850"/>
          </a:xfrm>
          <a:custGeom>
            <a:avLst/>
            <a:gdLst>
              <a:gd name="T0" fmla="*/ 254 w 258"/>
              <a:gd name="T1" fmla="*/ 185 h 278"/>
              <a:gd name="T2" fmla="*/ 254 w 258"/>
              <a:gd name="T3" fmla="*/ 185 h 278"/>
              <a:gd name="T4" fmla="*/ 250 w 258"/>
              <a:gd name="T5" fmla="*/ 194 h 278"/>
              <a:gd name="T6" fmla="*/ 227 w 258"/>
              <a:gd name="T7" fmla="*/ 214 h 278"/>
              <a:gd name="T8" fmla="*/ 104 w 258"/>
              <a:gd name="T9" fmla="*/ 271 h 278"/>
              <a:gd name="T10" fmla="*/ 65 w 258"/>
              <a:gd name="T11" fmla="*/ 257 h 278"/>
              <a:gd name="T12" fmla="*/ 7 w 258"/>
              <a:gd name="T13" fmla="*/ 133 h 278"/>
              <a:gd name="T14" fmla="*/ 5 w 258"/>
              <a:gd name="T15" fmla="*/ 93 h 278"/>
              <a:gd name="T16" fmla="*/ 5 w 258"/>
              <a:gd name="T17" fmla="*/ 93 h 278"/>
              <a:gd name="T18" fmla="*/ 9 w 258"/>
              <a:gd name="T19" fmla="*/ 84 h 278"/>
              <a:gd name="T20" fmla="*/ 32 w 258"/>
              <a:gd name="T21" fmla="*/ 64 h 278"/>
              <a:gd name="T22" fmla="*/ 155 w 258"/>
              <a:gd name="T23" fmla="*/ 7 h 278"/>
              <a:gd name="T24" fmla="*/ 194 w 258"/>
              <a:gd name="T25" fmla="*/ 21 h 278"/>
              <a:gd name="T26" fmla="*/ 252 w 258"/>
              <a:gd name="T27" fmla="*/ 145 h 278"/>
              <a:gd name="T28" fmla="*/ 254 w 258"/>
              <a:gd name="T29" fmla="*/ 185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8" h="278">
                <a:moveTo>
                  <a:pt x="254" y="185"/>
                </a:moveTo>
                <a:cubicBezTo>
                  <a:pt x="254" y="185"/>
                  <a:pt x="254" y="185"/>
                  <a:pt x="254" y="185"/>
                </a:cubicBezTo>
                <a:cubicBezTo>
                  <a:pt x="250" y="194"/>
                  <a:pt x="250" y="194"/>
                  <a:pt x="250" y="194"/>
                </a:cubicBezTo>
                <a:cubicBezTo>
                  <a:pt x="245" y="202"/>
                  <a:pt x="237" y="209"/>
                  <a:pt x="227" y="214"/>
                </a:cubicBezTo>
                <a:cubicBezTo>
                  <a:pt x="104" y="271"/>
                  <a:pt x="104" y="271"/>
                  <a:pt x="104" y="271"/>
                </a:cubicBezTo>
                <a:cubicBezTo>
                  <a:pt x="89" y="278"/>
                  <a:pt x="72" y="272"/>
                  <a:pt x="65" y="257"/>
                </a:cubicBezTo>
                <a:cubicBezTo>
                  <a:pt x="7" y="133"/>
                  <a:pt x="7" y="133"/>
                  <a:pt x="7" y="133"/>
                </a:cubicBezTo>
                <a:cubicBezTo>
                  <a:pt x="1" y="120"/>
                  <a:pt x="0" y="106"/>
                  <a:pt x="5" y="93"/>
                </a:cubicBezTo>
                <a:cubicBezTo>
                  <a:pt x="5" y="93"/>
                  <a:pt x="5" y="93"/>
                  <a:pt x="5" y="93"/>
                </a:cubicBezTo>
                <a:cubicBezTo>
                  <a:pt x="9" y="84"/>
                  <a:pt x="9" y="84"/>
                  <a:pt x="9" y="84"/>
                </a:cubicBezTo>
                <a:cubicBezTo>
                  <a:pt x="14" y="76"/>
                  <a:pt x="22" y="69"/>
                  <a:pt x="32" y="64"/>
                </a:cubicBezTo>
                <a:cubicBezTo>
                  <a:pt x="155" y="7"/>
                  <a:pt x="155" y="7"/>
                  <a:pt x="155" y="7"/>
                </a:cubicBezTo>
                <a:cubicBezTo>
                  <a:pt x="170" y="0"/>
                  <a:pt x="187" y="6"/>
                  <a:pt x="194" y="21"/>
                </a:cubicBezTo>
                <a:cubicBezTo>
                  <a:pt x="252" y="145"/>
                  <a:pt x="252" y="145"/>
                  <a:pt x="252" y="145"/>
                </a:cubicBezTo>
                <a:cubicBezTo>
                  <a:pt x="258" y="158"/>
                  <a:pt x="258" y="172"/>
                  <a:pt x="254" y="185"/>
                </a:cubicBez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58" name="Freeform 80"/>
          <p:cNvSpPr>
            <a:spLocks/>
          </p:cNvSpPr>
          <p:nvPr/>
        </p:nvSpPr>
        <p:spPr bwMode="auto">
          <a:xfrm>
            <a:off x="5597313" y="4743009"/>
            <a:ext cx="335570" cy="303213"/>
          </a:xfrm>
          <a:custGeom>
            <a:avLst/>
            <a:gdLst>
              <a:gd name="T0" fmla="*/ 189 w 287"/>
              <a:gd name="T1" fmla="*/ 5 h 265"/>
              <a:gd name="T2" fmla="*/ 190 w 287"/>
              <a:gd name="T3" fmla="*/ 5 h 265"/>
              <a:gd name="T4" fmla="*/ 199 w 287"/>
              <a:gd name="T5" fmla="*/ 9 h 265"/>
              <a:gd name="T6" fmla="*/ 220 w 287"/>
              <a:gd name="T7" fmla="*/ 32 h 265"/>
              <a:gd name="T8" fmla="*/ 279 w 287"/>
              <a:gd name="T9" fmla="*/ 158 h 265"/>
              <a:gd name="T10" fmla="*/ 265 w 287"/>
              <a:gd name="T11" fmla="*/ 198 h 265"/>
              <a:gd name="T12" fmla="*/ 138 w 287"/>
              <a:gd name="T13" fmla="*/ 259 h 265"/>
              <a:gd name="T14" fmla="*/ 98 w 287"/>
              <a:gd name="T15" fmla="*/ 261 h 265"/>
              <a:gd name="T16" fmla="*/ 97 w 287"/>
              <a:gd name="T17" fmla="*/ 260 h 265"/>
              <a:gd name="T18" fmla="*/ 88 w 287"/>
              <a:gd name="T19" fmla="*/ 256 h 265"/>
              <a:gd name="T20" fmla="*/ 67 w 287"/>
              <a:gd name="T21" fmla="*/ 233 h 265"/>
              <a:gd name="T22" fmla="*/ 8 w 287"/>
              <a:gd name="T23" fmla="*/ 108 h 265"/>
              <a:gd name="T24" fmla="*/ 22 w 287"/>
              <a:gd name="T25" fmla="*/ 67 h 265"/>
              <a:gd name="T26" fmla="*/ 149 w 287"/>
              <a:gd name="T27" fmla="*/ 7 h 265"/>
              <a:gd name="T28" fmla="*/ 189 w 287"/>
              <a:gd name="T29" fmla="*/ 5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7" h="265">
                <a:moveTo>
                  <a:pt x="189" y="5"/>
                </a:moveTo>
                <a:cubicBezTo>
                  <a:pt x="190" y="5"/>
                  <a:pt x="190" y="5"/>
                  <a:pt x="190" y="5"/>
                </a:cubicBezTo>
                <a:cubicBezTo>
                  <a:pt x="199" y="9"/>
                  <a:pt x="199" y="9"/>
                  <a:pt x="199" y="9"/>
                </a:cubicBezTo>
                <a:cubicBezTo>
                  <a:pt x="207" y="14"/>
                  <a:pt x="215" y="22"/>
                  <a:pt x="220" y="32"/>
                </a:cubicBezTo>
                <a:cubicBezTo>
                  <a:pt x="279" y="158"/>
                  <a:pt x="279" y="158"/>
                  <a:pt x="279" y="158"/>
                </a:cubicBezTo>
                <a:cubicBezTo>
                  <a:pt x="287" y="173"/>
                  <a:pt x="280" y="191"/>
                  <a:pt x="265" y="198"/>
                </a:cubicBezTo>
                <a:cubicBezTo>
                  <a:pt x="138" y="259"/>
                  <a:pt x="138" y="259"/>
                  <a:pt x="138" y="259"/>
                </a:cubicBezTo>
                <a:cubicBezTo>
                  <a:pt x="125" y="265"/>
                  <a:pt x="110" y="265"/>
                  <a:pt x="98" y="261"/>
                </a:cubicBezTo>
                <a:cubicBezTo>
                  <a:pt x="97" y="260"/>
                  <a:pt x="97" y="260"/>
                  <a:pt x="97" y="260"/>
                </a:cubicBezTo>
                <a:cubicBezTo>
                  <a:pt x="88" y="256"/>
                  <a:pt x="88" y="256"/>
                  <a:pt x="88" y="256"/>
                </a:cubicBezTo>
                <a:cubicBezTo>
                  <a:pt x="80" y="251"/>
                  <a:pt x="72" y="243"/>
                  <a:pt x="67" y="233"/>
                </a:cubicBezTo>
                <a:cubicBezTo>
                  <a:pt x="8" y="108"/>
                  <a:pt x="8" y="108"/>
                  <a:pt x="8" y="108"/>
                </a:cubicBezTo>
                <a:cubicBezTo>
                  <a:pt x="0" y="93"/>
                  <a:pt x="7" y="75"/>
                  <a:pt x="22" y="67"/>
                </a:cubicBezTo>
                <a:cubicBezTo>
                  <a:pt x="149" y="7"/>
                  <a:pt x="149" y="7"/>
                  <a:pt x="149" y="7"/>
                </a:cubicBezTo>
                <a:cubicBezTo>
                  <a:pt x="162" y="1"/>
                  <a:pt x="177" y="0"/>
                  <a:pt x="189" y="5"/>
                </a:cubicBez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59" name="Freeform 82"/>
          <p:cNvSpPr>
            <a:spLocks/>
          </p:cNvSpPr>
          <p:nvPr/>
        </p:nvSpPr>
        <p:spPr bwMode="auto">
          <a:xfrm>
            <a:off x="5188793" y="3706371"/>
            <a:ext cx="478227" cy="430213"/>
          </a:xfrm>
          <a:custGeom>
            <a:avLst/>
            <a:gdLst>
              <a:gd name="T0" fmla="*/ 178 w 375"/>
              <a:gd name="T1" fmla="*/ 343 h 344"/>
              <a:gd name="T2" fmla="*/ 177 w 375"/>
              <a:gd name="T3" fmla="*/ 343 h 344"/>
              <a:gd name="T4" fmla="*/ 165 w 375"/>
              <a:gd name="T5" fmla="*/ 341 h 344"/>
              <a:gd name="T6" fmla="*/ 132 w 375"/>
              <a:gd name="T7" fmla="*/ 321 h 344"/>
              <a:gd name="T8" fmla="*/ 14 w 375"/>
              <a:gd name="T9" fmla="*/ 191 h 344"/>
              <a:gd name="T10" fmla="*/ 17 w 375"/>
              <a:gd name="T11" fmla="*/ 137 h 344"/>
              <a:gd name="T12" fmla="*/ 148 w 375"/>
              <a:gd name="T13" fmla="*/ 18 h 344"/>
              <a:gd name="T14" fmla="*/ 196 w 375"/>
              <a:gd name="T15" fmla="*/ 1 h 344"/>
              <a:gd name="T16" fmla="*/ 197 w 375"/>
              <a:gd name="T17" fmla="*/ 1 h 344"/>
              <a:gd name="T18" fmla="*/ 209 w 375"/>
              <a:gd name="T19" fmla="*/ 3 h 344"/>
              <a:gd name="T20" fmla="*/ 243 w 375"/>
              <a:gd name="T21" fmla="*/ 23 h 344"/>
              <a:gd name="T22" fmla="*/ 360 w 375"/>
              <a:gd name="T23" fmla="*/ 153 h 344"/>
              <a:gd name="T24" fmla="*/ 358 w 375"/>
              <a:gd name="T25" fmla="*/ 207 h 344"/>
              <a:gd name="T26" fmla="*/ 226 w 375"/>
              <a:gd name="T27" fmla="*/ 326 h 344"/>
              <a:gd name="T28" fmla="*/ 178 w 375"/>
              <a:gd name="T29" fmla="*/ 343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75" h="344">
                <a:moveTo>
                  <a:pt x="178" y="343"/>
                </a:moveTo>
                <a:cubicBezTo>
                  <a:pt x="177" y="343"/>
                  <a:pt x="177" y="343"/>
                  <a:pt x="177" y="343"/>
                </a:cubicBezTo>
                <a:cubicBezTo>
                  <a:pt x="165" y="341"/>
                  <a:pt x="165" y="341"/>
                  <a:pt x="165" y="341"/>
                </a:cubicBezTo>
                <a:cubicBezTo>
                  <a:pt x="153" y="338"/>
                  <a:pt x="141" y="332"/>
                  <a:pt x="132" y="321"/>
                </a:cubicBezTo>
                <a:cubicBezTo>
                  <a:pt x="14" y="191"/>
                  <a:pt x="14" y="191"/>
                  <a:pt x="14" y="191"/>
                </a:cubicBezTo>
                <a:cubicBezTo>
                  <a:pt x="0" y="176"/>
                  <a:pt x="1" y="151"/>
                  <a:pt x="17" y="137"/>
                </a:cubicBezTo>
                <a:cubicBezTo>
                  <a:pt x="148" y="18"/>
                  <a:pt x="148" y="18"/>
                  <a:pt x="148" y="18"/>
                </a:cubicBezTo>
                <a:cubicBezTo>
                  <a:pt x="162" y="6"/>
                  <a:pt x="179" y="0"/>
                  <a:pt x="196" y="1"/>
                </a:cubicBezTo>
                <a:cubicBezTo>
                  <a:pt x="197" y="1"/>
                  <a:pt x="197" y="1"/>
                  <a:pt x="197" y="1"/>
                </a:cubicBezTo>
                <a:cubicBezTo>
                  <a:pt x="209" y="3"/>
                  <a:pt x="209" y="3"/>
                  <a:pt x="209" y="3"/>
                </a:cubicBezTo>
                <a:cubicBezTo>
                  <a:pt x="222" y="6"/>
                  <a:pt x="233" y="13"/>
                  <a:pt x="243" y="23"/>
                </a:cubicBezTo>
                <a:cubicBezTo>
                  <a:pt x="360" y="153"/>
                  <a:pt x="360" y="153"/>
                  <a:pt x="360" y="153"/>
                </a:cubicBezTo>
                <a:cubicBezTo>
                  <a:pt x="375" y="169"/>
                  <a:pt x="373" y="193"/>
                  <a:pt x="358" y="207"/>
                </a:cubicBezTo>
                <a:cubicBezTo>
                  <a:pt x="226" y="326"/>
                  <a:pt x="226" y="326"/>
                  <a:pt x="226" y="326"/>
                </a:cubicBezTo>
                <a:cubicBezTo>
                  <a:pt x="213" y="338"/>
                  <a:pt x="195" y="344"/>
                  <a:pt x="178" y="343"/>
                </a:cubicBez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60" name="Freeform 83"/>
          <p:cNvSpPr>
            <a:spLocks/>
          </p:cNvSpPr>
          <p:nvPr/>
        </p:nvSpPr>
        <p:spPr bwMode="auto">
          <a:xfrm rot="17938919">
            <a:off x="3848028" y="3774187"/>
            <a:ext cx="449263" cy="502544"/>
          </a:xfrm>
          <a:custGeom>
            <a:avLst/>
            <a:gdLst>
              <a:gd name="T0" fmla="*/ 362 w 364"/>
              <a:gd name="T1" fmla="*/ 161 h 399"/>
              <a:gd name="T2" fmla="*/ 362 w 364"/>
              <a:gd name="T3" fmla="*/ 162 h 399"/>
              <a:gd name="T4" fmla="*/ 364 w 364"/>
              <a:gd name="T5" fmla="*/ 175 h 399"/>
              <a:gd name="T6" fmla="*/ 353 w 364"/>
              <a:gd name="T7" fmla="*/ 215 h 399"/>
              <a:gd name="T8" fmla="*/ 250 w 364"/>
              <a:gd name="T9" fmla="*/ 374 h 399"/>
              <a:gd name="T10" fmla="*/ 193 w 364"/>
              <a:gd name="T11" fmla="*/ 386 h 399"/>
              <a:gd name="T12" fmla="*/ 33 w 364"/>
              <a:gd name="T13" fmla="*/ 283 h 399"/>
              <a:gd name="T14" fmla="*/ 2 w 364"/>
              <a:gd name="T15" fmla="*/ 238 h 399"/>
              <a:gd name="T16" fmla="*/ 2 w 364"/>
              <a:gd name="T17" fmla="*/ 237 h 399"/>
              <a:gd name="T18" fmla="*/ 0 w 364"/>
              <a:gd name="T19" fmla="*/ 224 h 399"/>
              <a:gd name="T20" fmla="*/ 12 w 364"/>
              <a:gd name="T21" fmla="*/ 184 h 399"/>
              <a:gd name="T22" fmla="*/ 114 w 364"/>
              <a:gd name="T23" fmla="*/ 25 h 399"/>
              <a:gd name="T24" fmla="*/ 171 w 364"/>
              <a:gd name="T25" fmla="*/ 12 h 399"/>
              <a:gd name="T26" fmla="*/ 331 w 364"/>
              <a:gd name="T27" fmla="*/ 116 h 399"/>
              <a:gd name="T28" fmla="*/ 362 w 364"/>
              <a:gd name="T29" fmla="*/ 161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4" h="399">
                <a:moveTo>
                  <a:pt x="362" y="161"/>
                </a:moveTo>
                <a:cubicBezTo>
                  <a:pt x="362" y="162"/>
                  <a:pt x="362" y="162"/>
                  <a:pt x="362" y="162"/>
                </a:cubicBezTo>
                <a:cubicBezTo>
                  <a:pt x="364" y="175"/>
                  <a:pt x="364" y="175"/>
                  <a:pt x="364" y="175"/>
                </a:cubicBezTo>
                <a:cubicBezTo>
                  <a:pt x="364" y="189"/>
                  <a:pt x="361" y="203"/>
                  <a:pt x="353" y="215"/>
                </a:cubicBezTo>
                <a:cubicBezTo>
                  <a:pt x="250" y="374"/>
                  <a:pt x="250" y="374"/>
                  <a:pt x="250" y="374"/>
                </a:cubicBezTo>
                <a:cubicBezTo>
                  <a:pt x="238" y="393"/>
                  <a:pt x="213" y="399"/>
                  <a:pt x="193" y="386"/>
                </a:cubicBezTo>
                <a:cubicBezTo>
                  <a:pt x="33" y="283"/>
                  <a:pt x="33" y="283"/>
                  <a:pt x="33" y="283"/>
                </a:cubicBezTo>
                <a:cubicBezTo>
                  <a:pt x="16" y="272"/>
                  <a:pt x="6" y="256"/>
                  <a:pt x="2" y="238"/>
                </a:cubicBezTo>
                <a:cubicBezTo>
                  <a:pt x="2" y="237"/>
                  <a:pt x="2" y="237"/>
                  <a:pt x="2" y="237"/>
                </a:cubicBezTo>
                <a:cubicBezTo>
                  <a:pt x="0" y="224"/>
                  <a:pt x="0" y="224"/>
                  <a:pt x="0" y="224"/>
                </a:cubicBezTo>
                <a:cubicBezTo>
                  <a:pt x="0" y="210"/>
                  <a:pt x="3" y="196"/>
                  <a:pt x="12" y="184"/>
                </a:cubicBezTo>
                <a:cubicBezTo>
                  <a:pt x="114" y="25"/>
                  <a:pt x="114" y="25"/>
                  <a:pt x="114" y="25"/>
                </a:cubicBezTo>
                <a:cubicBezTo>
                  <a:pt x="126" y="6"/>
                  <a:pt x="152" y="0"/>
                  <a:pt x="171" y="12"/>
                </a:cubicBezTo>
                <a:cubicBezTo>
                  <a:pt x="331" y="116"/>
                  <a:pt x="331" y="116"/>
                  <a:pt x="331" y="116"/>
                </a:cubicBezTo>
                <a:cubicBezTo>
                  <a:pt x="348" y="127"/>
                  <a:pt x="358" y="143"/>
                  <a:pt x="362" y="161"/>
                </a:cubicBez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61" name="Freeform 84"/>
          <p:cNvSpPr>
            <a:spLocks/>
          </p:cNvSpPr>
          <p:nvPr/>
        </p:nvSpPr>
        <p:spPr bwMode="auto">
          <a:xfrm rot="2956441">
            <a:off x="6785464" y="2645456"/>
            <a:ext cx="754063" cy="810555"/>
          </a:xfrm>
          <a:custGeom>
            <a:avLst/>
            <a:gdLst>
              <a:gd name="T0" fmla="*/ 447 w 466"/>
              <a:gd name="T1" fmla="*/ 381 h 489"/>
              <a:gd name="T2" fmla="*/ 446 w 466"/>
              <a:gd name="T3" fmla="*/ 382 h 489"/>
              <a:gd name="T4" fmla="*/ 436 w 466"/>
              <a:gd name="T5" fmla="*/ 396 h 489"/>
              <a:gd name="T6" fmla="*/ 385 w 466"/>
              <a:gd name="T7" fmla="*/ 425 h 489"/>
              <a:gd name="T8" fmla="*/ 131 w 466"/>
              <a:gd name="T9" fmla="*/ 482 h 489"/>
              <a:gd name="T10" fmla="*/ 63 w 466"/>
              <a:gd name="T11" fmla="*/ 439 h 489"/>
              <a:gd name="T12" fmla="*/ 6 w 466"/>
              <a:gd name="T13" fmla="*/ 182 h 489"/>
              <a:gd name="T14" fmla="*/ 19 w 466"/>
              <a:gd name="T15" fmla="*/ 107 h 489"/>
              <a:gd name="T16" fmla="*/ 19 w 466"/>
              <a:gd name="T17" fmla="*/ 106 h 489"/>
              <a:gd name="T18" fmla="*/ 30 w 466"/>
              <a:gd name="T19" fmla="*/ 92 h 489"/>
              <a:gd name="T20" fmla="*/ 81 w 466"/>
              <a:gd name="T21" fmla="*/ 63 h 489"/>
              <a:gd name="T22" fmla="*/ 335 w 466"/>
              <a:gd name="T23" fmla="*/ 6 h 489"/>
              <a:gd name="T24" fmla="*/ 403 w 466"/>
              <a:gd name="T25" fmla="*/ 49 h 489"/>
              <a:gd name="T26" fmla="*/ 460 w 466"/>
              <a:gd name="T27" fmla="*/ 306 h 489"/>
              <a:gd name="T28" fmla="*/ 447 w 466"/>
              <a:gd name="T29" fmla="*/ 381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6" h="489">
                <a:moveTo>
                  <a:pt x="447" y="381"/>
                </a:moveTo>
                <a:cubicBezTo>
                  <a:pt x="446" y="382"/>
                  <a:pt x="446" y="382"/>
                  <a:pt x="446" y="382"/>
                </a:cubicBezTo>
                <a:cubicBezTo>
                  <a:pt x="436" y="396"/>
                  <a:pt x="436" y="396"/>
                  <a:pt x="436" y="396"/>
                </a:cubicBezTo>
                <a:cubicBezTo>
                  <a:pt x="423" y="410"/>
                  <a:pt x="405" y="420"/>
                  <a:pt x="385" y="425"/>
                </a:cubicBezTo>
                <a:cubicBezTo>
                  <a:pt x="131" y="482"/>
                  <a:pt x="131" y="482"/>
                  <a:pt x="131" y="482"/>
                </a:cubicBezTo>
                <a:cubicBezTo>
                  <a:pt x="100" y="489"/>
                  <a:pt x="70" y="469"/>
                  <a:pt x="63" y="439"/>
                </a:cubicBezTo>
                <a:cubicBezTo>
                  <a:pt x="6" y="182"/>
                  <a:pt x="6" y="182"/>
                  <a:pt x="6" y="182"/>
                </a:cubicBezTo>
                <a:cubicBezTo>
                  <a:pt x="0" y="155"/>
                  <a:pt x="5" y="128"/>
                  <a:pt x="19" y="107"/>
                </a:cubicBezTo>
                <a:cubicBezTo>
                  <a:pt x="19" y="106"/>
                  <a:pt x="19" y="106"/>
                  <a:pt x="19" y="106"/>
                </a:cubicBezTo>
                <a:cubicBezTo>
                  <a:pt x="30" y="92"/>
                  <a:pt x="30" y="92"/>
                  <a:pt x="30" y="92"/>
                </a:cubicBezTo>
                <a:cubicBezTo>
                  <a:pt x="43" y="78"/>
                  <a:pt x="61" y="68"/>
                  <a:pt x="81" y="63"/>
                </a:cubicBezTo>
                <a:cubicBezTo>
                  <a:pt x="335" y="6"/>
                  <a:pt x="335" y="6"/>
                  <a:pt x="335" y="6"/>
                </a:cubicBezTo>
                <a:cubicBezTo>
                  <a:pt x="366" y="0"/>
                  <a:pt x="396" y="19"/>
                  <a:pt x="403" y="49"/>
                </a:cubicBezTo>
                <a:cubicBezTo>
                  <a:pt x="460" y="306"/>
                  <a:pt x="460" y="306"/>
                  <a:pt x="460" y="306"/>
                </a:cubicBezTo>
                <a:cubicBezTo>
                  <a:pt x="466" y="333"/>
                  <a:pt x="461" y="360"/>
                  <a:pt x="447" y="381"/>
                </a:cubicBez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62" name="Freeform 85"/>
          <p:cNvSpPr>
            <a:spLocks/>
          </p:cNvSpPr>
          <p:nvPr/>
        </p:nvSpPr>
        <p:spPr bwMode="auto">
          <a:xfrm rot="13899857">
            <a:off x="9622325" y="633936"/>
            <a:ext cx="509588" cy="497681"/>
          </a:xfrm>
          <a:custGeom>
            <a:avLst/>
            <a:gdLst>
              <a:gd name="T0" fmla="*/ 245 w 314"/>
              <a:gd name="T1" fmla="*/ 289 h 301"/>
              <a:gd name="T2" fmla="*/ 244 w 314"/>
              <a:gd name="T3" fmla="*/ 290 h 301"/>
              <a:gd name="T4" fmla="*/ 234 w 314"/>
              <a:gd name="T5" fmla="*/ 295 h 301"/>
              <a:gd name="T6" fmla="*/ 197 w 314"/>
              <a:gd name="T7" fmla="*/ 298 h 301"/>
              <a:gd name="T8" fmla="*/ 32 w 314"/>
              <a:gd name="T9" fmla="*/ 262 h 301"/>
              <a:gd name="T10" fmla="*/ 4 w 314"/>
              <a:gd name="T11" fmla="*/ 218 h 301"/>
              <a:gd name="T12" fmla="*/ 41 w 314"/>
              <a:gd name="T13" fmla="*/ 52 h 301"/>
              <a:gd name="T14" fmla="*/ 69 w 314"/>
              <a:gd name="T15" fmla="*/ 11 h 301"/>
              <a:gd name="T16" fmla="*/ 69 w 314"/>
              <a:gd name="T17" fmla="*/ 11 h 301"/>
              <a:gd name="T18" fmla="*/ 80 w 314"/>
              <a:gd name="T19" fmla="*/ 6 h 301"/>
              <a:gd name="T20" fmla="*/ 117 w 314"/>
              <a:gd name="T21" fmla="*/ 3 h 301"/>
              <a:gd name="T22" fmla="*/ 282 w 314"/>
              <a:gd name="T23" fmla="*/ 39 h 301"/>
              <a:gd name="T24" fmla="*/ 310 w 314"/>
              <a:gd name="T25" fmla="*/ 83 h 301"/>
              <a:gd name="T26" fmla="*/ 273 w 314"/>
              <a:gd name="T27" fmla="*/ 249 h 301"/>
              <a:gd name="T28" fmla="*/ 245 w 314"/>
              <a:gd name="T29" fmla="*/ 289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4" h="301">
                <a:moveTo>
                  <a:pt x="245" y="289"/>
                </a:moveTo>
                <a:cubicBezTo>
                  <a:pt x="244" y="290"/>
                  <a:pt x="244" y="290"/>
                  <a:pt x="244" y="290"/>
                </a:cubicBezTo>
                <a:cubicBezTo>
                  <a:pt x="234" y="295"/>
                  <a:pt x="234" y="295"/>
                  <a:pt x="234" y="295"/>
                </a:cubicBezTo>
                <a:cubicBezTo>
                  <a:pt x="223" y="300"/>
                  <a:pt x="210" y="301"/>
                  <a:pt x="197" y="298"/>
                </a:cubicBezTo>
                <a:cubicBezTo>
                  <a:pt x="32" y="262"/>
                  <a:pt x="32" y="262"/>
                  <a:pt x="32" y="262"/>
                </a:cubicBezTo>
                <a:cubicBezTo>
                  <a:pt x="12" y="257"/>
                  <a:pt x="0" y="238"/>
                  <a:pt x="4" y="218"/>
                </a:cubicBezTo>
                <a:cubicBezTo>
                  <a:pt x="41" y="52"/>
                  <a:pt x="41" y="52"/>
                  <a:pt x="41" y="52"/>
                </a:cubicBezTo>
                <a:cubicBezTo>
                  <a:pt x="44" y="34"/>
                  <a:pt x="55" y="20"/>
                  <a:pt x="69" y="11"/>
                </a:cubicBezTo>
                <a:cubicBezTo>
                  <a:pt x="69" y="11"/>
                  <a:pt x="69" y="11"/>
                  <a:pt x="69" y="11"/>
                </a:cubicBezTo>
                <a:cubicBezTo>
                  <a:pt x="80" y="6"/>
                  <a:pt x="80" y="6"/>
                  <a:pt x="80" y="6"/>
                </a:cubicBezTo>
                <a:cubicBezTo>
                  <a:pt x="91" y="1"/>
                  <a:pt x="104" y="0"/>
                  <a:pt x="117" y="3"/>
                </a:cubicBezTo>
                <a:cubicBezTo>
                  <a:pt x="282" y="39"/>
                  <a:pt x="282" y="39"/>
                  <a:pt x="282" y="39"/>
                </a:cubicBezTo>
                <a:cubicBezTo>
                  <a:pt x="302" y="43"/>
                  <a:pt x="314" y="63"/>
                  <a:pt x="310" y="83"/>
                </a:cubicBezTo>
                <a:cubicBezTo>
                  <a:pt x="273" y="249"/>
                  <a:pt x="273" y="249"/>
                  <a:pt x="273" y="249"/>
                </a:cubicBezTo>
                <a:cubicBezTo>
                  <a:pt x="269" y="266"/>
                  <a:pt x="259" y="281"/>
                  <a:pt x="245" y="289"/>
                </a:cubicBezTo>
                <a:close/>
              </a:path>
            </a:pathLst>
          </a:custGeom>
          <a:solidFill>
            <a:srgbClr val="40CA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63" name="Freeform 86"/>
          <p:cNvSpPr>
            <a:spLocks/>
          </p:cNvSpPr>
          <p:nvPr/>
        </p:nvSpPr>
        <p:spPr bwMode="auto">
          <a:xfrm>
            <a:off x="7344039" y="3810829"/>
            <a:ext cx="977529" cy="896938"/>
          </a:xfrm>
          <a:custGeom>
            <a:avLst/>
            <a:gdLst>
              <a:gd name="T0" fmla="*/ 208 w 591"/>
              <a:gd name="T1" fmla="*/ 0 h 554"/>
              <a:gd name="T2" fmla="*/ 171 w 591"/>
              <a:gd name="T3" fmla="*/ 6 h 554"/>
              <a:gd name="T4" fmla="*/ 152 w 591"/>
              <a:gd name="T5" fmla="*/ 15 h 554"/>
              <a:gd name="T6" fmla="*/ 151 w 591"/>
              <a:gd name="T7" fmla="*/ 15 h 554"/>
              <a:gd name="T8" fmla="*/ 95 w 591"/>
              <a:gd name="T9" fmla="*/ 85 h 554"/>
              <a:gd name="T10" fmla="*/ 10 w 591"/>
              <a:gd name="T11" fmla="*/ 383 h 554"/>
              <a:gd name="T12" fmla="*/ 56 w 591"/>
              <a:gd name="T13" fmla="*/ 465 h 554"/>
              <a:gd name="T14" fmla="*/ 351 w 591"/>
              <a:gd name="T15" fmla="*/ 549 h 554"/>
              <a:gd name="T16" fmla="*/ 383 w 591"/>
              <a:gd name="T17" fmla="*/ 554 h 554"/>
              <a:gd name="T18" fmla="*/ 419 w 591"/>
              <a:gd name="T19" fmla="*/ 548 h 554"/>
              <a:gd name="T20" fmla="*/ 438 w 591"/>
              <a:gd name="T21" fmla="*/ 540 h 554"/>
              <a:gd name="T22" fmla="*/ 440 w 591"/>
              <a:gd name="T23" fmla="*/ 539 h 554"/>
              <a:gd name="T24" fmla="*/ 495 w 591"/>
              <a:gd name="T25" fmla="*/ 469 h 554"/>
              <a:gd name="T26" fmla="*/ 580 w 591"/>
              <a:gd name="T27" fmla="*/ 171 h 554"/>
              <a:gd name="T28" fmla="*/ 535 w 591"/>
              <a:gd name="T29" fmla="*/ 89 h 554"/>
              <a:gd name="T30" fmla="*/ 240 w 591"/>
              <a:gd name="T31" fmla="*/ 5 h 554"/>
              <a:gd name="T32" fmla="*/ 208 w 591"/>
              <a:gd name="T33" fmla="*/ 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91" h="554">
                <a:moveTo>
                  <a:pt x="208" y="0"/>
                </a:moveTo>
                <a:cubicBezTo>
                  <a:pt x="195" y="0"/>
                  <a:pt x="183" y="2"/>
                  <a:pt x="171" y="6"/>
                </a:cubicBezTo>
                <a:cubicBezTo>
                  <a:pt x="152" y="15"/>
                  <a:pt x="152" y="15"/>
                  <a:pt x="152" y="15"/>
                </a:cubicBezTo>
                <a:cubicBezTo>
                  <a:pt x="151" y="15"/>
                  <a:pt x="151" y="15"/>
                  <a:pt x="151" y="15"/>
                </a:cubicBezTo>
                <a:cubicBezTo>
                  <a:pt x="125" y="29"/>
                  <a:pt x="104" y="54"/>
                  <a:pt x="95" y="85"/>
                </a:cubicBezTo>
                <a:cubicBezTo>
                  <a:pt x="10" y="383"/>
                  <a:pt x="10" y="383"/>
                  <a:pt x="10" y="383"/>
                </a:cubicBezTo>
                <a:cubicBezTo>
                  <a:pt x="0" y="418"/>
                  <a:pt x="21" y="455"/>
                  <a:pt x="56" y="465"/>
                </a:cubicBezTo>
                <a:cubicBezTo>
                  <a:pt x="351" y="549"/>
                  <a:pt x="351" y="549"/>
                  <a:pt x="351" y="549"/>
                </a:cubicBezTo>
                <a:cubicBezTo>
                  <a:pt x="362" y="552"/>
                  <a:pt x="373" y="554"/>
                  <a:pt x="383" y="554"/>
                </a:cubicBezTo>
                <a:cubicBezTo>
                  <a:pt x="396" y="554"/>
                  <a:pt x="408" y="552"/>
                  <a:pt x="419" y="548"/>
                </a:cubicBezTo>
                <a:cubicBezTo>
                  <a:pt x="438" y="540"/>
                  <a:pt x="438" y="540"/>
                  <a:pt x="438" y="540"/>
                </a:cubicBezTo>
                <a:cubicBezTo>
                  <a:pt x="440" y="539"/>
                  <a:pt x="440" y="539"/>
                  <a:pt x="440" y="539"/>
                </a:cubicBezTo>
                <a:cubicBezTo>
                  <a:pt x="466" y="525"/>
                  <a:pt x="487" y="500"/>
                  <a:pt x="495" y="469"/>
                </a:cubicBezTo>
                <a:cubicBezTo>
                  <a:pt x="580" y="171"/>
                  <a:pt x="580" y="171"/>
                  <a:pt x="580" y="171"/>
                </a:cubicBezTo>
                <a:cubicBezTo>
                  <a:pt x="591" y="136"/>
                  <a:pt x="570" y="99"/>
                  <a:pt x="535" y="89"/>
                </a:cubicBezTo>
                <a:cubicBezTo>
                  <a:pt x="240" y="5"/>
                  <a:pt x="240" y="5"/>
                  <a:pt x="240" y="5"/>
                </a:cubicBezTo>
                <a:cubicBezTo>
                  <a:pt x="229" y="2"/>
                  <a:pt x="218" y="0"/>
                  <a:pt x="208" y="0"/>
                </a:cubicBezTo>
              </a:path>
            </a:pathLst>
          </a:custGeom>
          <a:solidFill>
            <a:srgbClr val="EA50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64" name="Freeform 87"/>
          <p:cNvSpPr>
            <a:spLocks/>
          </p:cNvSpPr>
          <p:nvPr/>
        </p:nvSpPr>
        <p:spPr bwMode="auto">
          <a:xfrm rot="1955108">
            <a:off x="6787208" y="3626996"/>
            <a:ext cx="616022" cy="609600"/>
          </a:xfrm>
          <a:custGeom>
            <a:avLst/>
            <a:gdLst>
              <a:gd name="T0" fmla="*/ 246 w 297"/>
              <a:gd name="T1" fmla="*/ 0 h 300"/>
              <a:gd name="T2" fmla="*/ 244 w 297"/>
              <a:gd name="T3" fmla="*/ 0 h 300"/>
              <a:gd name="T4" fmla="*/ 65 w 297"/>
              <a:gd name="T5" fmla="*/ 11 h 300"/>
              <a:gd name="T6" fmla="*/ 28 w 297"/>
              <a:gd name="T7" fmla="*/ 25 h 300"/>
              <a:gd name="T8" fmla="*/ 19 w 297"/>
              <a:gd name="T9" fmla="*/ 33 h 300"/>
              <a:gd name="T10" fmla="*/ 18 w 297"/>
              <a:gd name="T11" fmla="*/ 34 h 300"/>
              <a:gd name="T12" fmla="*/ 1 w 297"/>
              <a:gd name="T13" fmla="*/ 83 h 300"/>
              <a:gd name="T14" fmla="*/ 12 w 297"/>
              <a:gd name="T15" fmla="*/ 263 h 300"/>
              <a:gd name="T16" fmla="*/ 51 w 297"/>
              <a:gd name="T17" fmla="*/ 300 h 300"/>
              <a:gd name="T18" fmla="*/ 53 w 297"/>
              <a:gd name="T19" fmla="*/ 300 h 300"/>
              <a:gd name="T20" fmla="*/ 232 w 297"/>
              <a:gd name="T21" fmla="*/ 289 h 300"/>
              <a:gd name="T22" fmla="*/ 269 w 297"/>
              <a:gd name="T23" fmla="*/ 275 h 300"/>
              <a:gd name="T24" fmla="*/ 278 w 297"/>
              <a:gd name="T25" fmla="*/ 267 h 300"/>
              <a:gd name="T26" fmla="*/ 279 w 297"/>
              <a:gd name="T27" fmla="*/ 266 h 300"/>
              <a:gd name="T28" fmla="*/ 296 w 297"/>
              <a:gd name="T29" fmla="*/ 217 h 300"/>
              <a:gd name="T30" fmla="*/ 285 w 297"/>
              <a:gd name="T31" fmla="*/ 37 h 300"/>
              <a:gd name="T32" fmla="*/ 246 w 297"/>
              <a:gd name="T33" fmla="*/ 0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97" h="300">
                <a:moveTo>
                  <a:pt x="246" y="0"/>
                </a:moveTo>
                <a:cubicBezTo>
                  <a:pt x="245" y="0"/>
                  <a:pt x="245" y="0"/>
                  <a:pt x="244" y="0"/>
                </a:cubicBezTo>
                <a:cubicBezTo>
                  <a:pt x="65" y="11"/>
                  <a:pt x="65" y="11"/>
                  <a:pt x="65" y="11"/>
                </a:cubicBezTo>
                <a:cubicBezTo>
                  <a:pt x="51" y="12"/>
                  <a:pt x="38" y="17"/>
                  <a:pt x="28" y="25"/>
                </a:cubicBezTo>
                <a:cubicBezTo>
                  <a:pt x="19" y="33"/>
                  <a:pt x="19" y="33"/>
                  <a:pt x="19" y="33"/>
                </a:cubicBezTo>
                <a:cubicBezTo>
                  <a:pt x="18" y="34"/>
                  <a:pt x="18" y="34"/>
                  <a:pt x="18" y="34"/>
                </a:cubicBezTo>
                <a:cubicBezTo>
                  <a:pt x="7" y="47"/>
                  <a:pt x="0" y="64"/>
                  <a:pt x="1" y="83"/>
                </a:cubicBezTo>
                <a:cubicBezTo>
                  <a:pt x="12" y="263"/>
                  <a:pt x="12" y="263"/>
                  <a:pt x="12" y="263"/>
                </a:cubicBezTo>
                <a:cubicBezTo>
                  <a:pt x="13" y="284"/>
                  <a:pt x="30" y="300"/>
                  <a:pt x="51" y="300"/>
                </a:cubicBezTo>
                <a:cubicBezTo>
                  <a:pt x="52" y="300"/>
                  <a:pt x="52" y="300"/>
                  <a:pt x="53" y="300"/>
                </a:cubicBezTo>
                <a:cubicBezTo>
                  <a:pt x="232" y="289"/>
                  <a:pt x="232" y="289"/>
                  <a:pt x="232" y="289"/>
                </a:cubicBezTo>
                <a:cubicBezTo>
                  <a:pt x="246" y="288"/>
                  <a:pt x="259" y="283"/>
                  <a:pt x="269" y="275"/>
                </a:cubicBezTo>
                <a:cubicBezTo>
                  <a:pt x="278" y="267"/>
                  <a:pt x="278" y="267"/>
                  <a:pt x="278" y="267"/>
                </a:cubicBezTo>
                <a:cubicBezTo>
                  <a:pt x="279" y="266"/>
                  <a:pt x="279" y="266"/>
                  <a:pt x="279" y="266"/>
                </a:cubicBezTo>
                <a:cubicBezTo>
                  <a:pt x="290" y="253"/>
                  <a:pt x="297" y="236"/>
                  <a:pt x="296" y="217"/>
                </a:cubicBezTo>
                <a:cubicBezTo>
                  <a:pt x="285" y="37"/>
                  <a:pt x="285" y="37"/>
                  <a:pt x="285" y="37"/>
                </a:cubicBezTo>
                <a:cubicBezTo>
                  <a:pt x="284" y="16"/>
                  <a:pt x="267" y="0"/>
                  <a:pt x="246" y="0"/>
                </a:cubicBezTo>
              </a:path>
            </a:pathLst>
          </a:custGeom>
          <a:solidFill>
            <a:schemeClr val="tx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65" name="Freeform 88"/>
          <p:cNvSpPr>
            <a:spLocks/>
          </p:cNvSpPr>
          <p:nvPr/>
        </p:nvSpPr>
        <p:spPr bwMode="auto">
          <a:xfrm>
            <a:off x="8923831" y="3336483"/>
            <a:ext cx="343675" cy="333375"/>
          </a:xfrm>
          <a:custGeom>
            <a:avLst/>
            <a:gdLst>
              <a:gd name="T0" fmla="*/ 185 w 208"/>
              <a:gd name="T1" fmla="*/ 194 h 206"/>
              <a:gd name="T2" fmla="*/ 185 w 208"/>
              <a:gd name="T3" fmla="*/ 194 h 206"/>
              <a:gd name="T4" fmla="*/ 178 w 208"/>
              <a:gd name="T5" fmla="*/ 199 h 206"/>
              <a:gd name="T6" fmla="*/ 151 w 208"/>
              <a:gd name="T7" fmla="*/ 206 h 206"/>
              <a:gd name="T8" fmla="*/ 26 w 208"/>
              <a:gd name="T9" fmla="*/ 200 h 206"/>
              <a:gd name="T10" fmla="*/ 1 w 208"/>
              <a:gd name="T11" fmla="*/ 171 h 206"/>
              <a:gd name="T12" fmla="*/ 7 w 208"/>
              <a:gd name="T13" fmla="*/ 46 h 206"/>
              <a:gd name="T14" fmla="*/ 22 w 208"/>
              <a:gd name="T15" fmla="*/ 13 h 206"/>
              <a:gd name="T16" fmla="*/ 23 w 208"/>
              <a:gd name="T17" fmla="*/ 13 h 206"/>
              <a:gd name="T18" fmla="*/ 30 w 208"/>
              <a:gd name="T19" fmla="*/ 7 h 206"/>
              <a:gd name="T20" fmla="*/ 57 w 208"/>
              <a:gd name="T21" fmla="*/ 1 h 206"/>
              <a:gd name="T22" fmla="*/ 181 w 208"/>
              <a:gd name="T23" fmla="*/ 7 h 206"/>
              <a:gd name="T24" fmla="*/ 207 w 208"/>
              <a:gd name="T25" fmla="*/ 35 h 206"/>
              <a:gd name="T26" fmla="*/ 201 w 208"/>
              <a:gd name="T27" fmla="*/ 161 h 206"/>
              <a:gd name="T28" fmla="*/ 185 w 208"/>
              <a:gd name="T29" fmla="*/ 194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8" h="206">
                <a:moveTo>
                  <a:pt x="185" y="194"/>
                </a:moveTo>
                <a:cubicBezTo>
                  <a:pt x="185" y="194"/>
                  <a:pt x="185" y="194"/>
                  <a:pt x="185" y="194"/>
                </a:cubicBezTo>
                <a:cubicBezTo>
                  <a:pt x="178" y="199"/>
                  <a:pt x="178" y="199"/>
                  <a:pt x="178" y="199"/>
                </a:cubicBezTo>
                <a:cubicBezTo>
                  <a:pt x="170" y="204"/>
                  <a:pt x="161" y="206"/>
                  <a:pt x="151" y="206"/>
                </a:cubicBezTo>
                <a:cubicBezTo>
                  <a:pt x="26" y="200"/>
                  <a:pt x="26" y="200"/>
                  <a:pt x="26" y="200"/>
                </a:cubicBezTo>
                <a:cubicBezTo>
                  <a:pt x="12" y="199"/>
                  <a:pt x="0" y="186"/>
                  <a:pt x="1" y="171"/>
                </a:cubicBezTo>
                <a:cubicBezTo>
                  <a:pt x="7" y="46"/>
                  <a:pt x="7" y="46"/>
                  <a:pt x="7" y="46"/>
                </a:cubicBezTo>
                <a:cubicBezTo>
                  <a:pt x="8" y="33"/>
                  <a:pt x="13" y="21"/>
                  <a:pt x="22" y="13"/>
                </a:cubicBezTo>
                <a:cubicBezTo>
                  <a:pt x="23" y="13"/>
                  <a:pt x="23" y="13"/>
                  <a:pt x="23" y="13"/>
                </a:cubicBezTo>
                <a:cubicBezTo>
                  <a:pt x="30" y="7"/>
                  <a:pt x="30" y="7"/>
                  <a:pt x="30" y="7"/>
                </a:cubicBezTo>
                <a:cubicBezTo>
                  <a:pt x="38" y="3"/>
                  <a:pt x="47" y="0"/>
                  <a:pt x="57" y="1"/>
                </a:cubicBezTo>
                <a:cubicBezTo>
                  <a:pt x="181" y="7"/>
                  <a:pt x="181" y="7"/>
                  <a:pt x="181" y="7"/>
                </a:cubicBezTo>
                <a:cubicBezTo>
                  <a:pt x="196" y="7"/>
                  <a:pt x="208" y="20"/>
                  <a:pt x="207" y="35"/>
                </a:cubicBezTo>
                <a:cubicBezTo>
                  <a:pt x="201" y="161"/>
                  <a:pt x="201" y="161"/>
                  <a:pt x="201" y="161"/>
                </a:cubicBezTo>
                <a:cubicBezTo>
                  <a:pt x="200" y="174"/>
                  <a:pt x="194" y="185"/>
                  <a:pt x="185" y="194"/>
                </a:cubicBez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66" name="Freeform 89"/>
          <p:cNvSpPr>
            <a:spLocks/>
          </p:cNvSpPr>
          <p:nvPr/>
        </p:nvSpPr>
        <p:spPr bwMode="auto">
          <a:xfrm rot="5704839">
            <a:off x="9431023" y="2722302"/>
            <a:ext cx="898525" cy="901337"/>
          </a:xfrm>
          <a:custGeom>
            <a:avLst/>
            <a:gdLst>
              <a:gd name="T0" fmla="*/ 495 w 554"/>
              <a:gd name="T1" fmla="*/ 34 h 545"/>
              <a:gd name="T2" fmla="*/ 496 w 554"/>
              <a:gd name="T3" fmla="*/ 36 h 545"/>
              <a:gd name="T4" fmla="*/ 512 w 554"/>
              <a:gd name="T5" fmla="*/ 52 h 545"/>
              <a:gd name="T6" fmla="*/ 536 w 554"/>
              <a:gd name="T7" fmla="*/ 122 h 545"/>
              <a:gd name="T8" fmla="*/ 552 w 554"/>
              <a:gd name="T9" fmla="*/ 452 h 545"/>
              <a:gd name="T10" fmla="*/ 483 w 554"/>
              <a:gd name="T11" fmla="*/ 527 h 545"/>
              <a:gd name="T12" fmla="*/ 149 w 554"/>
              <a:gd name="T13" fmla="*/ 543 h 545"/>
              <a:gd name="T14" fmla="*/ 59 w 554"/>
              <a:gd name="T15" fmla="*/ 510 h 545"/>
              <a:gd name="T16" fmla="*/ 58 w 554"/>
              <a:gd name="T17" fmla="*/ 510 h 545"/>
              <a:gd name="T18" fmla="*/ 42 w 554"/>
              <a:gd name="T19" fmla="*/ 493 h 545"/>
              <a:gd name="T20" fmla="*/ 18 w 554"/>
              <a:gd name="T21" fmla="*/ 423 h 545"/>
              <a:gd name="T22" fmla="*/ 2 w 554"/>
              <a:gd name="T23" fmla="*/ 93 h 545"/>
              <a:gd name="T24" fmla="*/ 71 w 554"/>
              <a:gd name="T25" fmla="*/ 17 h 545"/>
              <a:gd name="T26" fmla="*/ 405 w 554"/>
              <a:gd name="T27" fmla="*/ 2 h 545"/>
              <a:gd name="T28" fmla="*/ 495 w 554"/>
              <a:gd name="T29" fmla="*/ 34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4" h="545">
                <a:moveTo>
                  <a:pt x="495" y="34"/>
                </a:moveTo>
                <a:cubicBezTo>
                  <a:pt x="496" y="36"/>
                  <a:pt x="496" y="36"/>
                  <a:pt x="496" y="36"/>
                </a:cubicBezTo>
                <a:cubicBezTo>
                  <a:pt x="512" y="52"/>
                  <a:pt x="512" y="52"/>
                  <a:pt x="512" y="52"/>
                </a:cubicBezTo>
                <a:cubicBezTo>
                  <a:pt x="526" y="72"/>
                  <a:pt x="535" y="95"/>
                  <a:pt x="536" y="122"/>
                </a:cubicBezTo>
                <a:cubicBezTo>
                  <a:pt x="552" y="452"/>
                  <a:pt x="552" y="452"/>
                  <a:pt x="552" y="452"/>
                </a:cubicBezTo>
                <a:cubicBezTo>
                  <a:pt x="554" y="492"/>
                  <a:pt x="523" y="525"/>
                  <a:pt x="483" y="527"/>
                </a:cubicBezTo>
                <a:cubicBezTo>
                  <a:pt x="149" y="543"/>
                  <a:pt x="149" y="543"/>
                  <a:pt x="149" y="543"/>
                </a:cubicBezTo>
                <a:cubicBezTo>
                  <a:pt x="115" y="545"/>
                  <a:pt x="83" y="532"/>
                  <a:pt x="59" y="510"/>
                </a:cubicBezTo>
                <a:cubicBezTo>
                  <a:pt x="58" y="510"/>
                  <a:pt x="58" y="510"/>
                  <a:pt x="58" y="510"/>
                </a:cubicBezTo>
                <a:cubicBezTo>
                  <a:pt x="42" y="493"/>
                  <a:pt x="42" y="493"/>
                  <a:pt x="42" y="493"/>
                </a:cubicBezTo>
                <a:cubicBezTo>
                  <a:pt x="28" y="473"/>
                  <a:pt x="19" y="449"/>
                  <a:pt x="18" y="423"/>
                </a:cubicBezTo>
                <a:cubicBezTo>
                  <a:pt x="2" y="93"/>
                  <a:pt x="2" y="93"/>
                  <a:pt x="2" y="93"/>
                </a:cubicBezTo>
                <a:cubicBezTo>
                  <a:pt x="0" y="53"/>
                  <a:pt x="31" y="19"/>
                  <a:pt x="71" y="17"/>
                </a:cubicBezTo>
                <a:cubicBezTo>
                  <a:pt x="405" y="2"/>
                  <a:pt x="405" y="2"/>
                  <a:pt x="405" y="2"/>
                </a:cubicBezTo>
                <a:cubicBezTo>
                  <a:pt x="439" y="0"/>
                  <a:pt x="471" y="13"/>
                  <a:pt x="495" y="34"/>
                </a:cubicBezTo>
                <a:close/>
              </a:path>
            </a:pathLst>
          </a:custGeom>
          <a:solidFill>
            <a:srgbClr val="40CA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67" name="Freeform 90"/>
          <p:cNvSpPr>
            <a:spLocks/>
          </p:cNvSpPr>
          <p:nvPr/>
        </p:nvSpPr>
        <p:spPr bwMode="auto">
          <a:xfrm rot="5400000">
            <a:off x="10983054" y="1922707"/>
            <a:ext cx="498475" cy="546314"/>
          </a:xfrm>
          <a:custGeom>
            <a:avLst/>
            <a:gdLst>
              <a:gd name="T0" fmla="*/ 302 w 308"/>
              <a:gd name="T1" fmla="*/ 100 h 330"/>
              <a:gd name="T2" fmla="*/ 302 w 308"/>
              <a:gd name="T3" fmla="*/ 101 h 330"/>
              <a:gd name="T4" fmla="*/ 306 w 308"/>
              <a:gd name="T5" fmla="*/ 112 h 330"/>
              <a:gd name="T6" fmla="*/ 303 w 308"/>
              <a:gd name="T7" fmla="*/ 148 h 330"/>
              <a:gd name="T8" fmla="*/ 243 w 308"/>
              <a:gd name="T9" fmla="*/ 303 h 330"/>
              <a:gd name="T10" fmla="*/ 197 w 308"/>
              <a:gd name="T11" fmla="*/ 323 h 330"/>
              <a:gd name="T12" fmla="*/ 41 w 308"/>
              <a:gd name="T13" fmla="*/ 263 h 330"/>
              <a:gd name="T14" fmla="*/ 6 w 308"/>
              <a:gd name="T15" fmla="*/ 230 h 330"/>
              <a:gd name="T16" fmla="*/ 6 w 308"/>
              <a:gd name="T17" fmla="*/ 230 h 330"/>
              <a:gd name="T18" fmla="*/ 2 w 308"/>
              <a:gd name="T19" fmla="*/ 219 h 330"/>
              <a:gd name="T20" fmla="*/ 5 w 308"/>
              <a:gd name="T21" fmla="*/ 182 h 330"/>
              <a:gd name="T22" fmla="*/ 65 w 308"/>
              <a:gd name="T23" fmla="*/ 28 h 330"/>
              <a:gd name="T24" fmla="*/ 111 w 308"/>
              <a:gd name="T25" fmla="*/ 7 h 330"/>
              <a:gd name="T26" fmla="*/ 267 w 308"/>
              <a:gd name="T27" fmla="*/ 67 h 330"/>
              <a:gd name="T28" fmla="*/ 302 w 308"/>
              <a:gd name="T29" fmla="*/ 10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8" h="330">
                <a:moveTo>
                  <a:pt x="302" y="100"/>
                </a:moveTo>
                <a:cubicBezTo>
                  <a:pt x="302" y="101"/>
                  <a:pt x="302" y="101"/>
                  <a:pt x="302" y="101"/>
                </a:cubicBezTo>
                <a:cubicBezTo>
                  <a:pt x="306" y="112"/>
                  <a:pt x="306" y="112"/>
                  <a:pt x="306" y="112"/>
                </a:cubicBezTo>
                <a:cubicBezTo>
                  <a:pt x="308" y="124"/>
                  <a:pt x="308" y="136"/>
                  <a:pt x="303" y="148"/>
                </a:cubicBezTo>
                <a:cubicBezTo>
                  <a:pt x="243" y="303"/>
                  <a:pt x="243" y="303"/>
                  <a:pt x="243" y="303"/>
                </a:cubicBezTo>
                <a:cubicBezTo>
                  <a:pt x="236" y="321"/>
                  <a:pt x="215" y="330"/>
                  <a:pt x="197" y="323"/>
                </a:cubicBezTo>
                <a:cubicBezTo>
                  <a:pt x="41" y="263"/>
                  <a:pt x="41" y="263"/>
                  <a:pt x="41" y="263"/>
                </a:cubicBezTo>
                <a:cubicBezTo>
                  <a:pt x="25" y="257"/>
                  <a:pt x="13" y="245"/>
                  <a:pt x="6" y="230"/>
                </a:cubicBezTo>
                <a:cubicBezTo>
                  <a:pt x="6" y="230"/>
                  <a:pt x="6" y="230"/>
                  <a:pt x="6" y="230"/>
                </a:cubicBezTo>
                <a:cubicBezTo>
                  <a:pt x="2" y="219"/>
                  <a:pt x="2" y="219"/>
                  <a:pt x="2" y="219"/>
                </a:cubicBezTo>
                <a:cubicBezTo>
                  <a:pt x="0" y="207"/>
                  <a:pt x="0" y="194"/>
                  <a:pt x="5" y="182"/>
                </a:cubicBezTo>
                <a:cubicBezTo>
                  <a:pt x="65" y="28"/>
                  <a:pt x="65" y="28"/>
                  <a:pt x="65" y="28"/>
                </a:cubicBezTo>
                <a:cubicBezTo>
                  <a:pt x="72" y="9"/>
                  <a:pt x="92" y="0"/>
                  <a:pt x="111" y="7"/>
                </a:cubicBezTo>
                <a:cubicBezTo>
                  <a:pt x="267" y="67"/>
                  <a:pt x="267" y="67"/>
                  <a:pt x="267" y="67"/>
                </a:cubicBezTo>
                <a:cubicBezTo>
                  <a:pt x="283" y="73"/>
                  <a:pt x="295" y="86"/>
                  <a:pt x="302" y="100"/>
                </a:cubicBez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68" name="Freeform 91"/>
          <p:cNvSpPr>
            <a:spLocks/>
          </p:cNvSpPr>
          <p:nvPr/>
        </p:nvSpPr>
        <p:spPr bwMode="auto">
          <a:xfrm>
            <a:off x="10471991" y="929833"/>
            <a:ext cx="902958" cy="849313"/>
          </a:xfrm>
          <a:custGeom>
            <a:avLst/>
            <a:gdLst>
              <a:gd name="T0" fmla="*/ 195 w 629"/>
              <a:gd name="T1" fmla="*/ 0 h 604"/>
              <a:gd name="T2" fmla="*/ 139 w 629"/>
              <a:gd name="T3" fmla="*/ 12 h 604"/>
              <a:gd name="T4" fmla="*/ 118 w 629"/>
              <a:gd name="T5" fmla="*/ 24 h 604"/>
              <a:gd name="T6" fmla="*/ 117 w 629"/>
              <a:gd name="T7" fmla="*/ 25 h 604"/>
              <a:gd name="T8" fmla="*/ 64 w 629"/>
              <a:gd name="T9" fmla="*/ 111 h 604"/>
              <a:gd name="T10" fmla="*/ 7 w 629"/>
              <a:gd name="T11" fmla="*/ 459 h 604"/>
              <a:gd name="T12" fmla="*/ 70 w 629"/>
              <a:gd name="T13" fmla="*/ 546 h 604"/>
              <a:gd name="T14" fmla="*/ 414 w 629"/>
              <a:gd name="T15" fmla="*/ 602 h 604"/>
              <a:gd name="T16" fmla="*/ 435 w 629"/>
              <a:gd name="T17" fmla="*/ 604 h 604"/>
              <a:gd name="T18" fmla="*/ 491 w 629"/>
              <a:gd name="T19" fmla="*/ 592 h 604"/>
              <a:gd name="T20" fmla="*/ 511 w 629"/>
              <a:gd name="T21" fmla="*/ 580 h 604"/>
              <a:gd name="T22" fmla="*/ 513 w 629"/>
              <a:gd name="T23" fmla="*/ 579 h 604"/>
              <a:gd name="T24" fmla="*/ 566 w 629"/>
              <a:gd name="T25" fmla="*/ 492 h 604"/>
              <a:gd name="T26" fmla="*/ 623 w 629"/>
              <a:gd name="T27" fmla="*/ 145 h 604"/>
              <a:gd name="T28" fmla="*/ 560 w 629"/>
              <a:gd name="T29" fmla="*/ 58 h 604"/>
              <a:gd name="T30" fmla="*/ 216 w 629"/>
              <a:gd name="T31" fmla="*/ 2 h 604"/>
              <a:gd name="T32" fmla="*/ 195 w 629"/>
              <a:gd name="T33" fmla="*/ 0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29" h="604">
                <a:moveTo>
                  <a:pt x="195" y="0"/>
                </a:moveTo>
                <a:cubicBezTo>
                  <a:pt x="175" y="0"/>
                  <a:pt x="156" y="4"/>
                  <a:pt x="139" y="12"/>
                </a:cubicBezTo>
                <a:cubicBezTo>
                  <a:pt x="118" y="24"/>
                  <a:pt x="118" y="24"/>
                  <a:pt x="118" y="24"/>
                </a:cubicBezTo>
                <a:cubicBezTo>
                  <a:pt x="117" y="25"/>
                  <a:pt x="117" y="25"/>
                  <a:pt x="117" y="25"/>
                </a:cubicBezTo>
                <a:cubicBezTo>
                  <a:pt x="90" y="45"/>
                  <a:pt x="70" y="75"/>
                  <a:pt x="64" y="111"/>
                </a:cubicBezTo>
                <a:cubicBezTo>
                  <a:pt x="7" y="459"/>
                  <a:pt x="7" y="459"/>
                  <a:pt x="7" y="459"/>
                </a:cubicBezTo>
                <a:cubicBezTo>
                  <a:pt x="0" y="500"/>
                  <a:pt x="28" y="539"/>
                  <a:pt x="70" y="546"/>
                </a:cubicBezTo>
                <a:cubicBezTo>
                  <a:pt x="414" y="602"/>
                  <a:pt x="414" y="602"/>
                  <a:pt x="414" y="602"/>
                </a:cubicBezTo>
                <a:cubicBezTo>
                  <a:pt x="421" y="603"/>
                  <a:pt x="428" y="604"/>
                  <a:pt x="435" y="604"/>
                </a:cubicBezTo>
                <a:cubicBezTo>
                  <a:pt x="455" y="604"/>
                  <a:pt x="474" y="599"/>
                  <a:pt x="491" y="592"/>
                </a:cubicBezTo>
                <a:cubicBezTo>
                  <a:pt x="511" y="580"/>
                  <a:pt x="511" y="580"/>
                  <a:pt x="511" y="580"/>
                </a:cubicBezTo>
                <a:cubicBezTo>
                  <a:pt x="513" y="579"/>
                  <a:pt x="513" y="579"/>
                  <a:pt x="513" y="579"/>
                </a:cubicBezTo>
                <a:cubicBezTo>
                  <a:pt x="540" y="559"/>
                  <a:pt x="560" y="529"/>
                  <a:pt x="566" y="492"/>
                </a:cubicBezTo>
                <a:cubicBezTo>
                  <a:pt x="623" y="145"/>
                  <a:pt x="623" y="145"/>
                  <a:pt x="623" y="145"/>
                </a:cubicBezTo>
                <a:cubicBezTo>
                  <a:pt x="629" y="103"/>
                  <a:pt x="601" y="65"/>
                  <a:pt x="560" y="58"/>
                </a:cubicBezTo>
                <a:cubicBezTo>
                  <a:pt x="216" y="2"/>
                  <a:pt x="216" y="2"/>
                  <a:pt x="216" y="2"/>
                </a:cubicBezTo>
                <a:cubicBezTo>
                  <a:pt x="209" y="1"/>
                  <a:pt x="202" y="0"/>
                  <a:pt x="195" y="0"/>
                </a:cubicBezTo>
              </a:path>
            </a:pathLst>
          </a:custGeom>
          <a:solidFill>
            <a:schemeClr val="accent4">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69" name="Freeform 92"/>
          <p:cNvSpPr>
            <a:spLocks/>
          </p:cNvSpPr>
          <p:nvPr/>
        </p:nvSpPr>
        <p:spPr bwMode="auto">
          <a:xfrm>
            <a:off x="8597988" y="929833"/>
            <a:ext cx="1086144" cy="979488"/>
          </a:xfrm>
          <a:custGeom>
            <a:avLst/>
            <a:gdLst>
              <a:gd name="T0" fmla="*/ 412 w 657"/>
              <a:gd name="T1" fmla="*/ 599 h 605"/>
              <a:gd name="T2" fmla="*/ 411 w 657"/>
              <a:gd name="T3" fmla="*/ 599 h 605"/>
              <a:gd name="T4" fmla="*/ 390 w 657"/>
              <a:gd name="T5" fmla="*/ 603 h 605"/>
              <a:gd name="T6" fmla="*/ 321 w 657"/>
              <a:gd name="T7" fmla="*/ 589 h 605"/>
              <a:gd name="T8" fmla="*/ 45 w 657"/>
              <a:gd name="T9" fmla="*/ 435 h 605"/>
              <a:gd name="T10" fmla="*/ 18 w 657"/>
              <a:gd name="T11" fmla="*/ 342 h 605"/>
              <a:gd name="T12" fmla="*/ 173 w 657"/>
              <a:gd name="T13" fmla="*/ 63 h 605"/>
              <a:gd name="T14" fmla="*/ 245 w 657"/>
              <a:gd name="T15" fmla="*/ 6 h 605"/>
              <a:gd name="T16" fmla="*/ 246 w 657"/>
              <a:gd name="T17" fmla="*/ 6 h 605"/>
              <a:gd name="T18" fmla="*/ 268 w 657"/>
              <a:gd name="T19" fmla="*/ 2 h 605"/>
              <a:gd name="T20" fmla="*/ 336 w 657"/>
              <a:gd name="T21" fmla="*/ 17 h 605"/>
              <a:gd name="T22" fmla="*/ 612 w 657"/>
              <a:gd name="T23" fmla="*/ 170 h 605"/>
              <a:gd name="T24" fmla="*/ 639 w 657"/>
              <a:gd name="T25" fmla="*/ 263 h 605"/>
              <a:gd name="T26" fmla="*/ 484 w 657"/>
              <a:gd name="T27" fmla="*/ 542 h 605"/>
              <a:gd name="T28" fmla="*/ 412 w 657"/>
              <a:gd name="T29" fmla="*/ 599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57" h="605">
                <a:moveTo>
                  <a:pt x="412" y="599"/>
                </a:moveTo>
                <a:cubicBezTo>
                  <a:pt x="411" y="599"/>
                  <a:pt x="411" y="599"/>
                  <a:pt x="411" y="599"/>
                </a:cubicBezTo>
                <a:cubicBezTo>
                  <a:pt x="390" y="603"/>
                  <a:pt x="390" y="603"/>
                  <a:pt x="390" y="603"/>
                </a:cubicBezTo>
                <a:cubicBezTo>
                  <a:pt x="367" y="605"/>
                  <a:pt x="343" y="601"/>
                  <a:pt x="321" y="589"/>
                </a:cubicBezTo>
                <a:cubicBezTo>
                  <a:pt x="45" y="435"/>
                  <a:pt x="45" y="435"/>
                  <a:pt x="45" y="435"/>
                </a:cubicBezTo>
                <a:cubicBezTo>
                  <a:pt x="12" y="417"/>
                  <a:pt x="0" y="375"/>
                  <a:pt x="18" y="342"/>
                </a:cubicBezTo>
                <a:cubicBezTo>
                  <a:pt x="173" y="63"/>
                  <a:pt x="173" y="63"/>
                  <a:pt x="173" y="63"/>
                </a:cubicBezTo>
                <a:cubicBezTo>
                  <a:pt x="189" y="34"/>
                  <a:pt x="216" y="15"/>
                  <a:pt x="245" y="6"/>
                </a:cubicBezTo>
                <a:cubicBezTo>
                  <a:pt x="246" y="6"/>
                  <a:pt x="246" y="6"/>
                  <a:pt x="246" y="6"/>
                </a:cubicBezTo>
                <a:cubicBezTo>
                  <a:pt x="268" y="2"/>
                  <a:pt x="268" y="2"/>
                  <a:pt x="268" y="2"/>
                </a:cubicBezTo>
                <a:cubicBezTo>
                  <a:pt x="291" y="0"/>
                  <a:pt x="315" y="4"/>
                  <a:pt x="336" y="17"/>
                </a:cubicBezTo>
                <a:cubicBezTo>
                  <a:pt x="612" y="170"/>
                  <a:pt x="612" y="170"/>
                  <a:pt x="612" y="170"/>
                </a:cubicBezTo>
                <a:cubicBezTo>
                  <a:pt x="646" y="188"/>
                  <a:pt x="657" y="230"/>
                  <a:pt x="639" y="263"/>
                </a:cubicBezTo>
                <a:cubicBezTo>
                  <a:pt x="484" y="542"/>
                  <a:pt x="484" y="542"/>
                  <a:pt x="484" y="542"/>
                </a:cubicBezTo>
                <a:cubicBezTo>
                  <a:pt x="468" y="571"/>
                  <a:pt x="442" y="591"/>
                  <a:pt x="412" y="599"/>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70" name="Freeform 93"/>
          <p:cNvSpPr>
            <a:spLocks/>
          </p:cNvSpPr>
          <p:nvPr/>
        </p:nvSpPr>
        <p:spPr bwMode="auto">
          <a:xfrm rot="21292249">
            <a:off x="6865021" y="1077470"/>
            <a:ext cx="688972" cy="720725"/>
          </a:xfrm>
          <a:custGeom>
            <a:avLst/>
            <a:gdLst>
              <a:gd name="T0" fmla="*/ 9 w 416"/>
              <a:gd name="T1" fmla="*/ 313 h 444"/>
              <a:gd name="T2" fmla="*/ 9 w 416"/>
              <a:gd name="T3" fmla="*/ 311 h 444"/>
              <a:gd name="T4" fmla="*/ 4 w 416"/>
              <a:gd name="T5" fmla="*/ 297 h 444"/>
              <a:gd name="T6" fmla="*/ 7 w 416"/>
              <a:gd name="T7" fmla="*/ 247 h 444"/>
              <a:gd name="T8" fmla="*/ 84 w 416"/>
              <a:gd name="T9" fmla="*/ 38 h 444"/>
              <a:gd name="T10" fmla="*/ 147 w 416"/>
              <a:gd name="T11" fmla="*/ 9 h 444"/>
              <a:gd name="T12" fmla="*/ 358 w 416"/>
              <a:gd name="T13" fmla="*/ 87 h 444"/>
              <a:gd name="T14" fmla="*/ 406 w 416"/>
              <a:gd name="T15" fmla="*/ 131 h 444"/>
              <a:gd name="T16" fmla="*/ 406 w 416"/>
              <a:gd name="T17" fmla="*/ 132 h 444"/>
              <a:gd name="T18" fmla="*/ 412 w 416"/>
              <a:gd name="T19" fmla="*/ 147 h 444"/>
              <a:gd name="T20" fmla="*/ 409 w 416"/>
              <a:gd name="T21" fmla="*/ 196 h 444"/>
              <a:gd name="T22" fmla="*/ 331 w 416"/>
              <a:gd name="T23" fmla="*/ 406 h 444"/>
              <a:gd name="T24" fmla="*/ 269 w 416"/>
              <a:gd name="T25" fmla="*/ 435 h 444"/>
              <a:gd name="T26" fmla="*/ 57 w 416"/>
              <a:gd name="T27" fmla="*/ 357 h 444"/>
              <a:gd name="T28" fmla="*/ 9 w 416"/>
              <a:gd name="T29" fmla="*/ 313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16" h="444">
                <a:moveTo>
                  <a:pt x="9" y="313"/>
                </a:moveTo>
                <a:cubicBezTo>
                  <a:pt x="9" y="311"/>
                  <a:pt x="9" y="311"/>
                  <a:pt x="9" y="311"/>
                </a:cubicBezTo>
                <a:cubicBezTo>
                  <a:pt x="4" y="297"/>
                  <a:pt x="4" y="297"/>
                  <a:pt x="4" y="297"/>
                </a:cubicBezTo>
                <a:cubicBezTo>
                  <a:pt x="0" y="281"/>
                  <a:pt x="1" y="264"/>
                  <a:pt x="7" y="247"/>
                </a:cubicBezTo>
                <a:cubicBezTo>
                  <a:pt x="84" y="38"/>
                  <a:pt x="84" y="38"/>
                  <a:pt x="84" y="38"/>
                </a:cubicBezTo>
                <a:cubicBezTo>
                  <a:pt x="93" y="13"/>
                  <a:pt x="121" y="0"/>
                  <a:pt x="147" y="9"/>
                </a:cubicBezTo>
                <a:cubicBezTo>
                  <a:pt x="358" y="87"/>
                  <a:pt x="358" y="87"/>
                  <a:pt x="358" y="87"/>
                </a:cubicBezTo>
                <a:cubicBezTo>
                  <a:pt x="380" y="95"/>
                  <a:pt x="397" y="111"/>
                  <a:pt x="406" y="131"/>
                </a:cubicBezTo>
                <a:cubicBezTo>
                  <a:pt x="406" y="132"/>
                  <a:pt x="406" y="132"/>
                  <a:pt x="406" y="132"/>
                </a:cubicBezTo>
                <a:cubicBezTo>
                  <a:pt x="412" y="147"/>
                  <a:pt x="412" y="147"/>
                  <a:pt x="412" y="147"/>
                </a:cubicBezTo>
                <a:cubicBezTo>
                  <a:pt x="416" y="163"/>
                  <a:pt x="415" y="180"/>
                  <a:pt x="409" y="196"/>
                </a:cubicBezTo>
                <a:cubicBezTo>
                  <a:pt x="331" y="406"/>
                  <a:pt x="331" y="406"/>
                  <a:pt x="331" y="406"/>
                </a:cubicBezTo>
                <a:cubicBezTo>
                  <a:pt x="322" y="431"/>
                  <a:pt x="294" y="444"/>
                  <a:pt x="269" y="435"/>
                </a:cubicBezTo>
                <a:cubicBezTo>
                  <a:pt x="57" y="357"/>
                  <a:pt x="57" y="357"/>
                  <a:pt x="57" y="357"/>
                </a:cubicBezTo>
                <a:cubicBezTo>
                  <a:pt x="35" y="349"/>
                  <a:pt x="18" y="332"/>
                  <a:pt x="9" y="313"/>
                </a:cubicBezTo>
                <a:close/>
              </a:path>
            </a:pathLst>
          </a:custGeom>
          <a:solidFill>
            <a:srgbClr val="EA50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71" name="Freeform 94"/>
          <p:cNvSpPr>
            <a:spLocks/>
          </p:cNvSpPr>
          <p:nvPr/>
        </p:nvSpPr>
        <p:spPr bwMode="auto">
          <a:xfrm>
            <a:off x="7607490" y="2441133"/>
            <a:ext cx="460395" cy="463550"/>
          </a:xfrm>
          <a:custGeom>
            <a:avLst/>
            <a:gdLst>
              <a:gd name="T0" fmla="*/ 263 w 278"/>
              <a:gd name="T1" fmla="*/ 240 h 286"/>
              <a:gd name="T2" fmla="*/ 262 w 278"/>
              <a:gd name="T3" fmla="*/ 241 h 286"/>
              <a:gd name="T4" fmla="*/ 255 w 278"/>
              <a:gd name="T5" fmla="*/ 249 h 286"/>
              <a:gd name="T6" fmla="*/ 222 w 278"/>
              <a:gd name="T7" fmla="*/ 264 h 286"/>
              <a:gd name="T8" fmla="*/ 62 w 278"/>
              <a:gd name="T9" fmla="*/ 284 h 286"/>
              <a:gd name="T10" fmla="*/ 22 w 278"/>
              <a:gd name="T11" fmla="*/ 253 h 286"/>
              <a:gd name="T12" fmla="*/ 2 w 278"/>
              <a:gd name="T13" fmla="*/ 91 h 286"/>
              <a:gd name="T14" fmla="*/ 14 w 278"/>
              <a:gd name="T15" fmla="*/ 46 h 286"/>
              <a:gd name="T16" fmla="*/ 15 w 278"/>
              <a:gd name="T17" fmla="*/ 45 h 286"/>
              <a:gd name="T18" fmla="*/ 23 w 278"/>
              <a:gd name="T19" fmla="*/ 37 h 286"/>
              <a:gd name="T20" fmla="*/ 55 w 278"/>
              <a:gd name="T21" fmla="*/ 22 h 286"/>
              <a:gd name="T22" fmla="*/ 216 w 278"/>
              <a:gd name="T23" fmla="*/ 2 h 286"/>
              <a:gd name="T24" fmla="*/ 255 w 278"/>
              <a:gd name="T25" fmla="*/ 33 h 286"/>
              <a:gd name="T26" fmla="*/ 275 w 278"/>
              <a:gd name="T27" fmla="*/ 195 h 286"/>
              <a:gd name="T28" fmla="*/ 263 w 278"/>
              <a:gd name="T29" fmla="*/ 24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8" h="286">
                <a:moveTo>
                  <a:pt x="263" y="240"/>
                </a:moveTo>
                <a:cubicBezTo>
                  <a:pt x="262" y="241"/>
                  <a:pt x="262" y="241"/>
                  <a:pt x="262" y="241"/>
                </a:cubicBezTo>
                <a:cubicBezTo>
                  <a:pt x="255" y="249"/>
                  <a:pt x="255" y="249"/>
                  <a:pt x="255" y="249"/>
                </a:cubicBezTo>
                <a:cubicBezTo>
                  <a:pt x="246" y="257"/>
                  <a:pt x="235" y="262"/>
                  <a:pt x="222" y="264"/>
                </a:cubicBezTo>
                <a:cubicBezTo>
                  <a:pt x="62" y="284"/>
                  <a:pt x="62" y="284"/>
                  <a:pt x="62" y="284"/>
                </a:cubicBezTo>
                <a:cubicBezTo>
                  <a:pt x="42" y="286"/>
                  <a:pt x="25" y="272"/>
                  <a:pt x="22" y="253"/>
                </a:cubicBezTo>
                <a:cubicBezTo>
                  <a:pt x="2" y="91"/>
                  <a:pt x="2" y="91"/>
                  <a:pt x="2" y="91"/>
                </a:cubicBezTo>
                <a:cubicBezTo>
                  <a:pt x="0" y="74"/>
                  <a:pt x="5" y="58"/>
                  <a:pt x="14" y="46"/>
                </a:cubicBezTo>
                <a:cubicBezTo>
                  <a:pt x="15" y="45"/>
                  <a:pt x="15" y="45"/>
                  <a:pt x="15" y="45"/>
                </a:cubicBezTo>
                <a:cubicBezTo>
                  <a:pt x="23" y="37"/>
                  <a:pt x="23" y="37"/>
                  <a:pt x="23" y="37"/>
                </a:cubicBezTo>
                <a:cubicBezTo>
                  <a:pt x="32" y="29"/>
                  <a:pt x="43" y="24"/>
                  <a:pt x="55" y="22"/>
                </a:cubicBezTo>
                <a:cubicBezTo>
                  <a:pt x="216" y="2"/>
                  <a:pt x="216" y="2"/>
                  <a:pt x="216" y="2"/>
                </a:cubicBezTo>
                <a:cubicBezTo>
                  <a:pt x="235" y="0"/>
                  <a:pt x="253" y="14"/>
                  <a:pt x="255" y="33"/>
                </a:cubicBezTo>
                <a:cubicBezTo>
                  <a:pt x="275" y="195"/>
                  <a:pt x="275" y="195"/>
                  <a:pt x="275" y="195"/>
                </a:cubicBezTo>
                <a:cubicBezTo>
                  <a:pt x="278" y="212"/>
                  <a:pt x="273" y="228"/>
                  <a:pt x="263" y="240"/>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72" name="Freeform 95"/>
          <p:cNvSpPr>
            <a:spLocks/>
          </p:cNvSpPr>
          <p:nvPr/>
        </p:nvSpPr>
        <p:spPr bwMode="auto">
          <a:xfrm>
            <a:off x="9077837" y="2072833"/>
            <a:ext cx="726257" cy="649288"/>
          </a:xfrm>
          <a:custGeom>
            <a:avLst/>
            <a:gdLst>
              <a:gd name="T0" fmla="*/ 200 w 439"/>
              <a:gd name="T1" fmla="*/ 0 h 401"/>
              <a:gd name="T2" fmla="*/ 185 w 439"/>
              <a:gd name="T3" fmla="*/ 1 h 401"/>
              <a:gd name="T4" fmla="*/ 185 w 439"/>
              <a:gd name="T5" fmla="*/ 1 h 401"/>
              <a:gd name="T6" fmla="*/ 134 w 439"/>
              <a:gd name="T7" fmla="*/ 34 h 401"/>
              <a:gd name="T8" fmla="*/ 14 w 439"/>
              <a:gd name="T9" fmla="*/ 206 h 401"/>
              <a:gd name="T10" fmla="*/ 26 w 439"/>
              <a:gd name="T11" fmla="*/ 268 h 401"/>
              <a:gd name="T12" fmla="*/ 196 w 439"/>
              <a:gd name="T13" fmla="*/ 387 h 401"/>
              <a:gd name="T14" fmla="*/ 240 w 439"/>
              <a:gd name="T15" fmla="*/ 401 h 401"/>
              <a:gd name="T16" fmla="*/ 254 w 439"/>
              <a:gd name="T17" fmla="*/ 400 h 401"/>
              <a:gd name="T18" fmla="*/ 255 w 439"/>
              <a:gd name="T19" fmla="*/ 399 h 401"/>
              <a:gd name="T20" fmla="*/ 306 w 439"/>
              <a:gd name="T21" fmla="*/ 367 h 401"/>
              <a:gd name="T22" fmla="*/ 425 w 439"/>
              <a:gd name="T23" fmla="*/ 195 h 401"/>
              <a:gd name="T24" fmla="*/ 414 w 439"/>
              <a:gd name="T25" fmla="*/ 132 h 401"/>
              <a:gd name="T26" fmla="*/ 244 w 439"/>
              <a:gd name="T27" fmla="*/ 14 h 401"/>
              <a:gd name="T28" fmla="*/ 200 w 439"/>
              <a:gd name="T29" fmla="*/ 0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39" h="401">
                <a:moveTo>
                  <a:pt x="200" y="0"/>
                </a:moveTo>
                <a:cubicBezTo>
                  <a:pt x="185" y="1"/>
                  <a:pt x="185" y="1"/>
                  <a:pt x="185" y="1"/>
                </a:cubicBezTo>
                <a:cubicBezTo>
                  <a:pt x="185" y="1"/>
                  <a:pt x="185" y="1"/>
                  <a:pt x="185" y="1"/>
                </a:cubicBezTo>
                <a:cubicBezTo>
                  <a:pt x="165" y="5"/>
                  <a:pt x="146" y="16"/>
                  <a:pt x="134" y="34"/>
                </a:cubicBezTo>
                <a:cubicBezTo>
                  <a:pt x="14" y="206"/>
                  <a:pt x="14" y="206"/>
                  <a:pt x="14" y="206"/>
                </a:cubicBezTo>
                <a:cubicBezTo>
                  <a:pt x="0" y="226"/>
                  <a:pt x="5" y="254"/>
                  <a:pt x="26" y="268"/>
                </a:cubicBezTo>
                <a:cubicBezTo>
                  <a:pt x="196" y="387"/>
                  <a:pt x="196" y="387"/>
                  <a:pt x="196" y="387"/>
                </a:cubicBezTo>
                <a:cubicBezTo>
                  <a:pt x="209" y="396"/>
                  <a:pt x="225" y="401"/>
                  <a:pt x="240" y="401"/>
                </a:cubicBezTo>
                <a:cubicBezTo>
                  <a:pt x="254" y="400"/>
                  <a:pt x="254" y="400"/>
                  <a:pt x="254" y="400"/>
                </a:cubicBezTo>
                <a:cubicBezTo>
                  <a:pt x="255" y="399"/>
                  <a:pt x="255" y="399"/>
                  <a:pt x="255" y="399"/>
                </a:cubicBezTo>
                <a:cubicBezTo>
                  <a:pt x="275" y="396"/>
                  <a:pt x="293" y="385"/>
                  <a:pt x="306" y="367"/>
                </a:cubicBezTo>
                <a:cubicBezTo>
                  <a:pt x="425" y="195"/>
                  <a:pt x="425" y="195"/>
                  <a:pt x="425" y="195"/>
                </a:cubicBezTo>
                <a:cubicBezTo>
                  <a:pt x="439" y="175"/>
                  <a:pt x="434" y="147"/>
                  <a:pt x="414" y="132"/>
                </a:cubicBezTo>
                <a:cubicBezTo>
                  <a:pt x="244" y="14"/>
                  <a:pt x="244" y="14"/>
                  <a:pt x="244" y="14"/>
                </a:cubicBezTo>
                <a:cubicBezTo>
                  <a:pt x="230" y="5"/>
                  <a:pt x="215" y="0"/>
                  <a:pt x="200" y="0"/>
                </a:cubicBezTo>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73" name="Freeform 96"/>
          <p:cNvSpPr>
            <a:spLocks/>
          </p:cNvSpPr>
          <p:nvPr/>
        </p:nvSpPr>
        <p:spPr bwMode="auto">
          <a:xfrm>
            <a:off x="8054916" y="2795146"/>
            <a:ext cx="599811" cy="630238"/>
          </a:xfrm>
          <a:custGeom>
            <a:avLst/>
            <a:gdLst>
              <a:gd name="T0" fmla="*/ 354 w 363"/>
              <a:gd name="T1" fmla="*/ 270 h 389"/>
              <a:gd name="T2" fmla="*/ 354 w 363"/>
              <a:gd name="T3" fmla="*/ 271 h 389"/>
              <a:gd name="T4" fmla="*/ 347 w 363"/>
              <a:gd name="T5" fmla="*/ 283 h 389"/>
              <a:gd name="T6" fmla="*/ 314 w 363"/>
              <a:gd name="T7" fmla="*/ 310 h 389"/>
              <a:gd name="T8" fmla="*/ 134 w 363"/>
              <a:gd name="T9" fmla="*/ 381 h 389"/>
              <a:gd name="T10" fmla="*/ 79 w 363"/>
              <a:gd name="T11" fmla="*/ 357 h 389"/>
              <a:gd name="T12" fmla="*/ 7 w 363"/>
              <a:gd name="T13" fmla="*/ 176 h 389"/>
              <a:gd name="T14" fmla="*/ 8 w 363"/>
              <a:gd name="T15" fmla="*/ 119 h 389"/>
              <a:gd name="T16" fmla="*/ 8 w 363"/>
              <a:gd name="T17" fmla="*/ 119 h 389"/>
              <a:gd name="T18" fmla="*/ 15 w 363"/>
              <a:gd name="T19" fmla="*/ 107 h 389"/>
              <a:gd name="T20" fmla="*/ 49 w 363"/>
              <a:gd name="T21" fmla="*/ 80 h 389"/>
              <a:gd name="T22" fmla="*/ 228 w 363"/>
              <a:gd name="T23" fmla="*/ 9 h 389"/>
              <a:gd name="T24" fmla="*/ 283 w 363"/>
              <a:gd name="T25" fmla="*/ 32 h 389"/>
              <a:gd name="T26" fmla="*/ 355 w 363"/>
              <a:gd name="T27" fmla="*/ 214 h 389"/>
              <a:gd name="T28" fmla="*/ 354 w 363"/>
              <a:gd name="T29" fmla="*/ 270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3" h="389">
                <a:moveTo>
                  <a:pt x="354" y="270"/>
                </a:moveTo>
                <a:cubicBezTo>
                  <a:pt x="354" y="271"/>
                  <a:pt x="354" y="271"/>
                  <a:pt x="354" y="271"/>
                </a:cubicBezTo>
                <a:cubicBezTo>
                  <a:pt x="347" y="283"/>
                  <a:pt x="347" y="283"/>
                  <a:pt x="347" y="283"/>
                </a:cubicBezTo>
                <a:cubicBezTo>
                  <a:pt x="339" y="294"/>
                  <a:pt x="328" y="304"/>
                  <a:pt x="314" y="310"/>
                </a:cubicBezTo>
                <a:cubicBezTo>
                  <a:pt x="134" y="381"/>
                  <a:pt x="134" y="381"/>
                  <a:pt x="134" y="381"/>
                </a:cubicBezTo>
                <a:cubicBezTo>
                  <a:pt x="112" y="389"/>
                  <a:pt x="88" y="379"/>
                  <a:pt x="79" y="357"/>
                </a:cubicBezTo>
                <a:cubicBezTo>
                  <a:pt x="7" y="176"/>
                  <a:pt x="7" y="176"/>
                  <a:pt x="7" y="176"/>
                </a:cubicBezTo>
                <a:cubicBezTo>
                  <a:pt x="0" y="157"/>
                  <a:pt x="1" y="137"/>
                  <a:pt x="8" y="119"/>
                </a:cubicBezTo>
                <a:cubicBezTo>
                  <a:pt x="8" y="119"/>
                  <a:pt x="8" y="119"/>
                  <a:pt x="8" y="119"/>
                </a:cubicBezTo>
                <a:cubicBezTo>
                  <a:pt x="15" y="107"/>
                  <a:pt x="15" y="107"/>
                  <a:pt x="15" y="107"/>
                </a:cubicBezTo>
                <a:cubicBezTo>
                  <a:pt x="23" y="95"/>
                  <a:pt x="34" y="86"/>
                  <a:pt x="49" y="80"/>
                </a:cubicBezTo>
                <a:cubicBezTo>
                  <a:pt x="228" y="9"/>
                  <a:pt x="228" y="9"/>
                  <a:pt x="228" y="9"/>
                </a:cubicBezTo>
                <a:cubicBezTo>
                  <a:pt x="250" y="0"/>
                  <a:pt x="274" y="11"/>
                  <a:pt x="283" y="32"/>
                </a:cubicBezTo>
                <a:cubicBezTo>
                  <a:pt x="355" y="214"/>
                  <a:pt x="355" y="214"/>
                  <a:pt x="355" y="214"/>
                </a:cubicBezTo>
                <a:cubicBezTo>
                  <a:pt x="363" y="233"/>
                  <a:pt x="362" y="253"/>
                  <a:pt x="354" y="270"/>
                </a:cubicBez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74" name="Freeform 98"/>
          <p:cNvSpPr>
            <a:spLocks/>
          </p:cNvSpPr>
          <p:nvPr/>
        </p:nvSpPr>
        <p:spPr bwMode="auto">
          <a:xfrm rot="4520136">
            <a:off x="10244416" y="1871134"/>
            <a:ext cx="554038" cy="620885"/>
          </a:xfrm>
          <a:custGeom>
            <a:avLst/>
            <a:gdLst>
              <a:gd name="T0" fmla="*/ 213 w 214"/>
              <a:gd name="T1" fmla="*/ 99 h 234"/>
              <a:gd name="T2" fmla="*/ 213 w 214"/>
              <a:gd name="T3" fmla="*/ 100 h 234"/>
              <a:gd name="T4" fmla="*/ 214 w 214"/>
              <a:gd name="T5" fmla="*/ 107 h 234"/>
              <a:gd name="T6" fmla="*/ 206 w 214"/>
              <a:gd name="T7" fmla="*/ 130 h 234"/>
              <a:gd name="T8" fmla="*/ 142 w 214"/>
              <a:gd name="T9" fmla="*/ 221 h 234"/>
              <a:gd name="T10" fmla="*/ 109 w 214"/>
              <a:gd name="T11" fmla="*/ 226 h 234"/>
              <a:gd name="T12" fmla="*/ 18 w 214"/>
              <a:gd name="T13" fmla="*/ 162 h 234"/>
              <a:gd name="T14" fmla="*/ 0 w 214"/>
              <a:gd name="T15" fmla="*/ 135 h 234"/>
              <a:gd name="T16" fmla="*/ 0 w 214"/>
              <a:gd name="T17" fmla="*/ 134 h 234"/>
              <a:gd name="T18" fmla="*/ 0 w 214"/>
              <a:gd name="T19" fmla="*/ 127 h 234"/>
              <a:gd name="T20" fmla="*/ 8 w 214"/>
              <a:gd name="T21" fmla="*/ 103 h 234"/>
              <a:gd name="T22" fmla="*/ 71 w 214"/>
              <a:gd name="T23" fmla="*/ 13 h 234"/>
              <a:gd name="T24" fmla="*/ 105 w 214"/>
              <a:gd name="T25" fmla="*/ 7 h 234"/>
              <a:gd name="T26" fmla="*/ 196 w 214"/>
              <a:gd name="T27" fmla="*/ 72 h 234"/>
              <a:gd name="T28" fmla="*/ 213 w 214"/>
              <a:gd name="T29" fmla="*/ 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4" h="234">
                <a:moveTo>
                  <a:pt x="213" y="99"/>
                </a:moveTo>
                <a:cubicBezTo>
                  <a:pt x="213" y="100"/>
                  <a:pt x="213" y="100"/>
                  <a:pt x="213" y="100"/>
                </a:cubicBezTo>
                <a:cubicBezTo>
                  <a:pt x="214" y="107"/>
                  <a:pt x="214" y="107"/>
                  <a:pt x="214" y="107"/>
                </a:cubicBezTo>
                <a:cubicBezTo>
                  <a:pt x="213" y="115"/>
                  <a:pt x="211" y="123"/>
                  <a:pt x="206" y="130"/>
                </a:cubicBezTo>
                <a:cubicBezTo>
                  <a:pt x="142" y="221"/>
                  <a:pt x="142" y="221"/>
                  <a:pt x="142" y="221"/>
                </a:cubicBezTo>
                <a:cubicBezTo>
                  <a:pt x="134" y="231"/>
                  <a:pt x="119" y="234"/>
                  <a:pt x="109" y="226"/>
                </a:cubicBezTo>
                <a:cubicBezTo>
                  <a:pt x="18" y="162"/>
                  <a:pt x="18" y="162"/>
                  <a:pt x="18" y="162"/>
                </a:cubicBezTo>
                <a:cubicBezTo>
                  <a:pt x="8" y="155"/>
                  <a:pt x="2" y="145"/>
                  <a:pt x="0" y="135"/>
                </a:cubicBezTo>
                <a:cubicBezTo>
                  <a:pt x="0" y="134"/>
                  <a:pt x="0" y="134"/>
                  <a:pt x="0" y="134"/>
                </a:cubicBezTo>
                <a:cubicBezTo>
                  <a:pt x="0" y="127"/>
                  <a:pt x="0" y="127"/>
                  <a:pt x="0" y="127"/>
                </a:cubicBezTo>
                <a:cubicBezTo>
                  <a:pt x="0" y="118"/>
                  <a:pt x="2" y="110"/>
                  <a:pt x="8" y="103"/>
                </a:cubicBezTo>
                <a:cubicBezTo>
                  <a:pt x="71" y="13"/>
                  <a:pt x="71" y="13"/>
                  <a:pt x="71" y="13"/>
                </a:cubicBezTo>
                <a:cubicBezTo>
                  <a:pt x="79" y="2"/>
                  <a:pt x="94" y="0"/>
                  <a:pt x="105" y="7"/>
                </a:cubicBezTo>
                <a:cubicBezTo>
                  <a:pt x="196" y="72"/>
                  <a:pt x="196" y="72"/>
                  <a:pt x="196" y="72"/>
                </a:cubicBezTo>
                <a:cubicBezTo>
                  <a:pt x="205" y="78"/>
                  <a:pt x="211" y="88"/>
                  <a:pt x="213" y="99"/>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75" name="Freeform 99"/>
          <p:cNvSpPr>
            <a:spLocks/>
          </p:cNvSpPr>
          <p:nvPr/>
        </p:nvSpPr>
        <p:spPr bwMode="auto">
          <a:xfrm>
            <a:off x="11486806" y="966345"/>
            <a:ext cx="614401" cy="652463"/>
          </a:xfrm>
          <a:custGeom>
            <a:avLst/>
            <a:gdLst>
              <a:gd name="T0" fmla="*/ 3 w 371"/>
              <a:gd name="T1" fmla="*/ 168 h 403"/>
              <a:gd name="T2" fmla="*/ 4 w 371"/>
              <a:gd name="T3" fmla="*/ 167 h 403"/>
              <a:gd name="T4" fmla="*/ 7 w 371"/>
              <a:gd name="T5" fmla="*/ 155 h 403"/>
              <a:gd name="T6" fmla="*/ 33 w 371"/>
              <a:gd name="T7" fmla="*/ 122 h 403"/>
              <a:gd name="T8" fmla="*/ 189 w 371"/>
              <a:gd name="T9" fmla="*/ 13 h 403"/>
              <a:gd name="T10" fmla="*/ 246 w 371"/>
              <a:gd name="T11" fmla="*/ 24 h 403"/>
              <a:gd name="T12" fmla="*/ 356 w 371"/>
              <a:gd name="T13" fmla="*/ 181 h 403"/>
              <a:gd name="T14" fmla="*/ 368 w 371"/>
              <a:gd name="T15" fmla="*/ 235 h 403"/>
              <a:gd name="T16" fmla="*/ 368 w 371"/>
              <a:gd name="T17" fmla="*/ 235 h 403"/>
              <a:gd name="T18" fmla="*/ 364 w 371"/>
              <a:gd name="T19" fmla="*/ 248 h 403"/>
              <a:gd name="T20" fmla="*/ 338 w 371"/>
              <a:gd name="T21" fmla="*/ 281 h 403"/>
              <a:gd name="T22" fmla="*/ 182 w 371"/>
              <a:gd name="T23" fmla="*/ 390 h 403"/>
              <a:gd name="T24" fmla="*/ 125 w 371"/>
              <a:gd name="T25" fmla="*/ 380 h 403"/>
              <a:gd name="T26" fmla="*/ 15 w 371"/>
              <a:gd name="T27" fmla="*/ 222 h 403"/>
              <a:gd name="T28" fmla="*/ 3 w 371"/>
              <a:gd name="T29" fmla="*/ 168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71" h="403">
                <a:moveTo>
                  <a:pt x="3" y="168"/>
                </a:moveTo>
                <a:cubicBezTo>
                  <a:pt x="4" y="167"/>
                  <a:pt x="4" y="167"/>
                  <a:pt x="4" y="167"/>
                </a:cubicBezTo>
                <a:cubicBezTo>
                  <a:pt x="7" y="155"/>
                  <a:pt x="7" y="155"/>
                  <a:pt x="7" y="155"/>
                </a:cubicBezTo>
                <a:cubicBezTo>
                  <a:pt x="12" y="142"/>
                  <a:pt x="21" y="130"/>
                  <a:pt x="33" y="122"/>
                </a:cubicBezTo>
                <a:cubicBezTo>
                  <a:pt x="189" y="13"/>
                  <a:pt x="189" y="13"/>
                  <a:pt x="189" y="13"/>
                </a:cubicBezTo>
                <a:cubicBezTo>
                  <a:pt x="208" y="0"/>
                  <a:pt x="233" y="5"/>
                  <a:pt x="246" y="24"/>
                </a:cubicBezTo>
                <a:cubicBezTo>
                  <a:pt x="356" y="181"/>
                  <a:pt x="356" y="181"/>
                  <a:pt x="356" y="181"/>
                </a:cubicBezTo>
                <a:cubicBezTo>
                  <a:pt x="367" y="197"/>
                  <a:pt x="371" y="217"/>
                  <a:pt x="368" y="235"/>
                </a:cubicBezTo>
                <a:cubicBezTo>
                  <a:pt x="368" y="235"/>
                  <a:pt x="368" y="235"/>
                  <a:pt x="368" y="235"/>
                </a:cubicBezTo>
                <a:cubicBezTo>
                  <a:pt x="364" y="248"/>
                  <a:pt x="364" y="248"/>
                  <a:pt x="364" y="248"/>
                </a:cubicBezTo>
                <a:cubicBezTo>
                  <a:pt x="359" y="261"/>
                  <a:pt x="350" y="273"/>
                  <a:pt x="338" y="281"/>
                </a:cubicBezTo>
                <a:cubicBezTo>
                  <a:pt x="182" y="390"/>
                  <a:pt x="182" y="390"/>
                  <a:pt x="182" y="390"/>
                </a:cubicBezTo>
                <a:cubicBezTo>
                  <a:pt x="164" y="403"/>
                  <a:pt x="138" y="398"/>
                  <a:pt x="125" y="380"/>
                </a:cubicBezTo>
                <a:cubicBezTo>
                  <a:pt x="15" y="222"/>
                  <a:pt x="15" y="222"/>
                  <a:pt x="15" y="222"/>
                </a:cubicBezTo>
                <a:cubicBezTo>
                  <a:pt x="4" y="206"/>
                  <a:pt x="0" y="187"/>
                  <a:pt x="3" y="168"/>
                </a:cubicBez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76" name="Freeform 100"/>
          <p:cNvSpPr>
            <a:spLocks/>
          </p:cNvSpPr>
          <p:nvPr/>
        </p:nvSpPr>
        <p:spPr bwMode="auto">
          <a:xfrm>
            <a:off x="4650585" y="1466408"/>
            <a:ext cx="975908" cy="876300"/>
          </a:xfrm>
          <a:custGeom>
            <a:avLst/>
            <a:gdLst>
              <a:gd name="T0" fmla="*/ 299 w 590"/>
              <a:gd name="T1" fmla="*/ 0 h 540"/>
              <a:gd name="T2" fmla="*/ 225 w 590"/>
              <a:gd name="T3" fmla="*/ 29 h 540"/>
              <a:gd name="T4" fmla="*/ 24 w 590"/>
              <a:gd name="T5" fmla="*/ 224 h 540"/>
              <a:gd name="T6" fmla="*/ 23 w 590"/>
              <a:gd name="T7" fmla="*/ 309 h 540"/>
              <a:gd name="T8" fmla="*/ 215 w 590"/>
              <a:gd name="T9" fmla="*/ 508 h 540"/>
              <a:gd name="T10" fmla="*/ 269 w 590"/>
              <a:gd name="T11" fmla="*/ 538 h 540"/>
              <a:gd name="T12" fmla="*/ 288 w 590"/>
              <a:gd name="T13" fmla="*/ 540 h 540"/>
              <a:gd name="T14" fmla="*/ 289 w 590"/>
              <a:gd name="T15" fmla="*/ 540 h 540"/>
              <a:gd name="T16" fmla="*/ 291 w 590"/>
              <a:gd name="T17" fmla="*/ 540 h 540"/>
              <a:gd name="T18" fmla="*/ 364 w 590"/>
              <a:gd name="T19" fmla="*/ 510 h 540"/>
              <a:gd name="T20" fmla="*/ 565 w 590"/>
              <a:gd name="T21" fmla="*/ 316 h 540"/>
              <a:gd name="T22" fmla="*/ 567 w 590"/>
              <a:gd name="T23" fmla="*/ 231 h 540"/>
              <a:gd name="T24" fmla="*/ 374 w 590"/>
              <a:gd name="T25" fmla="*/ 32 h 540"/>
              <a:gd name="T26" fmla="*/ 320 w 590"/>
              <a:gd name="T27" fmla="*/ 2 h 540"/>
              <a:gd name="T28" fmla="*/ 301 w 590"/>
              <a:gd name="T29" fmla="*/ 0 h 540"/>
              <a:gd name="T30" fmla="*/ 300 w 590"/>
              <a:gd name="T31" fmla="*/ 0 h 540"/>
              <a:gd name="T32" fmla="*/ 299 w 590"/>
              <a:gd name="T33" fmla="*/ 0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90" h="540">
                <a:moveTo>
                  <a:pt x="299" y="0"/>
                </a:moveTo>
                <a:cubicBezTo>
                  <a:pt x="272" y="0"/>
                  <a:pt x="246" y="10"/>
                  <a:pt x="225" y="29"/>
                </a:cubicBezTo>
                <a:cubicBezTo>
                  <a:pt x="24" y="224"/>
                  <a:pt x="24" y="224"/>
                  <a:pt x="24" y="224"/>
                </a:cubicBezTo>
                <a:cubicBezTo>
                  <a:pt x="1" y="247"/>
                  <a:pt x="0" y="285"/>
                  <a:pt x="23" y="309"/>
                </a:cubicBezTo>
                <a:cubicBezTo>
                  <a:pt x="215" y="508"/>
                  <a:pt x="215" y="508"/>
                  <a:pt x="215" y="508"/>
                </a:cubicBezTo>
                <a:cubicBezTo>
                  <a:pt x="231" y="524"/>
                  <a:pt x="249" y="534"/>
                  <a:pt x="269" y="538"/>
                </a:cubicBezTo>
                <a:cubicBezTo>
                  <a:pt x="288" y="540"/>
                  <a:pt x="288" y="540"/>
                  <a:pt x="288" y="540"/>
                </a:cubicBezTo>
                <a:cubicBezTo>
                  <a:pt x="289" y="540"/>
                  <a:pt x="289" y="540"/>
                  <a:pt x="289" y="540"/>
                </a:cubicBezTo>
                <a:cubicBezTo>
                  <a:pt x="290" y="540"/>
                  <a:pt x="291" y="540"/>
                  <a:pt x="291" y="540"/>
                </a:cubicBezTo>
                <a:cubicBezTo>
                  <a:pt x="317" y="540"/>
                  <a:pt x="344" y="530"/>
                  <a:pt x="364" y="510"/>
                </a:cubicBezTo>
                <a:cubicBezTo>
                  <a:pt x="565" y="316"/>
                  <a:pt x="565" y="316"/>
                  <a:pt x="565" y="316"/>
                </a:cubicBezTo>
                <a:cubicBezTo>
                  <a:pt x="589" y="293"/>
                  <a:pt x="590" y="255"/>
                  <a:pt x="567" y="231"/>
                </a:cubicBezTo>
                <a:cubicBezTo>
                  <a:pt x="374" y="32"/>
                  <a:pt x="374" y="32"/>
                  <a:pt x="374" y="32"/>
                </a:cubicBezTo>
                <a:cubicBezTo>
                  <a:pt x="359" y="16"/>
                  <a:pt x="340" y="6"/>
                  <a:pt x="320" y="2"/>
                </a:cubicBezTo>
                <a:cubicBezTo>
                  <a:pt x="301" y="0"/>
                  <a:pt x="301" y="0"/>
                  <a:pt x="301" y="0"/>
                </a:cubicBezTo>
                <a:cubicBezTo>
                  <a:pt x="300" y="0"/>
                  <a:pt x="300" y="0"/>
                  <a:pt x="300" y="0"/>
                </a:cubicBezTo>
                <a:cubicBezTo>
                  <a:pt x="300" y="0"/>
                  <a:pt x="299" y="0"/>
                  <a:pt x="299" y="0"/>
                </a:cubicBezTo>
              </a:path>
            </a:pathLst>
          </a:custGeom>
          <a:solidFill>
            <a:srgbClr val="3CAB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77" name="Freeform 101"/>
          <p:cNvSpPr>
            <a:spLocks/>
          </p:cNvSpPr>
          <p:nvPr/>
        </p:nvSpPr>
        <p:spPr bwMode="auto">
          <a:xfrm>
            <a:off x="1502389" y="1917258"/>
            <a:ext cx="348539" cy="349250"/>
          </a:xfrm>
          <a:custGeom>
            <a:avLst/>
            <a:gdLst>
              <a:gd name="T0" fmla="*/ 167 w 211"/>
              <a:gd name="T1" fmla="*/ 0 h 215"/>
              <a:gd name="T2" fmla="*/ 163 w 211"/>
              <a:gd name="T3" fmla="*/ 0 h 215"/>
              <a:gd name="T4" fmla="*/ 42 w 211"/>
              <a:gd name="T5" fmla="*/ 16 h 215"/>
              <a:gd name="T6" fmla="*/ 17 w 211"/>
              <a:gd name="T7" fmla="*/ 28 h 215"/>
              <a:gd name="T8" fmla="*/ 11 w 211"/>
              <a:gd name="T9" fmla="*/ 34 h 215"/>
              <a:gd name="T10" fmla="*/ 11 w 211"/>
              <a:gd name="T11" fmla="*/ 34 h 215"/>
              <a:gd name="T12" fmla="*/ 2 w 211"/>
              <a:gd name="T13" fmla="*/ 69 h 215"/>
              <a:gd name="T14" fmla="*/ 18 w 211"/>
              <a:gd name="T15" fmla="*/ 192 h 215"/>
              <a:gd name="T16" fmla="*/ 44 w 211"/>
              <a:gd name="T17" fmla="*/ 215 h 215"/>
              <a:gd name="T18" fmla="*/ 48 w 211"/>
              <a:gd name="T19" fmla="*/ 214 h 215"/>
              <a:gd name="T20" fmla="*/ 170 w 211"/>
              <a:gd name="T21" fmla="*/ 198 h 215"/>
              <a:gd name="T22" fmla="*/ 194 w 211"/>
              <a:gd name="T23" fmla="*/ 187 h 215"/>
              <a:gd name="T24" fmla="*/ 200 w 211"/>
              <a:gd name="T25" fmla="*/ 181 h 215"/>
              <a:gd name="T26" fmla="*/ 200 w 211"/>
              <a:gd name="T27" fmla="*/ 180 h 215"/>
              <a:gd name="T28" fmla="*/ 210 w 211"/>
              <a:gd name="T29" fmla="*/ 146 h 215"/>
              <a:gd name="T30" fmla="*/ 193 w 211"/>
              <a:gd name="T31" fmla="*/ 23 h 215"/>
              <a:gd name="T32" fmla="*/ 167 w 211"/>
              <a:gd name="T33" fmla="*/ 0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1" h="215">
                <a:moveTo>
                  <a:pt x="167" y="0"/>
                </a:moveTo>
                <a:cubicBezTo>
                  <a:pt x="166" y="0"/>
                  <a:pt x="164" y="0"/>
                  <a:pt x="163" y="0"/>
                </a:cubicBezTo>
                <a:cubicBezTo>
                  <a:pt x="42" y="16"/>
                  <a:pt x="42" y="16"/>
                  <a:pt x="42" y="16"/>
                </a:cubicBezTo>
                <a:cubicBezTo>
                  <a:pt x="32" y="18"/>
                  <a:pt x="23" y="22"/>
                  <a:pt x="17" y="28"/>
                </a:cubicBezTo>
                <a:cubicBezTo>
                  <a:pt x="11" y="34"/>
                  <a:pt x="11" y="34"/>
                  <a:pt x="11" y="34"/>
                </a:cubicBezTo>
                <a:cubicBezTo>
                  <a:pt x="11" y="34"/>
                  <a:pt x="11" y="34"/>
                  <a:pt x="11" y="34"/>
                </a:cubicBezTo>
                <a:cubicBezTo>
                  <a:pt x="3" y="44"/>
                  <a:pt x="0" y="56"/>
                  <a:pt x="2" y="69"/>
                </a:cubicBezTo>
                <a:cubicBezTo>
                  <a:pt x="18" y="192"/>
                  <a:pt x="18" y="192"/>
                  <a:pt x="18" y="192"/>
                </a:cubicBezTo>
                <a:cubicBezTo>
                  <a:pt x="20" y="205"/>
                  <a:pt x="31" y="215"/>
                  <a:pt x="44" y="215"/>
                </a:cubicBezTo>
                <a:cubicBezTo>
                  <a:pt x="46" y="215"/>
                  <a:pt x="47" y="215"/>
                  <a:pt x="48" y="214"/>
                </a:cubicBezTo>
                <a:cubicBezTo>
                  <a:pt x="170" y="198"/>
                  <a:pt x="170" y="198"/>
                  <a:pt x="170" y="198"/>
                </a:cubicBezTo>
                <a:cubicBezTo>
                  <a:pt x="179" y="197"/>
                  <a:pt x="188" y="193"/>
                  <a:pt x="194" y="187"/>
                </a:cubicBezTo>
                <a:cubicBezTo>
                  <a:pt x="200" y="181"/>
                  <a:pt x="200" y="181"/>
                  <a:pt x="200" y="181"/>
                </a:cubicBezTo>
                <a:cubicBezTo>
                  <a:pt x="200" y="180"/>
                  <a:pt x="200" y="180"/>
                  <a:pt x="200" y="180"/>
                </a:cubicBezTo>
                <a:cubicBezTo>
                  <a:pt x="208" y="171"/>
                  <a:pt x="211" y="158"/>
                  <a:pt x="210" y="146"/>
                </a:cubicBezTo>
                <a:cubicBezTo>
                  <a:pt x="193" y="23"/>
                  <a:pt x="193" y="23"/>
                  <a:pt x="193" y="23"/>
                </a:cubicBezTo>
                <a:cubicBezTo>
                  <a:pt x="191" y="10"/>
                  <a:pt x="180" y="0"/>
                  <a:pt x="167" y="0"/>
                </a:cubicBezTo>
              </a:path>
            </a:pathLst>
          </a:custGeom>
          <a:solidFill>
            <a:srgbClr val="8BB8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78" name="Freeform 102"/>
          <p:cNvSpPr>
            <a:spLocks/>
          </p:cNvSpPr>
          <p:nvPr/>
        </p:nvSpPr>
        <p:spPr bwMode="auto">
          <a:xfrm rot="6570566">
            <a:off x="1858507" y="1336440"/>
            <a:ext cx="715963" cy="745711"/>
          </a:xfrm>
          <a:custGeom>
            <a:avLst/>
            <a:gdLst>
              <a:gd name="T0" fmla="*/ 337 w 442"/>
              <a:gd name="T1" fmla="*/ 0 h 451"/>
              <a:gd name="T2" fmla="*/ 327 w 442"/>
              <a:gd name="T3" fmla="*/ 1 h 451"/>
              <a:gd name="T4" fmla="*/ 81 w 442"/>
              <a:gd name="T5" fmla="*/ 47 h 451"/>
              <a:gd name="T6" fmla="*/ 31 w 442"/>
              <a:gd name="T7" fmla="*/ 73 h 451"/>
              <a:gd name="T8" fmla="*/ 20 w 442"/>
              <a:gd name="T9" fmla="*/ 86 h 451"/>
              <a:gd name="T10" fmla="*/ 20 w 442"/>
              <a:gd name="T11" fmla="*/ 87 h 451"/>
              <a:gd name="T12" fmla="*/ 5 w 442"/>
              <a:gd name="T13" fmla="*/ 158 h 451"/>
              <a:gd name="T14" fmla="*/ 52 w 442"/>
              <a:gd name="T15" fmla="*/ 406 h 451"/>
              <a:gd name="T16" fmla="*/ 105 w 442"/>
              <a:gd name="T17" fmla="*/ 451 h 451"/>
              <a:gd name="T18" fmla="*/ 115 w 442"/>
              <a:gd name="T19" fmla="*/ 450 h 451"/>
              <a:gd name="T20" fmla="*/ 361 w 442"/>
              <a:gd name="T21" fmla="*/ 403 h 451"/>
              <a:gd name="T22" fmla="*/ 410 w 442"/>
              <a:gd name="T23" fmla="*/ 377 h 451"/>
              <a:gd name="T24" fmla="*/ 421 w 442"/>
              <a:gd name="T25" fmla="*/ 364 h 451"/>
              <a:gd name="T26" fmla="*/ 422 w 442"/>
              <a:gd name="T27" fmla="*/ 363 h 451"/>
              <a:gd name="T28" fmla="*/ 437 w 442"/>
              <a:gd name="T29" fmla="*/ 292 h 451"/>
              <a:gd name="T30" fmla="*/ 390 w 442"/>
              <a:gd name="T31" fmla="*/ 44 h 451"/>
              <a:gd name="T32" fmla="*/ 337 w 442"/>
              <a:gd name="T33" fmla="*/ 0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42" h="451">
                <a:moveTo>
                  <a:pt x="337" y="0"/>
                </a:moveTo>
                <a:cubicBezTo>
                  <a:pt x="333" y="0"/>
                  <a:pt x="330" y="0"/>
                  <a:pt x="327" y="1"/>
                </a:cubicBezTo>
                <a:cubicBezTo>
                  <a:pt x="81" y="47"/>
                  <a:pt x="81" y="47"/>
                  <a:pt x="81" y="47"/>
                </a:cubicBezTo>
                <a:cubicBezTo>
                  <a:pt x="61" y="51"/>
                  <a:pt x="44" y="60"/>
                  <a:pt x="31" y="73"/>
                </a:cubicBezTo>
                <a:cubicBezTo>
                  <a:pt x="20" y="86"/>
                  <a:pt x="20" y="86"/>
                  <a:pt x="20" y="86"/>
                </a:cubicBezTo>
                <a:cubicBezTo>
                  <a:pt x="20" y="87"/>
                  <a:pt x="20" y="87"/>
                  <a:pt x="20" y="87"/>
                </a:cubicBezTo>
                <a:cubicBezTo>
                  <a:pt x="6" y="107"/>
                  <a:pt x="0" y="132"/>
                  <a:pt x="5" y="158"/>
                </a:cubicBezTo>
                <a:cubicBezTo>
                  <a:pt x="52" y="406"/>
                  <a:pt x="52" y="406"/>
                  <a:pt x="52" y="406"/>
                </a:cubicBezTo>
                <a:cubicBezTo>
                  <a:pt x="57" y="432"/>
                  <a:pt x="79" y="451"/>
                  <a:pt x="105" y="451"/>
                </a:cubicBezTo>
                <a:cubicBezTo>
                  <a:pt x="108" y="451"/>
                  <a:pt x="112" y="450"/>
                  <a:pt x="115" y="450"/>
                </a:cubicBezTo>
                <a:cubicBezTo>
                  <a:pt x="361" y="403"/>
                  <a:pt x="361" y="403"/>
                  <a:pt x="361" y="403"/>
                </a:cubicBezTo>
                <a:cubicBezTo>
                  <a:pt x="380" y="400"/>
                  <a:pt x="397" y="390"/>
                  <a:pt x="410" y="377"/>
                </a:cubicBezTo>
                <a:cubicBezTo>
                  <a:pt x="421" y="364"/>
                  <a:pt x="421" y="364"/>
                  <a:pt x="421" y="364"/>
                </a:cubicBezTo>
                <a:cubicBezTo>
                  <a:pt x="422" y="363"/>
                  <a:pt x="422" y="363"/>
                  <a:pt x="422" y="363"/>
                </a:cubicBezTo>
                <a:cubicBezTo>
                  <a:pt x="436" y="343"/>
                  <a:pt x="442" y="318"/>
                  <a:pt x="437" y="292"/>
                </a:cubicBezTo>
                <a:cubicBezTo>
                  <a:pt x="390" y="44"/>
                  <a:pt x="390" y="44"/>
                  <a:pt x="390" y="44"/>
                </a:cubicBezTo>
                <a:cubicBezTo>
                  <a:pt x="385" y="18"/>
                  <a:pt x="362" y="0"/>
                  <a:pt x="337" y="0"/>
                </a:cubicBezTo>
              </a:path>
            </a:pathLst>
          </a:custGeom>
          <a:solidFill>
            <a:schemeClr val="accent3">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79" name="Freeform 103"/>
          <p:cNvSpPr>
            <a:spLocks/>
          </p:cNvSpPr>
          <p:nvPr/>
        </p:nvSpPr>
        <p:spPr bwMode="auto">
          <a:xfrm rot="2209643">
            <a:off x="3379635" y="3055496"/>
            <a:ext cx="628991" cy="639763"/>
          </a:xfrm>
          <a:custGeom>
            <a:avLst/>
            <a:gdLst>
              <a:gd name="T0" fmla="*/ 272 w 286"/>
              <a:gd name="T1" fmla="*/ 243 h 297"/>
              <a:gd name="T2" fmla="*/ 272 w 286"/>
              <a:gd name="T3" fmla="*/ 244 h 297"/>
              <a:gd name="T4" fmla="*/ 264 w 286"/>
              <a:gd name="T5" fmla="*/ 252 h 297"/>
              <a:gd name="T6" fmla="*/ 231 w 286"/>
              <a:gd name="T7" fmla="*/ 268 h 297"/>
              <a:gd name="T8" fmla="*/ 69 w 286"/>
              <a:gd name="T9" fmla="*/ 294 h 297"/>
              <a:gd name="T10" fmla="*/ 28 w 286"/>
              <a:gd name="T11" fmla="*/ 264 h 297"/>
              <a:gd name="T12" fmla="*/ 2 w 286"/>
              <a:gd name="T13" fmla="*/ 100 h 297"/>
              <a:gd name="T14" fmla="*/ 14 w 286"/>
              <a:gd name="T15" fmla="*/ 54 h 297"/>
              <a:gd name="T16" fmla="*/ 14 w 286"/>
              <a:gd name="T17" fmla="*/ 53 h 297"/>
              <a:gd name="T18" fmla="*/ 21 w 286"/>
              <a:gd name="T19" fmla="*/ 45 h 297"/>
              <a:gd name="T20" fmla="*/ 54 w 286"/>
              <a:gd name="T21" fmla="*/ 29 h 297"/>
              <a:gd name="T22" fmla="*/ 217 w 286"/>
              <a:gd name="T23" fmla="*/ 3 h 297"/>
              <a:gd name="T24" fmla="*/ 257 w 286"/>
              <a:gd name="T25" fmla="*/ 33 h 297"/>
              <a:gd name="T26" fmla="*/ 283 w 286"/>
              <a:gd name="T27" fmla="*/ 197 h 297"/>
              <a:gd name="T28" fmla="*/ 272 w 286"/>
              <a:gd name="T29" fmla="*/ 243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6" h="297">
                <a:moveTo>
                  <a:pt x="272" y="243"/>
                </a:moveTo>
                <a:cubicBezTo>
                  <a:pt x="272" y="244"/>
                  <a:pt x="272" y="244"/>
                  <a:pt x="272" y="244"/>
                </a:cubicBezTo>
                <a:cubicBezTo>
                  <a:pt x="264" y="252"/>
                  <a:pt x="264" y="252"/>
                  <a:pt x="264" y="252"/>
                </a:cubicBezTo>
                <a:cubicBezTo>
                  <a:pt x="255" y="260"/>
                  <a:pt x="244" y="266"/>
                  <a:pt x="231" y="268"/>
                </a:cubicBezTo>
                <a:cubicBezTo>
                  <a:pt x="69" y="294"/>
                  <a:pt x="69" y="294"/>
                  <a:pt x="69" y="294"/>
                </a:cubicBezTo>
                <a:cubicBezTo>
                  <a:pt x="50" y="297"/>
                  <a:pt x="31" y="283"/>
                  <a:pt x="28" y="264"/>
                </a:cubicBezTo>
                <a:cubicBezTo>
                  <a:pt x="2" y="100"/>
                  <a:pt x="2" y="100"/>
                  <a:pt x="2" y="100"/>
                </a:cubicBezTo>
                <a:cubicBezTo>
                  <a:pt x="0" y="83"/>
                  <a:pt x="4" y="67"/>
                  <a:pt x="14" y="54"/>
                </a:cubicBezTo>
                <a:cubicBezTo>
                  <a:pt x="14" y="53"/>
                  <a:pt x="14" y="53"/>
                  <a:pt x="14" y="53"/>
                </a:cubicBezTo>
                <a:cubicBezTo>
                  <a:pt x="21" y="45"/>
                  <a:pt x="21" y="45"/>
                  <a:pt x="21" y="45"/>
                </a:cubicBezTo>
                <a:cubicBezTo>
                  <a:pt x="30" y="36"/>
                  <a:pt x="42" y="31"/>
                  <a:pt x="54" y="29"/>
                </a:cubicBezTo>
                <a:cubicBezTo>
                  <a:pt x="217" y="3"/>
                  <a:pt x="217" y="3"/>
                  <a:pt x="217" y="3"/>
                </a:cubicBezTo>
                <a:cubicBezTo>
                  <a:pt x="236" y="0"/>
                  <a:pt x="254" y="13"/>
                  <a:pt x="257" y="33"/>
                </a:cubicBezTo>
                <a:cubicBezTo>
                  <a:pt x="283" y="197"/>
                  <a:pt x="283" y="197"/>
                  <a:pt x="283" y="197"/>
                </a:cubicBezTo>
                <a:cubicBezTo>
                  <a:pt x="286" y="214"/>
                  <a:pt x="282" y="230"/>
                  <a:pt x="272" y="243"/>
                </a:cubicBez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80" name="Freeform 104"/>
          <p:cNvSpPr>
            <a:spLocks/>
          </p:cNvSpPr>
          <p:nvPr/>
        </p:nvSpPr>
        <p:spPr bwMode="auto">
          <a:xfrm rot="20285742">
            <a:off x="2441012" y="3093596"/>
            <a:ext cx="872157" cy="901700"/>
          </a:xfrm>
          <a:custGeom>
            <a:avLst/>
            <a:gdLst>
              <a:gd name="T0" fmla="*/ 511 w 527"/>
              <a:gd name="T1" fmla="*/ 140 h 557"/>
              <a:gd name="T2" fmla="*/ 511 w 527"/>
              <a:gd name="T3" fmla="*/ 141 h 557"/>
              <a:gd name="T4" fmla="*/ 519 w 527"/>
              <a:gd name="T5" fmla="*/ 159 h 557"/>
              <a:gd name="T6" fmla="*/ 521 w 527"/>
              <a:gd name="T7" fmla="*/ 224 h 557"/>
              <a:gd name="T8" fmla="*/ 444 w 527"/>
              <a:gd name="T9" fmla="*/ 504 h 557"/>
              <a:gd name="T10" fmla="*/ 366 w 527"/>
              <a:gd name="T11" fmla="*/ 548 h 557"/>
              <a:gd name="T12" fmla="*/ 83 w 527"/>
              <a:gd name="T13" fmla="*/ 469 h 557"/>
              <a:gd name="T14" fmla="*/ 16 w 527"/>
              <a:gd name="T15" fmla="*/ 417 h 557"/>
              <a:gd name="T16" fmla="*/ 16 w 527"/>
              <a:gd name="T17" fmla="*/ 417 h 557"/>
              <a:gd name="T18" fmla="*/ 8 w 527"/>
              <a:gd name="T19" fmla="*/ 398 h 557"/>
              <a:gd name="T20" fmla="*/ 6 w 527"/>
              <a:gd name="T21" fmla="*/ 333 h 557"/>
              <a:gd name="T22" fmla="*/ 83 w 527"/>
              <a:gd name="T23" fmla="*/ 54 h 557"/>
              <a:gd name="T24" fmla="*/ 161 w 527"/>
              <a:gd name="T25" fmla="*/ 10 h 557"/>
              <a:gd name="T26" fmla="*/ 444 w 527"/>
              <a:gd name="T27" fmla="*/ 88 h 557"/>
              <a:gd name="T28" fmla="*/ 511 w 527"/>
              <a:gd name="T29" fmla="*/ 140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27" h="557">
                <a:moveTo>
                  <a:pt x="511" y="140"/>
                </a:moveTo>
                <a:cubicBezTo>
                  <a:pt x="511" y="141"/>
                  <a:pt x="511" y="141"/>
                  <a:pt x="511" y="141"/>
                </a:cubicBezTo>
                <a:cubicBezTo>
                  <a:pt x="519" y="159"/>
                  <a:pt x="519" y="159"/>
                  <a:pt x="519" y="159"/>
                </a:cubicBezTo>
                <a:cubicBezTo>
                  <a:pt x="526" y="179"/>
                  <a:pt x="527" y="202"/>
                  <a:pt x="521" y="224"/>
                </a:cubicBezTo>
                <a:cubicBezTo>
                  <a:pt x="444" y="504"/>
                  <a:pt x="444" y="504"/>
                  <a:pt x="444" y="504"/>
                </a:cubicBezTo>
                <a:cubicBezTo>
                  <a:pt x="434" y="537"/>
                  <a:pt x="400" y="557"/>
                  <a:pt x="366" y="548"/>
                </a:cubicBezTo>
                <a:cubicBezTo>
                  <a:pt x="83" y="469"/>
                  <a:pt x="83" y="469"/>
                  <a:pt x="83" y="469"/>
                </a:cubicBezTo>
                <a:cubicBezTo>
                  <a:pt x="54" y="461"/>
                  <a:pt x="30" y="442"/>
                  <a:pt x="16" y="417"/>
                </a:cubicBezTo>
                <a:cubicBezTo>
                  <a:pt x="16" y="417"/>
                  <a:pt x="16" y="417"/>
                  <a:pt x="16" y="417"/>
                </a:cubicBezTo>
                <a:cubicBezTo>
                  <a:pt x="8" y="398"/>
                  <a:pt x="8" y="398"/>
                  <a:pt x="8" y="398"/>
                </a:cubicBezTo>
                <a:cubicBezTo>
                  <a:pt x="1" y="378"/>
                  <a:pt x="0" y="356"/>
                  <a:pt x="6" y="333"/>
                </a:cubicBezTo>
                <a:cubicBezTo>
                  <a:pt x="83" y="54"/>
                  <a:pt x="83" y="54"/>
                  <a:pt x="83" y="54"/>
                </a:cubicBezTo>
                <a:cubicBezTo>
                  <a:pt x="93" y="20"/>
                  <a:pt x="127" y="0"/>
                  <a:pt x="161" y="10"/>
                </a:cubicBezTo>
                <a:cubicBezTo>
                  <a:pt x="444" y="88"/>
                  <a:pt x="444" y="88"/>
                  <a:pt x="444" y="88"/>
                </a:cubicBezTo>
                <a:cubicBezTo>
                  <a:pt x="473" y="96"/>
                  <a:pt x="497" y="115"/>
                  <a:pt x="511" y="140"/>
                </a:cubicBezTo>
                <a:close/>
              </a:path>
            </a:pathLst>
          </a:custGeom>
          <a:solidFill>
            <a:srgbClr val="EA50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81" name="Freeform 105"/>
          <p:cNvSpPr>
            <a:spLocks/>
          </p:cNvSpPr>
          <p:nvPr/>
        </p:nvSpPr>
        <p:spPr bwMode="auto">
          <a:xfrm>
            <a:off x="5081800" y="2988821"/>
            <a:ext cx="599811" cy="536575"/>
          </a:xfrm>
          <a:custGeom>
            <a:avLst/>
            <a:gdLst>
              <a:gd name="T0" fmla="*/ 208 w 363"/>
              <a:gd name="T1" fmla="*/ 330 h 331"/>
              <a:gd name="T2" fmla="*/ 207 w 363"/>
              <a:gd name="T3" fmla="*/ 331 h 331"/>
              <a:gd name="T4" fmla="*/ 195 w 363"/>
              <a:gd name="T5" fmla="*/ 331 h 331"/>
              <a:gd name="T6" fmla="*/ 159 w 363"/>
              <a:gd name="T7" fmla="*/ 319 h 331"/>
              <a:gd name="T8" fmla="*/ 21 w 363"/>
              <a:gd name="T9" fmla="*/ 219 h 331"/>
              <a:gd name="T10" fmla="*/ 12 w 363"/>
              <a:gd name="T11" fmla="*/ 168 h 331"/>
              <a:gd name="T12" fmla="*/ 113 w 363"/>
              <a:gd name="T13" fmla="*/ 27 h 331"/>
              <a:gd name="T14" fmla="*/ 155 w 363"/>
              <a:gd name="T15" fmla="*/ 1 h 331"/>
              <a:gd name="T16" fmla="*/ 155 w 363"/>
              <a:gd name="T17" fmla="*/ 1 h 331"/>
              <a:gd name="T18" fmla="*/ 167 w 363"/>
              <a:gd name="T19" fmla="*/ 0 h 331"/>
              <a:gd name="T20" fmla="*/ 203 w 363"/>
              <a:gd name="T21" fmla="*/ 12 h 331"/>
              <a:gd name="T22" fmla="*/ 342 w 363"/>
              <a:gd name="T23" fmla="*/ 112 h 331"/>
              <a:gd name="T24" fmla="*/ 351 w 363"/>
              <a:gd name="T25" fmla="*/ 164 h 331"/>
              <a:gd name="T26" fmla="*/ 250 w 363"/>
              <a:gd name="T27" fmla="*/ 304 h 331"/>
              <a:gd name="T28" fmla="*/ 208 w 363"/>
              <a:gd name="T29" fmla="*/ 330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3" h="331">
                <a:moveTo>
                  <a:pt x="208" y="330"/>
                </a:moveTo>
                <a:cubicBezTo>
                  <a:pt x="207" y="331"/>
                  <a:pt x="207" y="331"/>
                  <a:pt x="207" y="331"/>
                </a:cubicBezTo>
                <a:cubicBezTo>
                  <a:pt x="195" y="331"/>
                  <a:pt x="195" y="331"/>
                  <a:pt x="195" y="331"/>
                </a:cubicBezTo>
                <a:cubicBezTo>
                  <a:pt x="183" y="331"/>
                  <a:pt x="170" y="327"/>
                  <a:pt x="159" y="319"/>
                </a:cubicBezTo>
                <a:cubicBezTo>
                  <a:pt x="21" y="219"/>
                  <a:pt x="21" y="219"/>
                  <a:pt x="21" y="219"/>
                </a:cubicBezTo>
                <a:cubicBezTo>
                  <a:pt x="4" y="208"/>
                  <a:pt x="0" y="184"/>
                  <a:pt x="12" y="168"/>
                </a:cubicBezTo>
                <a:cubicBezTo>
                  <a:pt x="113" y="27"/>
                  <a:pt x="113" y="27"/>
                  <a:pt x="113" y="27"/>
                </a:cubicBezTo>
                <a:cubicBezTo>
                  <a:pt x="123" y="13"/>
                  <a:pt x="139" y="4"/>
                  <a:pt x="155" y="1"/>
                </a:cubicBezTo>
                <a:cubicBezTo>
                  <a:pt x="155" y="1"/>
                  <a:pt x="155" y="1"/>
                  <a:pt x="155" y="1"/>
                </a:cubicBezTo>
                <a:cubicBezTo>
                  <a:pt x="167" y="0"/>
                  <a:pt x="167" y="0"/>
                  <a:pt x="167" y="0"/>
                </a:cubicBezTo>
                <a:cubicBezTo>
                  <a:pt x="180" y="1"/>
                  <a:pt x="192" y="5"/>
                  <a:pt x="203" y="12"/>
                </a:cubicBezTo>
                <a:cubicBezTo>
                  <a:pt x="342" y="112"/>
                  <a:pt x="342" y="112"/>
                  <a:pt x="342" y="112"/>
                </a:cubicBezTo>
                <a:cubicBezTo>
                  <a:pt x="359" y="124"/>
                  <a:pt x="363" y="147"/>
                  <a:pt x="351" y="164"/>
                </a:cubicBezTo>
                <a:cubicBezTo>
                  <a:pt x="250" y="304"/>
                  <a:pt x="250" y="304"/>
                  <a:pt x="250" y="304"/>
                </a:cubicBezTo>
                <a:cubicBezTo>
                  <a:pt x="240" y="319"/>
                  <a:pt x="224" y="328"/>
                  <a:pt x="208" y="330"/>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82" name="Freeform 106"/>
          <p:cNvSpPr>
            <a:spLocks/>
          </p:cNvSpPr>
          <p:nvPr/>
        </p:nvSpPr>
        <p:spPr bwMode="auto">
          <a:xfrm>
            <a:off x="4473884" y="2120458"/>
            <a:ext cx="343675" cy="361950"/>
          </a:xfrm>
          <a:custGeom>
            <a:avLst/>
            <a:gdLst>
              <a:gd name="T0" fmla="*/ 4 w 208"/>
              <a:gd name="T1" fmla="*/ 71 h 224"/>
              <a:gd name="T2" fmla="*/ 4 w 208"/>
              <a:gd name="T3" fmla="*/ 71 h 224"/>
              <a:gd name="T4" fmla="*/ 8 w 208"/>
              <a:gd name="T5" fmla="*/ 64 h 224"/>
              <a:gd name="T6" fmla="*/ 27 w 208"/>
              <a:gd name="T7" fmla="*/ 48 h 224"/>
              <a:gd name="T8" fmla="*/ 128 w 208"/>
              <a:gd name="T9" fmla="*/ 5 h 224"/>
              <a:gd name="T10" fmla="*/ 160 w 208"/>
              <a:gd name="T11" fmla="*/ 18 h 224"/>
              <a:gd name="T12" fmla="*/ 203 w 208"/>
              <a:gd name="T13" fmla="*/ 121 h 224"/>
              <a:gd name="T14" fmla="*/ 203 w 208"/>
              <a:gd name="T15" fmla="*/ 153 h 224"/>
              <a:gd name="T16" fmla="*/ 203 w 208"/>
              <a:gd name="T17" fmla="*/ 154 h 224"/>
              <a:gd name="T18" fmla="*/ 200 w 208"/>
              <a:gd name="T19" fmla="*/ 160 h 224"/>
              <a:gd name="T20" fmla="*/ 181 w 208"/>
              <a:gd name="T21" fmla="*/ 176 h 224"/>
              <a:gd name="T22" fmla="*/ 79 w 208"/>
              <a:gd name="T23" fmla="*/ 219 h 224"/>
              <a:gd name="T24" fmla="*/ 47 w 208"/>
              <a:gd name="T25" fmla="*/ 206 h 224"/>
              <a:gd name="T26" fmla="*/ 4 w 208"/>
              <a:gd name="T27" fmla="*/ 103 h 224"/>
              <a:gd name="T28" fmla="*/ 4 w 208"/>
              <a:gd name="T29" fmla="*/ 71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8" h="224">
                <a:moveTo>
                  <a:pt x="4" y="71"/>
                </a:moveTo>
                <a:cubicBezTo>
                  <a:pt x="4" y="71"/>
                  <a:pt x="4" y="71"/>
                  <a:pt x="4" y="71"/>
                </a:cubicBezTo>
                <a:cubicBezTo>
                  <a:pt x="8" y="64"/>
                  <a:pt x="8" y="64"/>
                  <a:pt x="8" y="64"/>
                </a:cubicBezTo>
                <a:cubicBezTo>
                  <a:pt x="12" y="57"/>
                  <a:pt x="18" y="52"/>
                  <a:pt x="27" y="48"/>
                </a:cubicBezTo>
                <a:cubicBezTo>
                  <a:pt x="128" y="5"/>
                  <a:pt x="128" y="5"/>
                  <a:pt x="128" y="5"/>
                </a:cubicBezTo>
                <a:cubicBezTo>
                  <a:pt x="141" y="0"/>
                  <a:pt x="155" y="6"/>
                  <a:pt x="160" y="18"/>
                </a:cubicBezTo>
                <a:cubicBezTo>
                  <a:pt x="203" y="121"/>
                  <a:pt x="203" y="121"/>
                  <a:pt x="203" y="121"/>
                </a:cubicBezTo>
                <a:cubicBezTo>
                  <a:pt x="208" y="132"/>
                  <a:pt x="207" y="143"/>
                  <a:pt x="203" y="153"/>
                </a:cubicBezTo>
                <a:cubicBezTo>
                  <a:pt x="203" y="154"/>
                  <a:pt x="203" y="154"/>
                  <a:pt x="203" y="154"/>
                </a:cubicBezTo>
                <a:cubicBezTo>
                  <a:pt x="200" y="160"/>
                  <a:pt x="200" y="160"/>
                  <a:pt x="200" y="160"/>
                </a:cubicBezTo>
                <a:cubicBezTo>
                  <a:pt x="195" y="167"/>
                  <a:pt x="189" y="173"/>
                  <a:pt x="181" y="176"/>
                </a:cubicBezTo>
                <a:cubicBezTo>
                  <a:pt x="79" y="219"/>
                  <a:pt x="79" y="219"/>
                  <a:pt x="79" y="219"/>
                </a:cubicBezTo>
                <a:cubicBezTo>
                  <a:pt x="67" y="224"/>
                  <a:pt x="53" y="218"/>
                  <a:pt x="47" y="206"/>
                </a:cubicBezTo>
                <a:cubicBezTo>
                  <a:pt x="4" y="103"/>
                  <a:pt x="4" y="103"/>
                  <a:pt x="4" y="103"/>
                </a:cubicBezTo>
                <a:cubicBezTo>
                  <a:pt x="0" y="93"/>
                  <a:pt x="0" y="81"/>
                  <a:pt x="4" y="71"/>
                </a:cubicBez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83" name="Freeform 107"/>
          <p:cNvSpPr>
            <a:spLocks/>
          </p:cNvSpPr>
          <p:nvPr/>
        </p:nvSpPr>
        <p:spPr bwMode="auto">
          <a:xfrm>
            <a:off x="6970393" y="2280796"/>
            <a:ext cx="311253" cy="301625"/>
          </a:xfrm>
          <a:custGeom>
            <a:avLst/>
            <a:gdLst>
              <a:gd name="T0" fmla="*/ 164 w 188"/>
              <a:gd name="T1" fmla="*/ 175 h 186"/>
              <a:gd name="T2" fmla="*/ 163 w 188"/>
              <a:gd name="T3" fmla="*/ 175 h 186"/>
              <a:gd name="T4" fmla="*/ 157 w 188"/>
              <a:gd name="T5" fmla="*/ 180 h 186"/>
              <a:gd name="T6" fmla="*/ 133 w 188"/>
              <a:gd name="T7" fmla="*/ 185 h 186"/>
              <a:gd name="T8" fmla="*/ 23 w 188"/>
              <a:gd name="T9" fmla="*/ 177 h 186"/>
              <a:gd name="T10" fmla="*/ 1 w 188"/>
              <a:gd name="T11" fmla="*/ 151 h 186"/>
              <a:gd name="T12" fmla="*/ 9 w 188"/>
              <a:gd name="T13" fmla="*/ 40 h 186"/>
              <a:gd name="T14" fmla="*/ 24 w 188"/>
              <a:gd name="T15" fmla="*/ 11 h 186"/>
              <a:gd name="T16" fmla="*/ 24 w 188"/>
              <a:gd name="T17" fmla="*/ 11 h 186"/>
              <a:gd name="T18" fmla="*/ 30 w 188"/>
              <a:gd name="T19" fmla="*/ 6 h 186"/>
              <a:gd name="T20" fmla="*/ 54 w 188"/>
              <a:gd name="T21" fmla="*/ 1 h 186"/>
              <a:gd name="T22" fmla="*/ 165 w 188"/>
              <a:gd name="T23" fmla="*/ 9 h 186"/>
              <a:gd name="T24" fmla="*/ 187 w 188"/>
              <a:gd name="T25" fmla="*/ 35 h 186"/>
              <a:gd name="T26" fmla="*/ 178 w 188"/>
              <a:gd name="T27" fmla="*/ 146 h 186"/>
              <a:gd name="T28" fmla="*/ 164 w 188"/>
              <a:gd name="T29" fmla="*/ 175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8" h="186">
                <a:moveTo>
                  <a:pt x="164" y="175"/>
                </a:moveTo>
                <a:cubicBezTo>
                  <a:pt x="163" y="175"/>
                  <a:pt x="163" y="175"/>
                  <a:pt x="163" y="175"/>
                </a:cubicBezTo>
                <a:cubicBezTo>
                  <a:pt x="157" y="180"/>
                  <a:pt x="157" y="180"/>
                  <a:pt x="157" y="180"/>
                </a:cubicBezTo>
                <a:cubicBezTo>
                  <a:pt x="150" y="184"/>
                  <a:pt x="142" y="186"/>
                  <a:pt x="133" y="185"/>
                </a:cubicBezTo>
                <a:cubicBezTo>
                  <a:pt x="23" y="177"/>
                  <a:pt x="23" y="177"/>
                  <a:pt x="23" y="177"/>
                </a:cubicBezTo>
                <a:cubicBezTo>
                  <a:pt x="10" y="176"/>
                  <a:pt x="0" y="164"/>
                  <a:pt x="1" y="151"/>
                </a:cubicBezTo>
                <a:cubicBezTo>
                  <a:pt x="9" y="40"/>
                  <a:pt x="9" y="40"/>
                  <a:pt x="9" y="40"/>
                </a:cubicBezTo>
                <a:cubicBezTo>
                  <a:pt x="10" y="28"/>
                  <a:pt x="16" y="18"/>
                  <a:pt x="24" y="11"/>
                </a:cubicBezTo>
                <a:cubicBezTo>
                  <a:pt x="24" y="11"/>
                  <a:pt x="24" y="11"/>
                  <a:pt x="24" y="11"/>
                </a:cubicBezTo>
                <a:cubicBezTo>
                  <a:pt x="30" y="6"/>
                  <a:pt x="30" y="6"/>
                  <a:pt x="30" y="6"/>
                </a:cubicBezTo>
                <a:cubicBezTo>
                  <a:pt x="37" y="2"/>
                  <a:pt x="46" y="0"/>
                  <a:pt x="54" y="1"/>
                </a:cubicBezTo>
                <a:cubicBezTo>
                  <a:pt x="165" y="9"/>
                  <a:pt x="165" y="9"/>
                  <a:pt x="165" y="9"/>
                </a:cubicBezTo>
                <a:cubicBezTo>
                  <a:pt x="178" y="10"/>
                  <a:pt x="188" y="22"/>
                  <a:pt x="187" y="35"/>
                </a:cubicBezTo>
                <a:cubicBezTo>
                  <a:pt x="178" y="146"/>
                  <a:pt x="178" y="146"/>
                  <a:pt x="178" y="146"/>
                </a:cubicBezTo>
                <a:cubicBezTo>
                  <a:pt x="177" y="158"/>
                  <a:pt x="172" y="168"/>
                  <a:pt x="164" y="175"/>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84" name="Freeform 108"/>
          <p:cNvSpPr>
            <a:spLocks/>
          </p:cNvSpPr>
          <p:nvPr/>
        </p:nvSpPr>
        <p:spPr bwMode="auto">
          <a:xfrm>
            <a:off x="7254088" y="1710883"/>
            <a:ext cx="747332" cy="677863"/>
          </a:xfrm>
          <a:custGeom>
            <a:avLst/>
            <a:gdLst>
              <a:gd name="T0" fmla="*/ 166 w 452"/>
              <a:gd name="T1" fmla="*/ 412 h 418"/>
              <a:gd name="T2" fmla="*/ 165 w 452"/>
              <a:gd name="T3" fmla="*/ 412 h 418"/>
              <a:gd name="T4" fmla="*/ 151 w 452"/>
              <a:gd name="T5" fmla="*/ 406 h 418"/>
              <a:gd name="T6" fmla="*/ 117 w 452"/>
              <a:gd name="T7" fmla="*/ 372 h 418"/>
              <a:gd name="T8" fmla="*/ 13 w 452"/>
              <a:gd name="T9" fmla="*/ 182 h 418"/>
              <a:gd name="T10" fmla="*/ 32 w 452"/>
              <a:gd name="T11" fmla="*/ 118 h 418"/>
              <a:gd name="T12" fmla="*/ 224 w 452"/>
              <a:gd name="T13" fmla="*/ 13 h 418"/>
              <a:gd name="T14" fmla="*/ 287 w 452"/>
              <a:gd name="T15" fmla="*/ 6 h 418"/>
              <a:gd name="T16" fmla="*/ 287 w 452"/>
              <a:gd name="T17" fmla="*/ 7 h 418"/>
              <a:gd name="T18" fmla="*/ 301 w 452"/>
              <a:gd name="T19" fmla="*/ 12 h 418"/>
              <a:gd name="T20" fmla="*/ 336 w 452"/>
              <a:gd name="T21" fmla="*/ 46 h 418"/>
              <a:gd name="T22" fmla="*/ 440 w 452"/>
              <a:gd name="T23" fmla="*/ 236 h 418"/>
              <a:gd name="T24" fmla="*/ 421 w 452"/>
              <a:gd name="T25" fmla="*/ 300 h 418"/>
              <a:gd name="T26" fmla="*/ 229 w 452"/>
              <a:gd name="T27" fmla="*/ 405 h 418"/>
              <a:gd name="T28" fmla="*/ 166 w 452"/>
              <a:gd name="T29" fmla="*/ 41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52" h="418">
                <a:moveTo>
                  <a:pt x="166" y="412"/>
                </a:moveTo>
                <a:cubicBezTo>
                  <a:pt x="165" y="412"/>
                  <a:pt x="165" y="412"/>
                  <a:pt x="165" y="412"/>
                </a:cubicBezTo>
                <a:cubicBezTo>
                  <a:pt x="151" y="406"/>
                  <a:pt x="151" y="406"/>
                  <a:pt x="151" y="406"/>
                </a:cubicBezTo>
                <a:cubicBezTo>
                  <a:pt x="137" y="399"/>
                  <a:pt x="125" y="387"/>
                  <a:pt x="117" y="372"/>
                </a:cubicBezTo>
                <a:cubicBezTo>
                  <a:pt x="13" y="182"/>
                  <a:pt x="13" y="182"/>
                  <a:pt x="13" y="182"/>
                </a:cubicBezTo>
                <a:cubicBezTo>
                  <a:pt x="0" y="159"/>
                  <a:pt x="9" y="131"/>
                  <a:pt x="32" y="118"/>
                </a:cubicBezTo>
                <a:cubicBezTo>
                  <a:pt x="224" y="13"/>
                  <a:pt x="224" y="13"/>
                  <a:pt x="224" y="13"/>
                </a:cubicBezTo>
                <a:cubicBezTo>
                  <a:pt x="244" y="2"/>
                  <a:pt x="266" y="0"/>
                  <a:pt x="287" y="6"/>
                </a:cubicBezTo>
                <a:cubicBezTo>
                  <a:pt x="287" y="7"/>
                  <a:pt x="287" y="7"/>
                  <a:pt x="287" y="7"/>
                </a:cubicBezTo>
                <a:cubicBezTo>
                  <a:pt x="301" y="12"/>
                  <a:pt x="301" y="12"/>
                  <a:pt x="301" y="12"/>
                </a:cubicBezTo>
                <a:cubicBezTo>
                  <a:pt x="315" y="20"/>
                  <a:pt x="328" y="31"/>
                  <a:pt x="336" y="46"/>
                </a:cubicBezTo>
                <a:cubicBezTo>
                  <a:pt x="440" y="236"/>
                  <a:pt x="440" y="236"/>
                  <a:pt x="440" y="236"/>
                </a:cubicBezTo>
                <a:cubicBezTo>
                  <a:pt x="452" y="259"/>
                  <a:pt x="444" y="288"/>
                  <a:pt x="421" y="300"/>
                </a:cubicBezTo>
                <a:cubicBezTo>
                  <a:pt x="229" y="405"/>
                  <a:pt x="229" y="405"/>
                  <a:pt x="229" y="405"/>
                </a:cubicBezTo>
                <a:cubicBezTo>
                  <a:pt x="209" y="416"/>
                  <a:pt x="186" y="418"/>
                  <a:pt x="166" y="412"/>
                </a:cubicBez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85" name="Freeform 109"/>
          <p:cNvSpPr>
            <a:spLocks/>
          </p:cNvSpPr>
          <p:nvPr/>
        </p:nvSpPr>
        <p:spPr bwMode="auto">
          <a:xfrm>
            <a:off x="8048432" y="1802958"/>
            <a:ext cx="1011573" cy="912813"/>
          </a:xfrm>
          <a:custGeom>
            <a:avLst/>
            <a:gdLst>
              <a:gd name="T0" fmla="*/ 250 w 612"/>
              <a:gd name="T1" fmla="*/ 0 h 563"/>
              <a:gd name="T2" fmla="*/ 235 w 612"/>
              <a:gd name="T3" fmla="*/ 1 h 563"/>
              <a:gd name="T4" fmla="*/ 215 w 612"/>
              <a:gd name="T5" fmla="*/ 6 h 563"/>
              <a:gd name="T6" fmla="*/ 214 w 612"/>
              <a:gd name="T7" fmla="*/ 6 h 563"/>
              <a:gd name="T8" fmla="*/ 149 w 612"/>
              <a:gd name="T9" fmla="*/ 63 h 563"/>
              <a:gd name="T10" fmla="*/ 16 w 612"/>
              <a:gd name="T11" fmla="*/ 333 h 563"/>
              <a:gd name="T12" fmla="*/ 45 w 612"/>
              <a:gd name="T13" fmla="*/ 419 h 563"/>
              <a:gd name="T14" fmla="*/ 312 w 612"/>
              <a:gd name="T15" fmla="*/ 551 h 563"/>
              <a:gd name="T16" fmla="*/ 362 w 612"/>
              <a:gd name="T17" fmla="*/ 563 h 563"/>
              <a:gd name="T18" fmla="*/ 377 w 612"/>
              <a:gd name="T19" fmla="*/ 562 h 563"/>
              <a:gd name="T20" fmla="*/ 397 w 612"/>
              <a:gd name="T21" fmla="*/ 557 h 563"/>
              <a:gd name="T22" fmla="*/ 399 w 612"/>
              <a:gd name="T23" fmla="*/ 557 h 563"/>
              <a:gd name="T24" fmla="*/ 464 w 612"/>
              <a:gd name="T25" fmla="*/ 499 h 563"/>
              <a:gd name="T26" fmla="*/ 597 w 612"/>
              <a:gd name="T27" fmla="*/ 230 h 563"/>
              <a:gd name="T28" fmla="*/ 567 w 612"/>
              <a:gd name="T29" fmla="*/ 143 h 563"/>
              <a:gd name="T30" fmla="*/ 300 w 612"/>
              <a:gd name="T31" fmla="*/ 12 h 563"/>
              <a:gd name="T32" fmla="*/ 250 w 612"/>
              <a:gd name="T33" fmla="*/ 0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 h="563">
                <a:moveTo>
                  <a:pt x="250" y="0"/>
                </a:moveTo>
                <a:cubicBezTo>
                  <a:pt x="245" y="0"/>
                  <a:pt x="240" y="1"/>
                  <a:pt x="235" y="1"/>
                </a:cubicBezTo>
                <a:cubicBezTo>
                  <a:pt x="215" y="6"/>
                  <a:pt x="215" y="6"/>
                  <a:pt x="215" y="6"/>
                </a:cubicBezTo>
                <a:cubicBezTo>
                  <a:pt x="214" y="6"/>
                  <a:pt x="214" y="6"/>
                  <a:pt x="214" y="6"/>
                </a:cubicBezTo>
                <a:cubicBezTo>
                  <a:pt x="186" y="16"/>
                  <a:pt x="163" y="35"/>
                  <a:pt x="149" y="63"/>
                </a:cubicBezTo>
                <a:cubicBezTo>
                  <a:pt x="16" y="333"/>
                  <a:pt x="16" y="333"/>
                  <a:pt x="16" y="333"/>
                </a:cubicBezTo>
                <a:cubicBezTo>
                  <a:pt x="0" y="365"/>
                  <a:pt x="13" y="404"/>
                  <a:pt x="45" y="419"/>
                </a:cubicBezTo>
                <a:cubicBezTo>
                  <a:pt x="312" y="551"/>
                  <a:pt x="312" y="551"/>
                  <a:pt x="312" y="551"/>
                </a:cubicBezTo>
                <a:cubicBezTo>
                  <a:pt x="328" y="559"/>
                  <a:pt x="345" y="563"/>
                  <a:pt x="362" y="563"/>
                </a:cubicBezTo>
                <a:cubicBezTo>
                  <a:pt x="367" y="563"/>
                  <a:pt x="372" y="562"/>
                  <a:pt x="377" y="562"/>
                </a:cubicBezTo>
                <a:cubicBezTo>
                  <a:pt x="397" y="557"/>
                  <a:pt x="397" y="557"/>
                  <a:pt x="397" y="557"/>
                </a:cubicBezTo>
                <a:cubicBezTo>
                  <a:pt x="399" y="557"/>
                  <a:pt x="399" y="557"/>
                  <a:pt x="399" y="557"/>
                </a:cubicBezTo>
                <a:cubicBezTo>
                  <a:pt x="426" y="547"/>
                  <a:pt x="450" y="528"/>
                  <a:pt x="464" y="499"/>
                </a:cubicBezTo>
                <a:cubicBezTo>
                  <a:pt x="597" y="230"/>
                  <a:pt x="597" y="230"/>
                  <a:pt x="597" y="230"/>
                </a:cubicBezTo>
                <a:cubicBezTo>
                  <a:pt x="612" y="198"/>
                  <a:pt x="599" y="159"/>
                  <a:pt x="567" y="143"/>
                </a:cubicBezTo>
                <a:cubicBezTo>
                  <a:pt x="300" y="12"/>
                  <a:pt x="300" y="12"/>
                  <a:pt x="300" y="12"/>
                </a:cubicBezTo>
                <a:cubicBezTo>
                  <a:pt x="284" y="4"/>
                  <a:pt x="267" y="0"/>
                  <a:pt x="250" y="0"/>
                </a:cubicBez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86" name="Freeform 110"/>
          <p:cNvSpPr>
            <a:spLocks/>
          </p:cNvSpPr>
          <p:nvPr/>
        </p:nvSpPr>
        <p:spPr bwMode="auto">
          <a:xfrm>
            <a:off x="7832824" y="1318770"/>
            <a:ext cx="619264" cy="552450"/>
          </a:xfrm>
          <a:custGeom>
            <a:avLst/>
            <a:gdLst>
              <a:gd name="T0" fmla="*/ 205 w 374"/>
              <a:gd name="T1" fmla="*/ 341 h 341"/>
              <a:gd name="T2" fmla="*/ 204 w 374"/>
              <a:gd name="T3" fmla="*/ 341 h 341"/>
              <a:gd name="T4" fmla="*/ 192 w 374"/>
              <a:gd name="T5" fmla="*/ 341 h 341"/>
              <a:gd name="T6" fmla="*/ 156 w 374"/>
              <a:gd name="T7" fmla="*/ 326 h 341"/>
              <a:gd name="T8" fmla="*/ 19 w 374"/>
              <a:gd name="T9" fmla="*/ 216 h 341"/>
              <a:gd name="T10" fmla="*/ 13 w 374"/>
              <a:gd name="T11" fmla="*/ 163 h 341"/>
              <a:gd name="T12" fmla="*/ 125 w 374"/>
              <a:gd name="T13" fmla="*/ 24 h 341"/>
              <a:gd name="T14" fmla="*/ 169 w 374"/>
              <a:gd name="T15" fmla="*/ 0 h 341"/>
              <a:gd name="T16" fmla="*/ 170 w 374"/>
              <a:gd name="T17" fmla="*/ 0 h 341"/>
              <a:gd name="T18" fmla="*/ 182 w 374"/>
              <a:gd name="T19" fmla="*/ 0 h 341"/>
              <a:gd name="T20" fmla="*/ 219 w 374"/>
              <a:gd name="T21" fmla="*/ 14 h 341"/>
              <a:gd name="T22" fmla="*/ 355 w 374"/>
              <a:gd name="T23" fmla="*/ 124 h 341"/>
              <a:gd name="T24" fmla="*/ 361 w 374"/>
              <a:gd name="T25" fmla="*/ 178 h 341"/>
              <a:gd name="T26" fmla="*/ 250 w 374"/>
              <a:gd name="T27" fmla="*/ 316 h 341"/>
              <a:gd name="T28" fmla="*/ 205 w 374"/>
              <a:gd name="T29" fmla="*/ 34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74" h="341">
                <a:moveTo>
                  <a:pt x="205" y="341"/>
                </a:moveTo>
                <a:cubicBezTo>
                  <a:pt x="204" y="341"/>
                  <a:pt x="204" y="341"/>
                  <a:pt x="204" y="341"/>
                </a:cubicBezTo>
                <a:cubicBezTo>
                  <a:pt x="192" y="341"/>
                  <a:pt x="192" y="341"/>
                  <a:pt x="192" y="341"/>
                </a:cubicBezTo>
                <a:cubicBezTo>
                  <a:pt x="180" y="340"/>
                  <a:pt x="167" y="335"/>
                  <a:pt x="156" y="326"/>
                </a:cubicBezTo>
                <a:cubicBezTo>
                  <a:pt x="19" y="216"/>
                  <a:pt x="19" y="216"/>
                  <a:pt x="19" y="216"/>
                </a:cubicBezTo>
                <a:cubicBezTo>
                  <a:pt x="3" y="203"/>
                  <a:pt x="0" y="179"/>
                  <a:pt x="13" y="163"/>
                </a:cubicBezTo>
                <a:cubicBezTo>
                  <a:pt x="125" y="24"/>
                  <a:pt x="125" y="24"/>
                  <a:pt x="125" y="24"/>
                </a:cubicBezTo>
                <a:cubicBezTo>
                  <a:pt x="136" y="10"/>
                  <a:pt x="152" y="2"/>
                  <a:pt x="169" y="0"/>
                </a:cubicBezTo>
                <a:cubicBezTo>
                  <a:pt x="170" y="0"/>
                  <a:pt x="170" y="0"/>
                  <a:pt x="170" y="0"/>
                </a:cubicBezTo>
                <a:cubicBezTo>
                  <a:pt x="182" y="0"/>
                  <a:pt x="182" y="0"/>
                  <a:pt x="182" y="0"/>
                </a:cubicBezTo>
                <a:cubicBezTo>
                  <a:pt x="195" y="1"/>
                  <a:pt x="208" y="5"/>
                  <a:pt x="219" y="14"/>
                </a:cubicBezTo>
                <a:cubicBezTo>
                  <a:pt x="355" y="124"/>
                  <a:pt x="355" y="124"/>
                  <a:pt x="355" y="124"/>
                </a:cubicBezTo>
                <a:cubicBezTo>
                  <a:pt x="372" y="137"/>
                  <a:pt x="374" y="161"/>
                  <a:pt x="361" y="178"/>
                </a:cubicBezTo>
                <a:cubicBezTo>
                  <a:pt x="250" y="316"/>
                  <a:pt x="250" y="316"/>
                  <a:pt x="250" y="316"/>
                </a:cubicBezTo>
                <a:cubicBezTo>
                  <a:pt x="239" y="331"/>
                  <a:pt x="222" y="339"/>
                  <a:pt x="205" y="341"/>
                </a:cubicBez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87" name="Freeform 111"/>
          <p:cNvSpPr>
            <a:spLocks/>
          </p:cNvSpPr>
          <p:nvPr/>
        </p:nvSpPr>
        <p:spPr bwMode="auto">
          <a:xfrm>
            <a:off x="9714933" y="1156845"/>
            <a:ext cx="705183" cy="658813"/>
          </a:xfrm>
          <a:custGeom>
            <a:avLst/>
            <a:gdLst>
              <a:gd name="T0" fmla="*/ 94 w 426"/>
              <a:gd name="T1" fmla="*/ 389 h 406"/>
              <a:gd name="T2" fmla="*/ 93 w 426"/>
              <a:gd name="T3" fmla="*/ 389 h 406"/>
              <a:gd name="T4" fmla="*/ 81 w 426"/>
              <a:gd name="T5" fmla="*/ 379 h 406"/>
              <a:gd name="T6" fmla="*/ 56 w 426"/>
              <a:gd name="T7" fmla="*/ 335 h 406"/>
              <a:gd name="T8" fmla="*/ 6 w 426"/>
              <a:gd name="T9" fmla="*/ 114 h 406"/>
              <a:gd name="T10" fmla="*/ 44 w 426"/>
              <a:gd name="T11" fmla="*/ 55 h 406"/>
              <a:gd name="T12" fmla="*/ 267 w 426"/>
              <a:gd name="T13" fmla="*/ 5 h 406"/>
              <a:gd name="T14" fmla="*/ 332 w 426"/>
              <a:gd name="T15" fmla="*/ 17 h 406"/>
              <a:gd name="T16" fmla="*/ 333 w 426"/>
              <a:gd name="T17" fmla="*/ 17 h 406"/>
              <a:gd name="T18" fmla="*/ 345 w 426"/>
              <a:gd name="T19" fmla="*/ 27 h 406"/>
              <a:gd name="T20" fmla="*/ 370 w 426"/>
              <a:gd name="T21" fmla="*/ 71 h 406"/>
              <a:gd name="T22" fmla="*/ 420 w 426"/>
              <a:gd name="T23" fmla="*/ 292 h 406"/>
              <a:gd name="T24" fmla="*/ 383 w 426"/>
              <a:gd name="T25" fmla="*/ 351 h 406"/>
              <a:gd name="T26" fmla="*/ 159 w 426"/>
              <a:gd name="T27" fmla="*/ 401 h 406"/>
              <a:gd name="T28" fmla="*/ 94 w 426"/>
              <a:gd name="T29" fmla="*/ 389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6" h="406">
                <a:moveTo>
                  <a:pt x="94" y="389"/>
                </a:moveTo>
                <a:cubicBezTo>
                  <a:pt x="93" y="389"/>
                  <a:pt x="93" y="389"/>
                  <a:pt x="93" y="389"/>
                </a:cubicBezTo>
                <a:cubicBezTo>
                  <a:pt x="81" y="379"/>
                  <a:pt x="81" y="379"/>
                  <a:pt x="81" y="379"/>
                </a:cubicBezTo>
                <a:cubicBezTo>
                  <a:pt x="69" y="368"/>
                  <a:pt x="60" y="353"/>
                  <a:pt x="56" y="335"/>
                </a:cubicBezTo>
                <a:cubicBezTo>
                  <a:pt x="6" y="114"/>
                  <a:pt x="6" y="114"/>
                  <a:pt x="6" y="114"/>
                </a:cubicBezTo>
                <a:cubicBezTo>
                  <a:pt x="0" y="88"/>
                  <a:pt x="17" y="61"/>
                  <a:pt x="44" y="55"/>
                </a:cubicBezTo>
                <a:cubicBezTo>
                  <a:pt x="267" y="5"/>
                  <a:pt x="267" y="5"/>
                  <a:pt x="267" y="5"/>
                </a:cubicBezTo>
                <a:cubicBezTo>
                  <a:pt x="290" y="0"/>
                  <a:pt x="314" y="5"/>
                  <a:pt x="332" y="17"/>
                </a:cubicBezTo>
                <a:cubicBezTo>
                  <a:pt x="333" y="17"/>
                  <a:pt x="333" y="17"/>
                  <a:pt x="333" y="17"/>
                </a:cubicBezTo>
                <a:cubicBezTo>
                  <a:pt x="345" y="27"/>
                  <a:pt x="345" y="27"/>
                  <a:pt x="345" y="27"/>
                </a:cubicBezTo>
                <a:cubicBezTo>
                  <a:pt x="357" y="38"/>
                  <a:pt x="366" y="53"/>
                  <a:pt x="370" y="71"/>
                </a:cubicBezTo>
                <a:cubicBezTo>
                  <a:pt x="420" y="292"/>
                  <a:pt x="420" y="292"/>
                  <a:pt x="420" y="292"/>
                </a:cubicBezTo>
                <a:cubicBezTo>
                  <a:pt x="426" y="318"/>
                  <a:pt x="409" y="345"/>
                  <a:pt x="383" y="351"/>
                </a:cubicBezTo>
                <a:cubicBezTo>
                  <a:pt x="159" y="401"/>
                  <a:pt x="159" y="401"/>
                  <a:pt x="159" y="401"/>
                </a:cubicBezTo>
                <a:cubicBezTo>
                  <a:pt x="136" y="406"/>
                  <a:pt x="113" y="401"/>
                  <a:pt x="94" y="389"/>
                </a:cubicBez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88" name="Freeform 112"/>
          <p:cNvSpPr>
            <a:spLocks/>
          </p:cNvSpPr>
          <p:nvPr/>
        </p:nvSpPr>
        <p:spPr bwMode="auto">
          <a:xfrm>
            <a:off x="9912708" y="2290321"/>
            <a:ext cx="363129" cy="385763"/>
          </a:xfrm>
          <a:custGeom>
            <a:avLst/>
            <a:gdLst>
              <a:gd name="T0" fmla="*/ 217 w 219"/>
              <a:gd name="T1" fmla="*/ 87 h 238"/>
              <a:gd name="T2" fmla="*/ 217 w 219"/>
              <a:gd name="T3" fmla="*/ 87 h 238"/>
              <a:gd name="T4" fmla="*/ 218 w 219"/>
              <a:gd name="T5" fmla="*/ 95 h 238"/>
              <a:gd name="T6" fmla="*/ 214 w 219"/>
              <a:gd name="T7" fmla="*/ 120 h 238"/>
              <a:gd name="T8" fmla="*/ 160 w 219"/>
              <a:gd name="T9" fmla="*/ 221 h 238"/>
              <a:gd name="T10" fmla="*/ 126 w 219"/>
              <a:gd name="T11" fmla="*/ 232 h 238"/>
              <a:gd name="T12" fmla="*/ 23 w 219"/>
              <a:gd name="T13" fmla="*/ 177 h 238"/>
              <a:gd name="T14" fmla="*/ 2 w 219"/>
              <a:gd name="T15" fmla="*/ 152 h 238"/>
              <a:gd name="T16" fmla="*/ 2 w 219"/>
              <a:gd name="T17" fmla="*/ 151 h 238"/>
              <a:gd name="T18" fmla="*/ 1 w 219"/>
              <a:gd name="T19" fmla="*/ 143 h 238"/>
              <a:gd name="T20" fmla="*/ 5 w 219"/>
              <a:gd name="T21" fmla="*/ 118 h 238"/>
              <a:gd name="T22" fmla="*/ 59 w 219"/>
              <a:gd name="T23" fmla="*/ 17 h 238"/>
              <a:gd name="T24" fmla="*/ 93 w 219"/>
              <a:gd name="T25" fmla="*/ 7 h 238"/>
              <a:gd name="T26" fmla="*/ 195 w 219"/>
              <a:gd name="T27" fmla="*/ 61 h 238"/>
              <a:gd name="T28" fmla="*/ 217 w 219"/>
              <a:gd name="T29" fmla="*/ 87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9" h="238">
                <a:moveTo>
                  <a:pt x="217" y="87"/>
                </a:moveTo>
                <a:cubicBezTo>
                  <a:pt x="217" y="87"/>
                  <a:pt x="217" y="87"/>
                  <a:pt x="217" y="87"/>
                </a:cubicBezTo>
                <a:cubicBezTo>
                  <a:pt x="218" y="95"/>
                  <a:pt x="218" y="95"/>
                  <a:pt x="218" y="95"/>
                </a:cubicBezTo>
                <a:cubicBezTo>
                  <a:pt x="219" y="103"/>
                  <a:pt x="218" y="112"/>
                  <a:pt x="214" y="120"/>
                </a:cubicBezTo>
                <a:cubicBezTo>
                  <a:pt x="160" y="221"/>
                  <a:pt x="160" y="221"/>
                  <a:pt x="160" y="221"/>
                </a:cubicBezTo>
                <a:cubicBezTo>
                  <a:pt x="153" y="234"/>
                  <a:pt x="138" y="238"/>
                  <a:pt x="126" y="232"/>
                </a:cubicBezTo>
                <a:cubicBezTo>
                  <a:pt x="23" y="177"/>
                  <a:pt x="23" y="177"/>
                  <a:pt x="23" y="177"/>
                </a:cubicBezTo>
                <a:cubicBezTo>
                  <a:pt x="13" y="172"/>
                  <a:pt x="5" y="162"/>
                  <a:pt x="2" y="152"/>
                </a:cubicBezTo>
                <a:cubicBezTo>
                  <a:pt x="2" y="151"/>
                  <a:pt x="2" y="151"/>
                  <a:pt x="2" y="151"/>
                </a:cubicBezTo>
                <a:cubicBezTo>
                  <a:pt x="1" y="143"/>
                  <a:pt x="1" y="143"/>
                  <a:pt x="1" y="143"/>
                </a:cubicBezTo>
                <a:cubicBezTo>
                  <a:pt x="0" y="135"/>
                  <a:pt x="1" y="126"/>
                  <a:pt x="5" y="118"/>
                </a:cubicBezTo>
                <a:cubicBezTo>
                  <a:pt x="59" y="17"/>
                  <a:pt x="59" y="17"/>
                  <a:pt x="59" y="17"/>
                </a:cubicBezTo>
                <a:cubicBezTo>
                  <a:pt x="66" y="5"/>
                  <a:pt x="81" y="0"/>
                  <a:pt x="93" y="7"/>
                </a:cubicBezTo>
                <a:cubicBezTo>
                  <a:pt x="195" y="61"/>
                  <a:pt x="195" y="61"/>
                  <a:pt x="195" y="61"/>
                </a:cubicBezTo>
                <a:cubicBezTo>
                  <a:pt x="206" y="67"/>
                  <a:pt x="213" y="76"/>
                  <a:pt x="217" y="87"/>
                </a:cubicBez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89" name="Freeform 113"/>
          <p:cNvSpPr>
            <a:spLocks/>
          </p:cNvSpPr>
          <p:nvPr/>
        </p:nvSpPr>
        <p:spPr bwMode="auto">
          <a:xfrm>
            <a:off x="8747130" y="2709421"/>
            <a:ext cx="565767" cy="508000"/>
          </a:xfrm>
          <a:custGeom>
            <a:avLst/>
            <a:gdLst>
              <a:gd name="T0" fmla="*/ 204 w 342"/>
              <a:gd name="T1" fmla="*/ 0 h 314"/>
              <a:gd name="T2" fmla="*/ 177 w 342"/>
              <a:gd name="T3" fmla="*/ 6 h 314"/>
              <a:gd name="T4" fmla="*/ 25 w 342"/>
              <a:gd name="T5" fmla="*/ 79 h 314"/>
              <a:gd name="T6" fmla="*/ 8 w 342"/>
              <a:gd name="T7" fmla="*/ 127 h 314"/>
              <a:gd name="T8" fmla="*/ 80 w 342"/>
              <a:gd name="T9" fmla="*/ 278 h 314"/>
              <a:gd name="T10" fmla="*/ 105 w 342"/>
              <a:gd name="T11" fmla="*/ 305 h 314"/>
              <a:gd name="T12" fmla="*/ 115 w 342"/>
              <a:gd name="T13" fmla="*/ 310 h 314"/>
              <a:gd name="T14" fmla="*/ 116 w 342"/>
              <a:gd name="T15" fmla="*/ 310 h 314"/>
              <a:gd name="T16" fmla="*/ 137 w 342"/>
              <a:gd name="T17" fmla="*/ 314 h 314"/>
              <a:gd name="T18" fmla="*/ 165 w 342"/>
              <a:gd name="T19" fmla="*/ 308 h 314"/>
              <a:gd name="T20" fmla="*/ 317 w 342"/>
              <a:gd name="T21" fmla="*/ 235 h 314"/>
              <a:gd name="T22" fmla="*/ 334 w 342"/>
              <a:gd name="T23" fmla="*/ 187 h 314"/>
              <a:gd name="T24" fmla="*/ 262 w 342"/>
              <a:gd name="T25" fmla="*/ 36 h 314"/>
              <a:gd name="T26" fmla="*/ 237 w 342"/>
              <a:gd name="T27" fmla="*/ 9 h 314"/>
              <a:gd name="T28" fmla="*/ 226 w 342"/>
              <a:gd name="T29" fmla="*/ 4 h 314"/>
              <a:gd name="T30" fmla="*/ 226 w 342"/>
              <a:gd name="T31" fmla="*/ 4 h 314"/>
              <a:gd name="T32" fmla="*/ 204 w 342"/>
              <a:gd name="T33" fmla="*/ 0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2" h="314">
                <a:moveTo>
                  <a:pt x="204" y="0"/>
                </a:moveTo>
                <a:cubicBezTo>
                  <a:pt x="195" y="0"/>
                  <a:pt x="186" y="2"/>
                  <a:pt x="177" y="6"/>
                </a:cubicBezTo>
                <a:cubicBezTo>
                  <a:pt x="25" y="79"/>
                  <a:pt x="25" y="79"/>
                  <a:pt x="25" y="79"/>
                </a:cubicBezTo>
                <a:cubicBezTo>
                  <a:pt x="7" y="88"/>
                  <a:pt x="0" y="109"/>
                  <a:pt x="8" y="127"/>
                </a:cubicBezTo>
                <a:cubicBezTo>
                  <a:pt x="80" y="278"/>
                  <a:pt x="80" y="278"/>
                  <a:pt x="80" y="278"/>
                </a:cubicBezTo>
                <a:cubicBezTo>
                  <a:pt x="86" y="290"/>
                  <a:pt x="95" y="299"/>
                  <a:pt x="105" y="305"/>
                </a:cubicBezTo>
                <a:cubicBezTo>
                  <a:pt x="115" y="310"/>
                  <a:pt x="115" y="310"/>
                  <a:pt x="115" y="310"/>
                </a:cubicBezTo>
                <a:cubicBezTo>
                  <a:pt x="116" y="310"/>
                  <a:pt x="116" y="310"/>
                  <a:pt x="116" y="310"/>
                </a:cubicBezTo>
                <a:cubicBezTo>
                  <a:pt x="123" y="313"/>
                  <a:pt x="130" y="314"/>
                  <a:pt x="137" y="314"/>
                </a:cubicBezTo>
                <a:cubicBezTo>
                  <a:pt x="147" y="314"/>
                  <a:pt x="156" y="312"/>
                  <a:pt x="165" y="308"/>
                </a:cubicBezTo>
                <a:cubicBezTo>
                  <a:pt x="317" y="235"/>
                  <a:pt x="317" y="235"/>
                  <a:pt x="317" y="235"/>
                </a:cubicBezTo>
                <a:cubicBezTo>
                  <a:pt x="335" y="226"/>
                  <a:pt x="342" y="205"/>
                  <a:pt x="334" y="187"/>
                </a:cubicBezTo>
                <a:cubicBezTo>
                  <a:pt x="262" y="36"/>
                  <a:pt x="262" y="36"/>
                  <a:pt x="262" y="36"/>
                </a:cubicBezTo>
                <a:cubicBezTo>
                  <a:pt x="256" y="24"/>
                  <a:pt x="247" y="15"/>
                  <a:pt x="237" y="9"/>
                </a:cubicBezTo>
                <a:cubicBezTo>
                  <a:pt x="226" y="4"/>
                  <a:pt x="226" y="4"/>
                  <a:pt x="226" y="4"/>
                </a:cubicBezTo>
                <a:cubicBezTo>
                  <a:pt x="226" y="4"/>
                  <a:pt x="226" y="4"/>
                  <a:pt x="226" y="4"/>
                </a:cubicBezTo>
                <a:cubicBezTo>
                  <a:pt x="219" y="1"/>
                  <a:pt x="212" y="0"/>
                  <a:pt x="204" y="0"/>
                </a:cubicBezTo>
              </a:path>
            </a:pathLst>
          </a:custGeom>
          <a:solidFill>
            <a:srgbClr val="6AA4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90" name="Freeform 114"/>
          <p:cNvSpPr>
            <a:spLocks/>
          </p:cNvSpPr>
          <p:nvPr/>
        </p:nvSpPr>
        <p:spPr bwMode="auto">
          <a:xfrm>
            <a:off x="7447000" y="3141221"/>
            <a:ext cx="679245" cy="696913"/>
          </a:xfrm>
          <a:custGeom>
            <a:avLst/>
            <a:gdLst>
              <a:gd name="T0" fmla="*/ 428 w 446"/>
              <a:gd name="T1" fmla="*/ 365 h 467"/>
              <a:gd name="T2" fmla="*/ 427 w 446"/>
              <a:gd name="T3" fmla="*/ 366 h 467"/>
              <a:gd name="T4" fmla="*/ 416 w 446"/>
              <a:gd name="T5" fmla="*/ 380 h 467"/>
              <a:gd name="T6" fmla="*/ 368 w 446"/>
              <a:gd name="T7" fmla="*/ 407 h 467"/>
              <a:gd name="T8" fmla="*/ 124 w 446"/>
              <a:gd name="T9" fmla="*/ 460 h 467"/>
              <a:gd name="T10" fmla="*/ 60 w 446"/>
              <a:gd name="T11" fmla="*/ 419 h 467"/>
              <a:gd name="T12" fmla="*/ 5 w 446"/>
              <a:gd name="T13" fmla="*/ 173 h 467"/>
              <a:gd name="T14" fmla="*/ 18 w 446"/>
              <a:gd name="T15" fmla="*/ 101 h 467"/>
              <a:gd name="T16" fmla="*/ 18 w 446"/>
              <a:gd name="T17" fmla="*/ 101 h 467"/>
              <a:gd name="T18" fmla="*/ 29 w 446"/>
              <a:gd name="T19" fmla="*/ 87 h 467"/>
              <a:gd name="T20" fmla="*/ 78 w 446"/>
              <a:gd name="T21" fmla="*/ 60 h 467"/>
              <a:gd name="T22" fmla="*/ 321 w 446"/>
              <a:gd name="T23" fmla="*/ 6 h 467"/>
              <a:gd name="T24" fmla="*/ 386 w 446"/>
              <a:gd name="T25" fmla="*/ 47 h 467"/>
              <a:gd name="T26" fmla="*/ 440 w 446"/>
              <a:gd name="T27" fmla="*/ 294 h 467"/>
              <a:gd name="T28" fmla="*/ 428 w 446"/>
              <a:gd name="T29" fmla="*/ 365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46" h="467">
                <a:moveTo>
                  <a:pt x="428" y="365"/>
                </a:moveTo>
                <a:cubicBezTo>
                  <a:pt x="427" y="366"/>
                  <a:pt x="427" y="366"/>
                  <a:pt x="427" y="366"/>
                </a:cubicBezTo>
                <a:cubicBezTo>
                  <a:pt x="416" y="380"/>
                  <a:pt x="416" y="380"/>
                  <a:pt x="416" y="380"/>
                </a:cubicBezTo>
                <a:cubicBezTo>
                  <a:pt x="404" y="393"/>
                  <a:pt x="387" y="403"/>
                  <a:pt x="368" y="407"/>
                </a:cubicBezTo>
                <a:cubicBezTo>
                  <a:pt x="124" y="460"/>
                  <a:pt x="124" y="460"/>
                  <a:pt x="124" y="460"/>
                </a:cubicBezTo>
                <a:cubicBezTo>
                  <a:pt x="95" y="467"/>
                  <a:pt x="66" y="448"/>
                  <a:pt x="60" y="419"/>
                </a:cubicBezTo>
                <a:cubicBezTo>
                  <a:pt x="5" y="173"/>
                  <a:pt x="5" y="173"/>
                  <a:pt x="5" y="173"/>
                </a:cubicBezTo>
                <a:cubicBezTo>
                  <a:pt x="0" y="147"/>
                  <a:pt x="5" y="122"/>
                  <a:pt x="18" y="101"/>
                </a:cubicBezTo>
                <a:cubicBezTo>
                  <a:pt x="18" y="101"/>
                  <a:pt x="18" y="101"/>
                  <a:pt x="18" y="101"/>
                </a:cubicBezTo>
                <a:cubicBezTo>
                  <a:pt x="29" y="87"/>
                  <a:pt x="29" y="87"/>
                  <a:pt x="29" y="87"/>
                </a:cubicBezTo>
                <a:cubicBezTo>
                  <a:pt x="42" y="74"/>
                  <a:pt x="58" y="64"/>
                  <a:pt x="78" y="60"/>
                </a:cubicBezTo>
                <a:cubicBezTo>
                  <a:pt x="321" y="6"/>
                  <a:pt x="321" y="6"/>
                  <a:pt x="321" y="6"/>
                </a:cubicBezTo>
                <a:cubicBezTo>
                  <a:pt x="351" y="0"/>
                  <a:pt x="380" y="18"/>
                  <a:pt x="386" y="47"/>
                </a:cubicBezTo>
                <a:cubicBezTo>
                  <a:pt x="440" y="294"/>
                  <a:pt x="440" y="294"/>
                  <a:pt x="440" y="294"/>
                </a:cubicBezTo>
                <a:cubicBezTo>
                  <a:pt x="446" y="319"/>
                  <a:pt x="441" y="345"/>
                  <a:pt x="428" y="365"/>
                </a:cubicBezTo>
                <a:close/>
              </a:path>
            </a:pathLst>
          </a:custGeom>
          <a:solidFill>
            <a:srgbClr val="ED7C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91" name="Freeform 115"/>
          <p:cNvSpPr>
            <a:spLocks/>
          </p:cNvSpPr>
          <p:nvPr/>
        </p:nvSpPr>
        <p:spPr bwMode="auto">
          <a:xfrm>
            <a:off x="8210543" y="3512696"/>
            <a:ext cx="569010" cy="546100"/>
          </a:xfrm>
          <a:custGeom>
            <a:avLst/>
            <a:gdLst>
              <a:gd name="T0" fmla="*/ 291 w 344"/>
              <a:gd name="T1" fmla="*/ 319 h 337"/>
              <a:gd name="T2" fmla="*/ 290 w 344"/>
              <a:gd name="T3" fmla="*/ 320 h 337"/>
              <a:gd name="T4" fmla="*/ 279 w 344"/>
              <a:gd name="T5" fmla="*/ 327 h 337"/>
              <a:gd name="T6" fmla="*/ 236 w 344"/>
              <a:gd name="T7" fmla="*/ 335 h 337"/>
              <a:gd name="T8" fmla="*/ 40 w 344"/>
              <a:gd name="T9" fmla="*/ 312 h 337"/>
              <a:gd name="T10" fmla="*/ 3 w 344"/>
              <a:gd name="T11" fmla="*/ 265 h 337"/>
              <a:gd name="T12" fmla="*/ 25 w 344"/>
              <a:gd name="T13" fmla="*/ 67 h 337"/>
              <a:gd name="T14" fmla="*/ 53 w 344"/>
              <a:gd name="T15" fmla="*/ 17 h 337"/>
              <a:gd name="T16" fmla="*/ 54 w 344"/>
              <a:gd name="T17" fmla="*/ 17 h 337"/>
              <a:gd name="T18" fmla="*/ 65 w 344"/>
              <a:gd name="T19" fmla="*/ 9 h 337"/>
              <a:gd name="T20" fmla="*/ 109 w 344"/>
              <a:gd name="T21" fmla="*/ 2 h 337"/>
              <a:gd name="T22" fmla="*/ 304 w 344"/>
              <a:gd name="T23" fmla="*/ 24 h 337"/>
              <a:gd name="T24" fmla="*/ 342 w 344"/>
              <a:gd name="T25" fmla="*/ 72 h 337"/>
              <a:gd name="T26" fmla="*/ 319 w 344"/>
              <a:gd name="T27" fmla="*/ 269 h 337"/>
              <a:gd name="T28" fmla="*/ 291 w 344"/>
              <a:gd name="T29" fmla="*/ 319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44" h="337">
                <a:moveTo>
                  <a:pt x="291" y="319"/>
                </a:moveTo>
                <a:cubicBezTo>
                  <a:pt x="290" y="320"/>
                  <a:pt x="290" y="320"/>
                  <a:pt x="290" y="320"/>
                </a:cubicBezTo>
                <a:cubicBezTo>
                  <a:pt x="279" y="327"/>
                  <a:pt x="279" y="327"/>
                  <a:pt x="279" y="327"/>
                </a:cubicBezTo>
                <a:cubicBezTo>
                  <a:pt x="266" y="334"/>
                  <a:pt x="251" y="337"/>
                  <a:pt x="236" y="335"/>
                </a:cubicBezTo>
                <a:cubicBezTo>
                  <a:pt x="40" y="312"/>
                  <a:pt x="40" y="312"/>
                  <a:pt x="40" y="312"/>
                </a:cubicBezTo>
                <a:cubicBezTo>
                  <a:pt x="17" y="310"/>
                  <a:pt x="0" y="288"/>
                  <a:pt x="3" y="265"/>
                </a:cubicBezTo>
                <a:cubicBezTo>
                  <a:pt x="25" y="67"/>
                  <a:pt x="25" y="67"/>
                  <a:pt x="25" y="67"/>
                </a:cubicBezTo>
                <a:cubicBezTo>
                  <a:pt x="28" y="47"/>
                  <a:pt x="38" y="29"/>
                  <a:pt x="53" y="17"/>
                </a:cubicBezTo>
                <a:cubicBezTo>
                  <a:pt x="54" y="17"/>
                  <a:pt x="54" y="17"/>
                  <a:pt x="54" y="17"/>
                </a:cubicBezTo>
                <a:cubicBezTo>
                  <a:pt x="65" y="9"/>
                  <a:pt x="65" y="9"/>
                  <a:pt x="65" y="9"/>
                </a:cubicBezTo>
                <a:cubicBezTo>
                  <a:pt x="78" y="3"/>
                  <a:pt x="93" y="0"/>
                  <a:pt x="109" y="2"/>
                </a:cubicBezTo>
                <a:cubicBezTo>
                  <a:pt x="304" y="24"/>
                  <a:pt x="304" y="24"/>
                  <a:pt x="304" y="24"/>
                </a:cubicBezTo>
                <a:cubicBezTo>
                  <a:pt x="328" y="27"/>
                  <a:pt x="344" y="48"/>
                  <a:pt x="342" y="72"/>
                </a:cubicBezTo>
                <a:cubicBezTo>
                  <a:pt x="319" y="269"/>
                  <a:pt x="319" y="269"/>
                  <a:pt x="319" y="269"/>
                </a:cubicBezTo>
                <a:cubicBezTo>
                  <a:pt x="317" y="290"/>
                  <a:pt x="306" y="307"/>
                  <a:pt x="291" y="319"/>
                </a:cubicBezTo>
                <a:close/>
              </a:path>
            </a:pathLst>
          </a:custGeom>
          <a:solidFill>
            <a:schemeClr val="bg2">
              <a:lumMod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92" name="Freeform 116"/>
          <p:cNvSpPr>
            <a:spLocks/>
          </p:cNvSpPr>
          <p:nvPr/>
        </p:nvSpPr>
        <p:spPr bwMode="auto">
          <a:xfrm rot="2157118">
            <a:off x="5355768" y="4147696"/>
            <a:ext cx="484712" cy="514350"/>
          </a:xfrm>
          <a:custGeom>
            <a:avLst/>
            <a:gdLst>
              <a:gd name="T0" fmla="*/ 290 w 293"/>
              <a:gd name="T1" fmla="*/ 199 h 317"/>
              <a:gd name="T2" fmla="*/ 289 w 293"/>
              <a:gd name="T3" fmla="*/ 199 h 317"/>
              <a:gd name="T4" fmla="*/ 286 w 293"/>
              <a:gd name="T5" fmla="*/ 209 h 317"/>
              <a:gd name="T6" fmla="*/ 262 w 293"/>
              <a:gd name="T7" fmla="*/ 234 h 317"/>
              <a:gd name="T8" fmla="*/ 130 w 293"/>
              <a:gd name="T9" fmla="*/ 308 h 317"/>
              <a:gd name="T10" fmla="*/ 85 w 293"/>
              <a:gd name="T11" fmla="*/ 296 h 317"/>
              <a:gd name="T12" fmla="*/ 10 w 293"/>
              <a:gd name="T13" fmla="*/ 163 h 317"/>
              <a:gd name="T14" fmla="*/ 4 w 293"/>
              <a:gd name="T15" fmla="*/ 119 h 317"/>
              <a:gd name="T16" fmla="*/ 4 w 293"/>
              <a:gd name="T17" fmla="*/ 118 h 317"/>
              <a:gd name="T18" fmla="*/ 8 w 293"/>
              <a:gd name="T19" fmla="*/ 108 h 317"/>
              <a:gd name="T20" fmla="*/ 31 w 293"/>
              <a:gd name="T21" fmla="*/ 84 h 317"/>
              <a:gd name="T22" fmla="*/ 163 w 293"/>
              <a:gd name="T23" fmla="*/ 9 h 317"/>
              <a:gd name="T24" fmla="*/ 208 w 293"/>
              <a:gd name="T25" fmla="*/ 21 h 317"/>
              <a:gd name="T26" fmla="*/ 284 w 293"/>
              <a:gd name="T27" fmla="*/ 155 h 317"/>
              <a:gd name="T28" fmla="*/ 290 w 293"/>
              <a:gd name="T29" fmla="*/ 199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3" h="317">
                <a:moveTo>
                  <a:pt x="290" y="199"/>
                </a:moveTo>
                <a:cubicBezTo>
                  <a:pt x="289" y="199"/>
                  <a:pt x="289" y="199"/>
                  <a:pt x="289" y="199"/>
                </a:cubicBezTo>
                <a:cubicBezTo>
                  <a:pt x="286" y="209"/>
                  <a:pt x="286" y="209"/>
                  <a:pt x="286" y="209"/>
                </a:cubicBezTo>
                <a:cubicBezTo>
                  <a:pt x="281" y="219"/>
                  <a:pt x="273" y="228"/>
                  <a:pt x="262" y="234"/>
                </a:cubicBezTo>
                <a:cubicBezTo>
                  <a:pt x="130" y="308"/>
                  <a:pt x="130" y="308"/>
                  <a:pt x="130" y="308"/>
                </a:cubicBezTo>
                <a:cubicBezTo>
                  <a:pt x="114" y="317"/>
                  <a:pt x="94" y="312"/>
                  <a:pt x="85" y="296"/>
                </a:cubicBezTo>
                <a:cubicBezTo>
                  <a:pt x="10" y="163"/>
                  <a:pt x="10" y="163"/>
                  <a:pt x="10" y="163"/>
                </a:cubicBezTo>
                <a:cubicBezTo>
                  <a:pt x="2" y="149"/>
                  <a:pt x="0" y="133"/>
                  <a:pt x="4" y="119"/>
                </a:cubicBezTo>
                <a:cubicBezTo>
                  <a:pt x="4" y="118"/>
                  <a:pt x="4" y="118"/>
                  <a:pt x="4" y="118"/>
                </a:cubicBezTo>
                <a:cubicBezTo>
                  <a:pt x="8" y="108"/>
                  <a:pt x="8" y="108"/>
                  <a:pt x="8" y="108"/>
                </a:cubicBezTo>
                <a:cubicBezTo>
                  <a:pt x="13" y="98"/>
                  <a:pt x="21" y="90"/>
                  <a:pt x="31" y="84"/>
                </a:cubicBezTo>
                <a:cubicBezTo>
                  <a:pt x="163" y="9"/>
                  <a:pt x="163" y="9"/>
                  <a:pt x="163" y="9"/>
                </a:cubicBezTo>
                <a:cubicBezTo>
                  <a:pt x="179" y="0"/>
                  <a:pt x="199" y="6"/>
                  <a:pt x="208" y="21"/>
                </a:cubicBezTo>
                <a:cubicBezTo>
                  <a:pt x="284" y="155"/>
                  <a:pt x="284" y="155"/>
                  <a:pt x="284" y="155"/>
                </a:cubicBezTo>
                <a:cubicBezTo>
                  <a:pt x="292" y="169"/>
                  <a:pt x="293" y="184"/>
                  <a:pt x="290" y="199"/>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93" name="Freeform 116"/>
          <p:cNvSpPr>
            <a:spLocks/>
          </p:cNvSpPr>
          <p:nvPr/>
        </p:nvSpPr>
        <p:spPr bwMode="auto">
          <a:xfrm rot="6112456">
            <a:off x="4502404" y="3896772"/>
            <a:ext cx="771369" cy="835864"/>
          </a:xfrm>
          <a:custGeom>
            <a:avLst/>
            <a:gdLst>
              <a:gd name="T0" fmla="*/ 290 w 293"/>
              <a:gd name="T1" fmla="*/ 199 h 317"/>
              <a:gd name="T2" fmla="*/ 289 w 293"/>
              <a:gd name="T3" fmla="*/ 199 h 317"/>
              <a:gd name="T4" fmla="*/ 286 w 293"/>
              <a:gd name="T5" fmla="*/ 209 h 317"/>
              <a:gd name="T6" fmla="*/ 262 w 293"/>
              <a:gd name="T7" fmla="*/ 234 h 317"/>
              <a:gd name="T8" fmla="*/ 130 w 293"/>
              <a:gd name="T9" fmla="*/ 308 h 317"/>
              <a:gd name="T10" fmla="*/ 85 w 293"/>
              <a:gd name="T11" fmla="*/ 296 h 317"/>
              <a:gd name="T12" fmla="*/ 10 w 293"/>
              <a:gd name="T13" fmla="*/ 163 h 317"/>
              <a:gd name="T14" fmla="*/ 4 w 293"/>
              <a:gd name="T15" fmla="*/ 119 h 317"/>
              <a:gd name="T16" fmla="*/ 4 w 293"/>
              <a:gd name="T17" fmla="*/ 118 h 317"/>
              <a:gd name="T18" fmla="*/ 8 w 293"/>
              <a:gd name="T19" fmla="*/ 108 h 317"/>
              <a:gd name="T20" fmla="*/ 31 w 293"/>
              <a:gd name="T21" fmla="*/ 84 h 317"/>
              <a:gd name="T22" fmla="*/ 163 w 293"/>
              <a:gd name="T23" fmla="*/ 9 h 317"/>
              <a:gd name="T24" fmla="*/ 208 w 293"/>
              <a:gd name="T25" fmla="*/ 21 h 317"/>
              <a:gd name="T26" fmla="*/ 284 w 293"/>
              <a:gd name="T27" fmla="*/ 155 h 317"/>
              <a:gd name="T28" fmla="*/ 290 w 293"/>
              <a:gd name="T29" fmla="*/ 199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3" h="317">
                <a:moveTo>
                  <a:pt x="290" y="199"/>
                </a:moveTo>
                <a:cubicBezTo>
                  <a:pt x="289" y="199"/>
                  <a:pt x="289" y="199"/>
                  <a:pt x="289" y="199"/>
                </a:cubicBezTo>
                <a:cubicBezTo>
                  <a:pt x="286" y="209"/>
                  <a:pt x="286" y="209"/>
                  <a:pt x="286" y="209"/>
                </a:cubicBezTo>
                <a:cubicBezTo>
                  <a:pt x="281" y="219"/>
                  <a:pt x="273" y="228"/>
                  <a:pt x="262" y="234"/>
                </a:cubicBezTo>
                <a:cubicBezTo>
                  <a:pt x="130" y="308"/>
                  <a:pt x="130" y="308"/>
                  <a:pt x="130" y="308"/>
                </a:cubicBezTo>
                <a:cubicBezTo>
                  <a:pt x="114" y="317"/>
                  <a:pt x="94" y="312"/>
                  <a:pt x="85" y="296"/>
                </a:cubicBezTo>
                <a:cubicBezTo>
                  <a:pt x="10" y="163"/>
                  <a:pt x="10" y="163"/>
                  <a:pt x="10" y="163"/>
                </a:cubicBezTo>
                <a:cubicBezTo>
                  <a:pt x="2" y="149"/>
                  <a:pt x="0" y="133"/>
                  <a:pt x="4" y="119"/>
                </a:cubicBezTo>
                <a:cubicBezTo>
                  <a:pt x="4" y="118"/>
                  <a:pt x="4" y="118"/>
                  <a:pt x="4" y="118"/>
                </a:cubicBezTo>
                <a:cubicBezTo>
                  <a:pt x="8" y="108"/>
                  <a:pt x="8" y="108"/>
                  <a:pt x="8" y="108"/>
                </a:cubicBezTo>
                <a:cubicBezTo>
                  <a:pt x="13" y="98"/>
                  <a:pt x="21" y="90"/>
                  <a:pt x="31" y="84"/>
                </a:cubicBezTo>
                <a:cubicBezTo>
                  <a:pt x="163" y="9"/>
                  <a:pt x="163" y="9"/>
                  <a:pt x="163" y="9"/>
                </a:cubicBezTo>
                <a:cubicBezTo>
                  <a:pt x="179" y="0"/>
                  <a:pt x="199" y="6"/>
                  <a:pt x="208" y="21"/>
                </a:cubicBezTo>
                <a:cubicBezTo>
                  <a:pt x="284" y="155"/>
                  <a:pt x="284" y="155"/>
                  <a:pt x="284" y="155"/>
                </a:cubicBezTo>
                <a:cubicBezTo>
                  <a:pt x="292" y="169"/>
                  <a:pt x="293" y="184"/>
                  <a:pt x="290" y="199"/>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94" name="Freeform 107"/>
          <p:cNvSpPr>
            <a:spLocks/>
          </p:cNvSpPr>
          <p:nvPr/>
        </p:nvSpPr>
        <p:spPr bwMode="auto">
          <a:xfrm>
            <a:off x="8184357" y="1018817"/>
            <a:ext cx="304800" cy="301625"/>
          </a:xfrm>
          <a:custGeom>
            <a:avLst/>
            <a:gdLst>
              <a:gd name="T0" fmla="*/ 164 w 188"/>
              <a:gd name="T1" fmla="*/ 175 h 186"/>
              <a:gd name="T2" fmla="*/ 163 w 188"/>
              <a:gd name="T3" fmla="*/ 175 h 186"/>
              <a:gd name="T4" fmla="*/ 157 w 188"/>
              <a:gd name="T5" fmla="*/ 180 h 186"/>
              <a:gd name="T6" fmla="*/ 133 w 188"/>
              <a:gd name="T7" fmla="*/ 185 h 186"/>
              <a:gd name="T8" fmla="*/ 23 w 188"/>
              <a:gd name="T9" fmla="*/ 177 h 186"/>
              <a:gd name="T10" fmla="*/ 1 w 188"/>
              <a:gd name="T11" fmla="*/ 151 h 186"/>
              <a:gd name="T12" fmla="*/ 9 w 188"/>
              <a:gd name="T13" fmla="*/ 40 h 186"/>
              <a:gd name="T14" fmla="*/ 24 w 188"/>
              <a:gd name="T15" fmla="*/ 11 h 186"/>
              <a:gd name="T16" fmla="*/ 24 w 188"/>
              <a:gd name="T17" fmla="*/ 11 h 186"/>
              <a:gd name="T18" fmla="*/ 30 w 188"/>
              <a:gd name="T19" fmla="*/ 6 h 186"/>
              <a:gd name="T20" fmla="*/ 54 w 188"/>
              <a:gd name="T21" fmla="*/ 1 h 186"/>
              <a:gd name="T22" fmla="*/ 165 w 188"/>
              <a:gd name="T23" fmla="*/ 9 h 186"/>
              <a:gd name="T24" fmla="*/ 187 w 188"/>
              <a:gd name="T25" fmla="*/ 35 h 186"/>
              <a:gd name="T26" fmla="*/ 178 w 188"/>
              <a:gd name="T27" fmla="*/ 146 h 186"/>
              <a:gd name="T28" fmla="*/ 164 w 188"/>
              <a:gd name="T29" fmla="*/ 175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8" h="186">
                <a:moveTo>
                  <a:pt x="164" y="175"/>
                </a:moveTo>
                <a:cubicBezTo>
                  <a:pt x="163" y="175"/>
                  <a:pt x="163" y="175"/>
                  <a:pt x="163" y="175"/>
                </a:cubicBezTo>
                <a:cubicBezTo>
                  <a:pt x="157" y="180"/>
                  <a:pt x="157" y="180"/>
                  <a:pt x="157" y="180"/>
                </a:cubicBezTo>
                <a:cubicBezTo>
                  <a:pt x="150" y="184"/>
                  <a:pt x="142" y="186"/>
                  <a:pt x="133" y="185"/>
                </a:cubicBezTo>
                <a:cubicBezTo>
                  <a:pt x="23" y="177"/>
                  <a:pt x="23" y="177"/>
                  <a:pt x="23" y="177"/>
                </a:cubicBezTo>
                <a:cubicBezTo>
                  <a:pt x="10" y="176"/>
                  <a:pt x="0" y="164"/>
                  <a:pt x="1" y="151"/>
                </a:cubicBezTo>
                <a:cubicBezTo>
                  <a:pt x="9" y="40"/>
                  <a:pt x="9" y="40"/>
                  <a:pt x="9" y="40"/>
                </a:cubicBezTo>
                <a:cubicBezTo>
                  <a:pt x="10" y="28"/>
                  <a:pt x="16" y="18"/>
                  <a:pt x="24" y="11"/>
                </a:cubicBezTo>
                <a:cubicBezTo>
                  <a:pt x="24" y="11"/>
                  <a:pt x="24" y="11"/>
                  <a:pt x="24" y="11"/>
                </a:cubicBezTo>
                <a:cubicBezTo>
                  <a:pt x="30" y="6"/>
                  <a:pt x="30" y="6"/>
                  <a:pt x="30" y="6"/>
                </a:cubicBezTo>
                <a:cubicBezTo>
                  <a:pt x="37" y="2"/>
                  <a:pt x="46" y="0"/>
                  <a:pt x="54" y="1"/>
                </a:cubicBezTo>
                <a:cubicBezTo>
                  <a:pt x="165" y="9"/>
                  <a:pt x="165" y="9"/>
                  <a:pt x="165" y="9"/>
                </a:cubicBezTo>
                <a:cubicBezTo>
                  <a:pt x="178" y="10"/>
                  <a:pt x="188" y="22"/>
                  <a:pt x="187" y="35"/>
                </a:cubicBezTo>
                <a:cubicBezTo>
                  <a:pt x="178" y="146"/>
                  <a:pt x="178" y="146"/>
                  <a:pt x="178" y="146"/>
                </a:cubicBezTo>
                <a:cubicBezTo>
                  <a:pt x="177" y="158"/>
                  <a:pt x="172" y="168"/>
                  <a:pt x="164" y="175"/>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95" name="Freeform 68"/>
          <p:cNvSpPr>
            <a:spLocks/>
          </p:cNvSpPr>
          <p:nvPr/>
        </p:nvSpPr>
        <p:spPr bwMode="auto">
          <a:xfrm>
            <a:off x="3470275" y="1669103"/>
            <a:ext cx="546100" cy="508000"/>
          </a:xfrm>
          <a:custGeom>
            <a:avLst/>
            <a:gdLst>
              <a:gd name="T0" fmla="*/ 123 w 337"/>
              <a:gd name="T1" fmla="*/ 0 h 314"/>
              <a:gd name="T2" fmla="*/ 106 w 337"/>
              <a:gd name="T3" fmla="*/ 2 h 314"/>
              <a:gd name="T4" fmla="*/ 95 w 337"/>
              <a:gd name="T5" fmla="*/ 6 h 314"/>
              <a:gd name="T6" fmla="*/ 94 w 337"/>
              <a:gd name="T7" fmla="*/ 6 h 314"/>
              <a:gd name="T8" fmla="*/ 61 w 337"/>
              <a:gd name="T9" fmla="*/ 44 h 314"/>
              <a:gd name="T10" fmla="*/ 7 w 337"/>
              <a:gd name="T11" fmla="*/ 209 h 314"/>
              <a:gd name="T12" fmla="*/ 30 w 337"/>
              <a:gd name="T13" fmla="*/ 256 h 314"/>
              <a:gd name="T14" fmla="*/ 193 w 337"/>
              <a:gd name="T15" fmla="*/ 310 h 314"/>
              <a:gd name="T16" fmla="*/ 214 w 337"/>
              <a:gd name="T17" fmla="*/ 314 h 314"/>
              <a:gd name="T18" fmla="*/ 231 w 337"/>
              <a:gd name="T19" fmla="*/ 311 h 314"/>
              <a:gd name="T20" fmla="*/ 242 w 337"/>
              <a:gd name="T21" fmla="*/ 307 h 314"/>
              <a:gd name="T22" fmla="*/ 243 w 337"/>
              <a:gd name="T23" fmla="*/ 307 h 314"/>
              <a:gd name="T24" fmla="*/ 276 w 337"/>
              <a:gd name="T25" fmla="*/ 269 h 314"/>
              <a:gd name="T26" fmla="*/ 330 w 337"/>
              <a:gd name="T27" fmla="*/ 104 h 314"/>
              <a:gd name="T28" fmla="*/ 307 w 337"/>
              <a:gd name="T29" fmla="*/ 57 h 314"/>
              <a:gd name="T30" fmla="*/ 144 w 337"/>
              <a:gd name="T31" fmla="*/ 3 h 314"/>
              <a:gd name="T32" fmla="*/ 123 w 337"/>
              <a:gd name="T33" fmla="*/ 0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37" h="314">
                <a:moveTo>
                  <a:pt x="123" y="0"/>
                </a:moveTo>
                <a:cubicBezTo>
                  <a:pt x="117" y="0"/>
                  <a:pt x="112" y="0"/>
                  <a:pt x="106" y="2"/>
                </a:cubicBezTo>
                <a:cubicBezTo>
                  <a:pt x="95" y="6"/>
                  <a:pt x="95" y="6"/>
                  <a:pt x="95" y="6"/>
                </a:cubicBezTo>
                <a:cubicBezTo>
                  <a:pt x="94" y="6"/>
                  <a:pt x="94" y="6"/>
                  <a:pt x="94" y="6"/>
                </a:cubicBezTo>
                <a:cubicBezTo>
                  <a:pt x="79" y="14"/>
                  <a:pt x="67" y="27"/>
                  <a:pt x="61" y="44"/>
                </a:cubicBezTo>
                <a:cubicBezTo>
                  <a:pt x="7" y="209"/>
                  <a:pt x="7" y="209"/>
                  <a:pt x="7" y="209"/>
                </a:cubicBezTo>
                <a:cubicBezTo>
                  <a:pt x="0" y="228"/>
                  <a:pt x="11" y="249"/>
                  <a:pt x="30" y="256"/>
                </a:cubicBezTo>
                <a:cubicBezTo>
                  <a:pt x="193" y="310"/>
                  <a:pt x="193" y="310"/>
                  <a:pt x="193" y="310"/>
                </a:cubicBezTo>
                <a:cubicBezTo>
                  <a:pt x="200" y="312"/>
                  <a:pt x="207" y="314"/>
                  <a:pt x="214" y="314"/>
                </a:cubicBezTo>
                <a:cubicBezTo>
                  <a:pt x="220" y="314"/>
                  <a:pt x="226" y="313"/>
                  <a:pt x="231" y="311"/>
                </a:cubicBezTo>
                <a:cubicBezTo>
                  <a:pt x="242" y="307"/>
                  <a:pt x="242" y="307"/>
                  <a:pt x="242" y="307"/>
                </a:cubicBezTo>
                <a:cubicBezTo>
                  <a:pt x="243" y="307"/>
                  <a:pt x="243" y="307"/>
                  <a:pt x="243" y="307"/>
                </a:cubicBezTo>
                <a:cubicBezTo>
                  <a:pt x="258" y="299"/>
                  <a:pt x="270" y="286"/>
                  <a:pt x="276" y="269"/>
                </a:cubicBezTo>
                <a:cubicBezTo>
                  <a:pt x="330" y="104"/>
                  <a:pt x="330" y="104"/>
                  <a:pt x="330" y="104"/>
                </a:cubicBezTo>
                <a:cubicBezTo>
                  <a:pt x="337" y="85"/>
                  <a:pt x="326" y="64"/>
                  <a:pt x="307" y="57"/>
                </a:cubicBezTo>
                <a:cubicBezTo>
                  <a:pt x="144" y="3"/>
                  <a:pt x="144" y="3"/>
                  <a:pt x="144" y="3"/>
                </a:cubicBezTo>
                <a:cubicBezTo>
                  <a:pt x="137" y="1"/>
                  <a:pt x="130" y="0"/>
                  <a:pt x="123" y="0"/>
                </a:cubicBezTo>
              </a:path>
            </a:pathLst>
          </a:custGeom>
          <a:solidFill>
            <a:schemeClr val="accent3">
              <a:lumMod val="75000"/>
            </a:schemeClr>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96" name="Freeform 42"/>
          <p:cNvSpPr>
            <a:spLocks noEditPoints="1"/>
          </p:cNvSpPr>
          <p:nvPr/>
        </p:nvSpPr>
        <p:spPr bwMode="auto">
          <a:xfrm>
            <a:off x="8917786" y="1258358"/>
            <a:ext cx="418174" cy="366969"/>
          </a:xfrm>
          <a:custGeom>
            <a:avLst/>
            <a:gdLst>
              <a:gd name="T0" fmla="*/ 82 w 82"/>
              <a:gd name="T1" fmla="*/ 72 h 72"/>
              <a:gd name="T2" fmla="*/ 23 w 82"/>
              <a:gd name="T3" fmla="*/ 72 h 72"/>
              <a:gd name="T4" fmla="*/ 23 w 82"/>
              <a:gd name="T5" fmla="*/ 62 h 72"/>
              <a:gd name="T6" fmla="*/ 29 w 82"/>
              <a:gd name="T7" fmla="*/ 53 h 72"/>
              <a:gd name="T8" fmla="*/ 23 w 82"/>
              <a:gd name="T9" fmla="*/ 53 h 72"/>
              <a:gd name="T10" fmla="*/ 3 w 82"/>
              <a:gd name="T11" fmla="*/ 33 h 72"/>
              <a:gd name="T12" fmla="*/ 3 w 82"/>
              <a:gd name="T13" fmla="*/ 17 h 72"/>
              <a:gd name="T14" fmla="*/ 0 w 82"/>
              <a:gd name="T15" fmla="*/ 13 h 72"/>
              <a:gd name="T16" fmla="*/ 2 w 82"/>
              <a:gd name="T17" fmla="*/ 7 h 72"/>
              <a:gd name="T18" fmla="*/ 26 w 82"/>
              <a:gd name="T19" fmla="*/ 7 h 72"/>
              <a:gd name="T20" fmla="*/ 28 w 82"/>
              <a:gd name="T21" fmla="*/ 0 h 72"/>
              <a:gd name="T22" fmla="*/ 77 w 82"/>
              <a:gd name="T23" fmla="*/ 0 h 72"/>
              <a:gd name="T24" fmla="*/ 79 w 82"/>
              <a:gd name="T25" fmla="*/ 10 h 72"/>
              <a:gd name="T26" fmla="*/ 75 w 82"/>
              <a:gd name="T27" fmla="*/ 12 h 72"/>
              <a:gd name="T28" fmla="*/ 75 w 82"/>
              <a:gd name="T29" fmla="*/ 53 h 72"/>
              <a:gd name="T30" fmla="*/ 82 w 82"/>
              <a:gd name="T31" fmla="*/ 62 h 72"/>
              <a:gd name="T32" fmla="*/ 82 w 82"/>
              <a:gd name="T33" fmla="*/ 72 h 72"/>
              <a:gd name="T34" fmla="*/ 29 w 82"/>
              <a:gd name="T35" fmla="*/ 20 h 72"/>
              <a:gd name="T36" fmla="*/ 16 w 82"/>
              <a:gd name="T37" fmla="*/ 20 h 72"/>
              <a:gd name="T38" fmla="*/ 16 w 82"/>
              <a:gd name="T39" fmla="*/ 33 h 72"/>
              <a:gd name="T40" fmla="*/ 23 w 82"/>
              <a:gd name="T41" fmla="*/ 40 h 72"/>
              <a:gd name="T42" fmla="*/ 29 w 82"/>
              <a:gd name="T43" fmla="*/ 40 h 72"/>
              <a:gd name="T44" fmla="*/ 29 w 82"/>
              <a:gd name="T45" fmla="*/ 2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2" h="72">
                <a:moveTo>
                  <a:pt x="82" y="72"/>
                </a:moveTo>
                <a:cubicBezTo>
                  <a:pt x="23" y="72"/>
                  <a:pt x="23" y="72"/>
                  <a:pt x="23" y="72"/>
                </a:cubicBezTo>
                <a:cubicBezTo>
                  <a:pt x="23" y="62"/>
                  <a:pt x="23" y="62"/>
                  <a:pt x="23" y="62"/>
                </a:cubicBezTo>
                <a:cubicBezTo>
                  <a:pt x="29" y="53"/>
                  <a:pt x="29" y="53"/>
                  <a:pt x="29" y="53"/>
                </a:cubicBezTo>
                <a:cubicBezTo>
                  <a:pt x="29" y="53"/>
                  <a:pt x="23" y="53"/>
                  <a:pt x="23" y="53"/>
                </a:cubicBezTo>
                <a:cubicBezTo>
                  <a:pt x="12" y="53"/>
                  <a:pt x="3" y="44"/>
                  <a:pt x="3" y="33"/>
                </a:cubicBezTo>
                <a:cubicBezTo>
                  <a:pt x="3" y="17"/>
                  <a:pt x="3" y="17"/>
                  <a:pt x="3" y="17"/>
                </a:cubicBezTo>
                <a:cubicBezTo>
                  <a:pt x="0" y="13"/>
                  <a:pt x="0" y="13"/>
                  <a:pt x="0" y="13"/>
                </a:cubicBezTo>
                <a:cubicBezTo>
                  <a:pt x="2" y="7"/>
                  <a:pt x="2" y="7"/>
                  <a:pt x="2" y="7"/>
                </a:cubicBezTo>
                <a:cubicBezTo>
                  <a:pt x="26" y="7"/>
                  <a:pt x="26" y="7"/>
                  <a:pt x="26" y="7"/>
                </a:cubicBezTo>
                <a:cubicBezTo>
                  <a:pt x="28" y="0"/>
                  <a:pt x="28" y="0"/>
                  <a:pt x="28" y="0"/>
                </a:cubicBezTo>
                <a:cubicBezTo>
                  <a:pt x="77" y="0"/>
                  <a:pt x="77" y="0"/>
                  <a:pt x="77" y="0"/>
                </a:cubicBezTo>
                <a:cubicBezTo>
                  <a:pt x="79" y="10"/>
                  <a:pt x="79" y="10"/>
                  <a:pt x="79" y="10"/>
                </a:cubicBezTo>
                <a:cubicBezTo>
                  <a:pt x="75" y="12"/>
                  <a:pt x="75" y="12"/>
                  <a:pt x="75" y="12"/>
                </a:cubicBezTo>
                <a:cubicBezTo>
                  <a:pt x="75" y="53"/>
                  <a:pt x="75" y="53"/>
                  <a:pt x="75" y="53"/>
                </a:cubicBezTo>
                <a:cubicBezTo>
                  <a:pt x="82" y="62"/>
                  <a:pt x="82" y="62"/>
                  <a:pt x="82" y="62"/>
                </a:cubicBezTo>
                <a:lnTo>
                  <a:pt x="82" y="72"/>
                </a:lnTo>
                <a:close/>
                <a:moveTo>
                  <a:pt x="29" y="20"/>
                </a:moveTo>
                <a:cubicBezTo>
                  <a:pt x="16" y="20"/>
                  <a:pt x="16" y="20"/>
                  <a:pt x="16" y="20"/>
                </a:cubicBezTo>
                <a:cubicBezTo>
                  <a:pt x="16" y="26"/>
                  <a:pt x="16" y="33"/>
                  <a:pt x="16" y="33"/>
                </a:cubicBezTo>
                <a:cubicBezTo>
                  <a:pt x="16" y="37"/>
                  <a:pt x="19" y="40"/>
                  <a:pt x="23" y="40"/>
                </a:cubicBezTo>
                <a:cubicBezTo>
                  <a:pt x="27" y="40"/>
                  <a:pt x="29" y="40"/>
                  <a:pt x="29" y="40"/>
                </a:cubicBezTo>
                <a:lnTo>
                  <a:pt x="29" y="2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97" name="Freeform 43"/>
          <p:cNvSpPr>
            <a:spLocks noEditPoints="1"/>
          </p:cNvSpPr>
          <p:nvPr/>
        </p:nvSpPr>
        <p:spPr bwMode="auto">
          <a:xfrm>
            <a:off x="2085585" y="2549312"/>
            <a:ext cx="458353" cy="281317"/>
          </a:xfrm>
          <a:custGeom>
            <a:avLst/>
            <a:gdLst>
              <a:gd name="T0" fmla="*/ 31 w 105"/>
              <a:gd name="T1" fmla="*/ 0 h 65"/>
              <a:gd name="T2" fmla="*/ 51 w 105"/>
              <a:gd name="T3" fmla="*/ 16 h 65"/>
              <a:gd name="T4" fmla="*/ 42 w 105"/>
              <a:gd name="T5" fmla="*/ 29 h 65"/>
              <a:gd name="T6" fmla="*/ 54 w 105"/>
              <a:gd name="T7" fmla="*/ 45 h 65"/>
              <a:gd name="T8" fmla="*/ 31 w 105"/>
              <a:gd name="T9" fmla="*/ 64 h 65"/>
              <a:gd name="T10" fmla="*/ 0 w 105"/>
              <a:gd name="T11" fmla="*/ 64 h 65"/>
              <a:gd name="T12" fmla="*/ 0 w 105"/>
              <a:gd name="T13" fmla="*/ 0 h 65"/>
              <a:gd name="T14" fmla="*/ 31 w 105"/>
              <a:gd name="T15" fmla="*/ 0 h 65"/>
              <a:gd name="T16" fmla="*/ 29 w 105"/>
              <a:gd name="T17" fmla="*/ 26 h 65"/>
              <a:gd name="T18" fmla="*/ 37 w 105"/>
              <a:gd name="T19" fmla="*/ 18 h 65"/>
              <a:gd name="T20" fmla="*/ 28 w 105"/>
              <a:gd name="T21" fmla="*/ 11 h 65"/>
              <a:gd name="T22" fmla="*/ 14 w 105"/>
              <a:gd name="T23" fmla="*/ 11 h 65"/>
              <a:gd name="T24" fmla="*/ 14 w 105"/>
              <a:gd name="T25" fmla="*/ 26 h 65"/>
              <a:gd name="T26" fmla="*/ 29 w 105"/>
              <a:gd name="T27" fmla="*/ 26 h 65"/>
              <a:gd name="T28" fmla="*/ 30 w 105"/>
              <a:gd name="T29" fmla="*/ 53 h 65"/>
              <a:gd name="T30" fmla="*/ 40 w 105"/>
              <a:gd name="T31" fmla="*/ 45 h 65"/>
              <a:gd name="T32" fmla="*/ 30 w 105"/>
              <a:gd name="T33" fmla="*/ 35 h 65"/>
              <a:gd name="T34" fmla="*/ 14 w 105"/>
              <a:gd name="T35" fmla="*/ 35 h 65"/>
              <a:gd name="T36" fmla="*/ 14 w 105"/>
              <a:gd name="T37" fmla="*/ 53 h 65"/>
              <a:gd name="T38" fmla="*/ 30 w 105"/>
              <a:gd name="T39" fmla="*/ 53 h 65"/>
              <a:gd name="T40" fmla="*/ 93 w 105"/>
              <a:gd name="T41" fmla="*/ 50 h 65"/>
              <a:gd name="T42" fmla="*/ 104 w 105"/>
              <a:gd name="T43" fmla="*/ 50 h 65"/>
              <a:gd name="T44" fmla="*/ 82 w 105"/>
              <a:gd name="T45" fmla="*/ 65 h 65"/>
              <a:gd name="T46" fmla="*/ 58 w 105"/>
              <a:gd name="T47" fmla="*/ 41 h 65"/>
              <a:gd name="T48" fmla="*/ 82 w 105"/>
              <a:gd name="T49" fmla="*/ 16 h 65"/>
              <a:gd name="T50" fmla="*/ 105 w 105"/>
              <a:gd name="T51" fmla="*/ 42 h 65"/>
              <a:gd name="T52" fmla="*/ 105 w 105"/>
              <a:gd name="T53" fmla="*/ 44 h 65"/>
              <a:gd name="T54" fmla="*/ 71 w 105"/>
              <a:gd name="T55" fmla="*/ 44 h 65"/>
              <a:gd name="T56" fmla="*/ 83 w 105"/>
              <a:gd name="T57" fmla="*/ 56 h 65"/>
              <a:gd name="T58" fmla="*/ 93 w 105"/>
              <a:gd name="T59" fmla="*/ 50 h 65"/>
              <a:gd name="T60" fmla="*/ 69 w 105"/>
              <a:gd name="T61" fmla="*/ 4 h 65"/>
              <a:gd name="T62" fmla="*/ 69 w 105"/>
              <a:gd name="T63" fmla="*/ 10 h 65"/>
              <a:gd name="T64" fmla="*/ 95 w 105"/>
              <a:gd name="T65" fmla="*/ 10 h 65"/>
              <a:gd name="T66" fmla="*/ 95 w 105"/>
              <a:gd name="T67" fmla="*/ 4 h 65"/>
              <a:gd name="T68" fmla="*/ 69 w 105"/>
              <a:gd name="T69" fmla="*/ 4 h 65"/>
              <a:gd name="T70" fmla="*/ 71 w 105"/>
              <a:gd name="T71" fmla="*/ 36 h 65"/>
              <a:gd name="T72" fmla="*/ 92 w 105"/>
              <a:gd name="T73" fmla="*/ 36 h 65"/>
              <a:gd name="T74" fmla="*/ 82 w 105"/>
              <a:gd name="T75" fmla="*/ 26 h 65"/>
              <a:gd name="T76" fmla="*/ 71 w 105"/>
              <a:gd name="T77" fmla="*/ 36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5" h="65">
                <a:moveTo>
                  <a:pt x="31" y="0"/>
                </a:moveTo>
                <a:cubicBezTo>
                  <a:pt x="42" y="0"/>
                  <a:pt x="51" y="3"/>
                  <a:pt x="51" y="16"/>
                </a:cubicBezTo>
                <a:cubicBezTo>
                  <a:pt x="51" y="22"/>
                  <a:pt x="48" y="26"/>
                  <a:pt x="42" y="29"/>
                </a:cubicBezTo>
                <a:cubicBezTo>
                  <a:pt x="50" y="31"/>
                  <a:pt x="54" y="37"/>
                  <a:pt x="54" y="45"/>
                </a:cubicBezTo>
                <a:cubicBezTo>
                  <a:pt x="54" y="59"/>
                  <a:pt x="43" y="64"/>
                  <a:pt x="31" y="64"/>
                </a:cubicBezTo>
                <a:cubicBezTo>
                  <a:pt x="0" y="64"/>
                  <a:pt x="0" y="64"/>
                  <a:pt x="0" y="64"/>
                </a:cubicBezTo>
                <a:cubicBezTo>
                  <a:pt x="0" y="0"/>
                  <a:pt x="0" y="0"/>
                  <a:pt x="0" y="0"/>
                </a:cubicBezTo>
                <a:lnTo>
                  <a:pt x="31" y="0"/>
                </a:lnTo>
                <a:close/>
                <a:moveTo>
                  <a:pt x="29" y="26"/>
                </a:moveTo>
                <a:cubicBezTo>
                  <a:pt x="34" y="26"/>
                  <a:pt x="37" y="24"/>
                  <a:pt x="37" y="18"/>
                </a:cubicBezTo>
                <a:cubicBezTo>
                  <a:pt x="37" y="12"/>
                  <a:pt x="33" y="11"/>
                  <a:pt x="28" y="11"/>
                </a:cubicBezTo>
                <a:cubicBezTo>
                  <a:pt x="14" y="11"/>
                  <a:pt x="14" y="11"/>
                  <a:pt x="14" y="11"/>
                </a:cubicBezTo>
                <a:cubicBezTo>
                  <a:pt x="14" y="26"/>
                  <a:pt x="14" y="26"/>
                  <a:pt x="14" y="26"/>
                </a:cubicBezTo>
                <a:lnTo>
                  <a:pt x="29" y="26"/>
                </a:lnTo>
                <a:close/>
                <a:moveTo>
                  <a:pt x="30" y="53"/>
                </a:moveTo>
                <a:cubicBezTo>
                  <a:pt x="35" y="53"/>
                  <a:pt x="40" y="51"/>
                  <a:pt x="40" y="45"/>
                </a:cubicBezTo>
                <a:cubicBezTo>
                  <a:pt x="40" y="38"/>
                  <a:pt x="36" y="35"/>
                  <a:pt x="30" y="35"/>
                </a:cubicBezTo>
                <a:cubicBezTo>
                  <a:pt x="14" y="35"/>
                  <a:pt x="14" y="35"/>
                  <a:pt x="14" y="35"/>
                </a:cubicBezTo>
                <a:cubicBezTo>
                  <a:pt x="14" y="53"/>
                  <a:pt x="14" y="53"/>
                  <a:pt x="14" y="53"/>
                </a:cubicBezTo>
                <a:lnTo>
                  <a:pt x="30" y="53"/>
                </a:lnTo>
                <a:close/>
                <a:moveTo>
                  <a:pt x="93" y="50"/>
                </a:moveTo>
                <a:cubicBezTo>
                  <a:pt x="104" y="50"/>
                  <a:pt x="104" y="50"/>
                  <a:pt x="104" y="50"/>
                </a:cubicBezTo>
                <a:cubicBezTo>
                  <a:pt x="101" y="60"/>
                  <a:pt x="94" y="65"/>
                  <a:pt x="82" y="65"/>
                </a:cubicBezTo>
                <a:cubicBezTo>
                  <a:pt x="68" y="65"/>
                  <a:pt x="58" y="55"/>
                  <a:pt x="58" y="41"/>
                </a:cubicBezTo>
                <a:cubicBezTo>
                  <a:pt x="58" y="27"/>
                  <a:pt x="68" y="16"/>
                  <a:pt x="82" y="16"/>
                </a:cubicBezTo>
                <a:cubicBezTo>
                  <a:pt x="97" y="16"/>
                  <a:pt x="105" y="28"/>
                  <a:pt x="105" y="42"/>
                </a:cubicBezTo>
                <a:cubicBezTo>
                  <a:pt x="105" y="42"/>
                  <a:pt x="105" y="43"/>
                  <a:pt x="105" y="44"/>
                </a:cubicBezTo>
                <a:cubicBezTo>
                  <a:pt x="71" y="44"/>
                  <a:pt x="71" y="44"/>
                  <a:pt x="71" y="44"/>
                </a:cubicBezTo>
                <a:cubicBezTo>
                  <a:pt x="71" y="51"/>
                  <a:pt x="75" y="56"/>
                  <a:pt x="83" y="56"/>
                </a:cubicBezTo>
                <a:cubicBezTo>
                  <a:pt x="87" y="56"/>
                  <a:pt x="92" y="54"/>
                  <a:pt x="93" y="50"/>
                </a:cubicBezTo>
                <a:close/>
                <a:moveTo>
                  <a:pt x="69" y="4"/>
                </a:moveTo>
                <a:cubicBezTo>
                  <a:pt x="69" y="10"/>
                  <a:pt x="69" y="10"/>
                  <a:pt x="69" y="10"/>
                </a:cubicBezTo>
                <a:cubicBezTo>
                  <a:pt x="95" y="10"/>
                  <a:pt x="95" y="10"/>
                  <a:pt x="95" y="10"/>
                </a:cubicBezTo>
                <a:cubicBezTo>
                  <a:pt x="95" y="4"/>
                  <a:pt x="95" y="4"/>
                  <a:pt x="95" y="4"/>
                </a:cubicBezTo>
                <a:lnTo>
                  <a:pt x="69" y="4"/>
                </a:lnTo>
                <a:close/>
                <a:moveTo>
                  <a:pt x="71" y="36"/>
                </a:moveTo>
                <a:cubicBezTo>
                  <a:pt x="92" y="36"/>
                  <a:pt x="92" y="36"/>
                  <a:pt x="92" y="36"/>
                </a:cubicBezTo>
                <a:cubicBezTo>
                  <a:pt x="92" y="30"/>
                  <a:pt x="88" y="26"/>
                  <a:pt x="82" y="26"/>
                </a:cubicBezTo>
                <a:cubicBezTo>
                  <a:pt x="76" y="26"/>
                  <a:pt x="72" y="30"/>
                  <a:pt x="71" y="3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98" name="Freeform 45"/>
          <p:cNvSpPr>
            <a:spLocks noEditPoints="1"/>
          </p:cNvSpPr>
          <p:nvPr/>
        </p:nvSpPr>
        <p:spPr bwMode="auto">
          <a:xfrm>
            <a:off x="847023" y="1916022"/>
            <a:ext cx="241300" cy="263525"/>
          </a:xfrm>
          <a:custGeom>
            <a:avLst/>
            <a:gdLst>
              <a:gd name="T0" fmla="*/ 79 w 85"/>
              <a:gd name="T1" fmla="*/ 79 h 92"/>
              <a:gd name="T2" fmla="*/ 56 w 85"/>
              <a:gd name="T3" fmla="*/ 79 h 92"/>
              <a:gd name="T4" fmla="*/ 43 w 85"/>
              <a:gd name="T5" fmla="*/ 92 h 92"/>
              <a:gd name="T6" fmla="*/ 29 w 85"/>
              <a:gd name="T7" fmla="*/ 79 h 92"/>
              <a:gd name="T8" fmla="*/ 7 w 85"/>
              <a:gd name="T9" fmla="*/ 79 h 92"/>
              <a:gd name="T10" fmla="*/ 0 w 85"/>
              <a:gd name="T11" fmla="*/ 72 h 92"/>
              <a:gd name="T12" fmla="*/ 16 w 85"/>
              <a:gd name="T13" fmla="*/ 30 h 92"/>
              <a:gd name="T14" fmla="*/ 38 w 85"/>
              <a:gd name="T15" fmla="*/ 7 h 92"/>
              <a:gd name="T16" fmla="*/ 38 w 85"/>
              <a:gd name="T17" fmla="*/ 5 h 92"/>
              <a:gd name="T18" fmla="*/ 43 w 85"/>
              <a:gd name="T19" fmla="*/ 0 h 92"/>
              <a:gd name="T20" fmla="*/ 48 w 85"/>
              <a:gd name="T21" fmla="*/ 5 h 92"/>
              <a:gd name="T22" fmla="*/ 47 w 85"/>
              <a:gd name="T23" fmla="*/ 7 h 92"/>
              <a:gd name="T24" fmla="*/ 69 w 85"/>
              <a:gd name="T25" fmla="*/ 30 h 92"/>
              <a:gd name="T26" fmla="*/ 85 w 85"/>
              <a:gd name="T27" fmla="*/ 72 h 92"/>
              <a:gd name="T28" fmla="*/ 79 w 85"/>
              <a:gd name="T29" fmla="*/ 79 h 92"/>
              <a:gd name="T30" fmla="*/ 43 w 85"/>
              <a:gd name="T31" fmla="*/ 86 h 92"/>
              <a:gd name="T32" fmla="*/ 35 w 85"/>
              <a:gd name="T33" fmla="*/ 79 h 92"/>
              <a:gd name="T34" fmla="*/ 34 w 85"/>
              <a:gd name="T35" fmla="*/ 78 h 92"/>
              <a:gd name="T36" fmla="*/ 34 w 85"/>
              <a:gd name="T37" fmla="*/ 79 h 92"/>
              <a:gd name="T38" fmla="*/ 43 w 85"/>
              <a:gd name="T39" fmla="*/ 88 h 92"/>
              <a:gd name="T40" fmla="*/ 43 w 85"/>
              <a:gd name="T41" fmla="*/ 87 h 92"/>
              <a:gd name="T42" fmla="*/ 43 w 85"/>
              <a:gd name="T43" fmla="*/ 8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5" h="92">
                <a:moveTo>
                  <a:pt x="79" y="79"/>
                </a:moveTo>
                <a:cubicBezTo>
                  <a:pt x="56" y="79"/>
                  <a:pt x="56" y="79"/>
                  <a:pt x="56" y="79"/>
                </a:cubicBezTo>
                <a:cubicBezTo>
                  <a:pt x="56" y="86"/>
                  <a:pt x="50" y="92"/>
                  <a:pt x="43" y="92"/>
                </a:cubicBezTo>
                <a:cubicBezTo>
                  <a:pt x="35" y="92"/>
                  <a:pt x="29" y="86"/>
                  <a:pt x="29" y="79"/>
                </a:cubicBezTo>
                <a:cubicBezTo>
                  <a:pt x="7" y="79"/>
                  <a:pt x="7" y="79"/>
                  <a:pt x="7" y="79"/>
                </a:cubicBezTo>
                <a:cubicBezTo>
                  <a:pt x="3" y="79"/>
                  <a:pt x="0" y="76"/>
                  <a:pt x="0" y="72"/>
                </a:cubicBezTo>
                <a:cubicBezTo>
                  <a:pt x="8" y="66"/>
                  <a:pt x="16" y="55"/>
                  <a:pt x="16" y="30"/>
                </a:cubicBezTo>
                <a:cubicBezTo>
                  <a:pt x="16" y="20"/>
                  <a:pt x="24" y="9"/>
                  <a:pt x="38" y="7"/>
                </a:cubicBezTo>
                <a:cubicBezTo>
                  <a:pt x="38" y="7"/>
                  <a:pt x="38" y="6"/>
                  <a:pt x="38" y="5"/>
                </a:cubicBezTo>
                <a:cubicBezTo>
                  <a:pt x="38" y="3"/>
                  <a:pt x="40" y="0"/>
                  <a:pt x="43" y="0"/>
                </a:cubicBezTo>
                <a:cubicBezTo>
                  <a:pt x="45" y="0"/>
                  <a:pt x="48" y="3"/>
                  <a:pt x="48" y="5"/>
                </a:cubicBezTo>
                <a:cubicBezTo>
                  <a:pt x="48" y="6"/>
                  <a:pt x="47" y="7"/>
                  <a:pt x="47" y="7"/>
                </a:cubicBezTo>
                <a:cubicBezTo>
                  <a:pt x="61" y="9"/>
                  <a:pt x="69" y="20"/>
                  <a:pt x="69" y="30"/>
                </a:cubicBezTo>
                <a:cubicBezTo>
                  <a:pt x="69" y="55"/>
                  <a:pt x="78" y="66"/>
                  <a:pt x="85" y="72"/>
                </a:cubicBezTo>
                <a:cubicBezTo>
                  <a:pt x="85" y="76"/>
                  <a:pt x="82" y="79"/>
                  <a:pt x="79" y="79"/>
                </a:cubicBezTo>
                <a:close/>
                <a:moveTo>
                  <a:pt x="43" y="86"/>
                </a:moveTo>
                <a:cubicBezTo>
                  <a:pt x="39" y="86"/>
                  <a:pt x="35" y="83"/>
                  <a:pt x="35" y="79"/>
                </a:cubicBezTo>
                <a:cubicBezTo>
                  <a:pt x="35" y="79"/>
                  <a:pt x="35" y="78"/>
                  <a:pt x="34" y="78"/>
                </a:cubicBezTo>
                <a:cubicBezTo>
                  <a:pt x="34" y="78"/>
                  <a:pt x="34" y="79"/>
                  <a:pt x="34" y="79"/>
                </a:cubicBezTo>
                <a:cubicBezTo>
                  <a:pt x="34" y="84"/>
                  <a:pt x="38" y="88"/>
                  <a:pt x="43" y="88"/>
                </a:cubicBezTo>
                <a:cubicBezTo>
                  <a:pt x="43" y="88"/>
                  <a:pt x="43" y="88"/>
                  <a:pt x="43" y="87"/>
                </a:cubicBezTo>
                <a:cubicBezTo>
                  <a:pt x="43" y="87"/>
                  <a:pt x="43" y="86"/>
                  <a:pt x="43" y="8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99" name="Freeform 81"/>
          <p:cNvSpPr>
            <a:spLocks noEditPoints="1"/>
          </p:cNvSpPr>
          <p:nvPr/>
        </p:nvSpPr>
        <p:spPr bwMode="auto">
          <a:xfrm>
            <a:off x="2719541" y="3372453"/>
            <a:ext cx="319832" cy="301660"/>
          </a:xfrm>
          <a:custGeom>
            <a:avLst/>
            <a:gdLst>
              <a:gd name="T0" fmla="*/ 98 w 98"/>
              <a:gd name="T1" fmla="*/ 20 h 92"/>
              <a:gd name="T2" fmla="*/ 98 w 98"/>
              <a:gd name="T3" fmla="*/ 27 h 92"/>
              <a:gd name="T4" fmla="*/ 92 w 98"/>
              <a:gd name="T5" fmla="*/ 27 h 92"/>
              <a:gd name="T6" fmla="*/ 88 w 98"/>
              <a:gd name="T7" fmla="*/ 30 h 92"/>
              <a:gd name="T8" fmla="*/ 10 w 98"/>
              <a:gd name="T9" fmla="*/ 30 h 92"/>
              <a:gd name="T10" fmla="*/ 7 w 98"/>
              <a:gd name="T11" fmla="*/ 27 h 92"/>
              <a:gd name="T12" fmla="*/ 0 w 98"/>
              <a:gd name="T13" fmla="*/ 27 h 92"/>
              <a:gd name="T14" fmla="*/ 0 w 98"/>
              <a:gd name="T15" fmla="*/ 20 h 92"/>
              <a:gd name="T16" fmla="*/ 49 w 98"/>
              <a:gd name="T17" fmla="*/ 0 h 92"/>
              <a:gd name="T18" fmla="*/ 98 w 98"/>
              <a:gd name="T19" fmla="*/ 20 h 92"/>
              <a:gd name="T20" fmla="*/ 98 w 98"/>
              <a:gd name="T21" fmla="*/ 86 h 92"/>
              <a:gd name="T22" fmla="*/ 98 w 98"/>
              <a:gd name="T23" fmla="*/ 92 h 92"/>
              <a:gd name="T24" fmla="*/ 0 w 98"/>
              <a:gd name="T25" fmla="*/ 92 h 92"/>
              <a:gd name="T26" fmla="*/ 0 w 98"/>
              <a:gd name="T27" fmla="*/ 86 h 92"/>
              <a:gd name="T28" fmla="*/ 4 w 98"/>
              <a:gd name="T29" fmla="*/ 82 h 92"/>
              <a:gd name="T30" fmla="*/ 95 w 98"/>
              <a:gd name="T31" fmla="*/ 82 h 92"/>
              <a:gd name="T32" fmla="*/ 98 w 98"/>
              <a:gd name="T33" fmla="*/ 86 h 92"/>
              <a:gd name="T34" fmla="*/ 26 w 98"/>
              <a:gd name="T35" fmla="*/ 33 h 92"/>
              <a:gd name="T36" fmla="*/ 26 w 98"/>
              <a:gd name="T37" fmla="*/ 72 h 92"/>
              <a:gd name="T38" fmla="*/ 33 w 98"/>
              <a:gd name="T39" fmla="*/ 72 h 92"/>
              <a:gd name="T40" fmla="*/ 33 w 98"/>
              <a:gd name="T41" fmla="*/ 33 h 92"/>
              <a:gd name="T42" fmla="*/ 46 w 98"/>
              <a:gd name="T43" fmla="*/ 33 h 92"/>
              <a:gd name="T44" fmla="*/ 46 w 98"/>
              <a:gd name="T45" fmla="*/ 72 h 92"/>
              <a:gd name="T46" fmla="*/ 53 w 98"/>
              <a:gd name="T47" fmla="*/ 72 h 92"/>
              <a:gd name="T48" fmla="*/ 53 w 98"/>
              <a:gd name="T49" fmla="*/ 33 h 92"/>
              <a:gd name="T50" fmla="*/ 66 w 98"/>
              <a:gd name="T51" fmla="*/ 33 h 92"/>
              <a:gd name="T52" fmla="*/ 66 w 98"/>
              <a:gd name="T53" fmla="*/ 72 h 92"/>
              <a:gd name="T54" fmla="*/ 72 w 98"/>
              <a:gd name="T55" fmla="*/ 72 h 92"/>
              <a:gd name="T56" fmla="*/ 72 w 98"/>
              <a:gd name="T57" fmla="*/ 33 h 92"/>
              <a:gd name="T58" fmla="*/ 85 w 98"/>
              <a:gd name="T59" fmla="*/ 33 h 92"/>
              <a:gd name="T60" fmla="*/ 85 w 98"/>
              <a:gd name="T61" fmla="*/ 72 h 92"/>
              <a:gd name="T62" fmla="*/ 88 w 98"/>
              <a:gd name="T63" fmla="*/ 72 h 92"/>
              <a:gd name="T64" fmla="*/ 92 w 98"/>
              <a:gd name="T65" fmla="*/ 76 h 92"/>
              <a:gd name="T66" fmla="*/ 92 w 98"/>
              <a:gd name="T67" fmla="*/ 79 h 92"/>
              <a:gd name="T68" fmla="*/ 7 w 98"/>
              <a:gd name="T69" fmla="*/ 79 h 92"/>
              <a:gd name="T70" fmla="*/ 7 w 98"/>
              <a:gd name="T71" fmla="*/ 76 h 92"/>
              <a:gd name="T72" fmla="*/ 10 w 98"/>
              <a:gd name="T73" fmla="*/ 72 h 92"/>
              <a:gd name="T74" fmla="*/ 13 w 98"/>
              <a:gd name="T75" fmla="*/ 72 h 92"/>
              <a:gd name="T76" fmla="*/ 13 w 98"/>
              <a:gd name="T77" fmla="*/ 33 h 92"/>
              <a:gd name="T78" fmla="*/ 26 w 98"/>
              <a:gd name="T79" fmla="*/ 33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8" h="92">
                <a:moveTo>
                  <a:pt x="98" y="20"/>
                </a:moveTo>
                <a:cubicBezTo>
                  <a:pt x="98" y="27"/>
                  <a:pt x="98" y="27"/>
                  <a:pt x="98" y="27"/>
                </a:cubicBezTo>
                <a:cubicBezTo>
                  <a:pt x="92" y="27"/>
                  <a:pt x="92" y="27"/>
                  <a:pt x="92" y="27"/>
                </a:cubicBezTo>
                <a:cubicBezTo>
                  <a:pt x="92" y="28"/>
                  <a:pt x="90" y="30"/>
                  <a:pt x="88" y="30"/>
                </a:cubicBezTo>
                <a:cubicBezTo>
                  <a:pt x="10" y="30"/>
                  <a:pt x="10" y="30"/>
                  <a:pt x="10" y="30"/>
                </a:cubicBezTo>
                <a:cubicBezTo>
                  <a:pt x="8" y="30"/>
                  <a:pt x="7" y="28"/>
                  <a:pt x="7" y="27"/>
                </a:cubicBezTo>
                <a:cubicBezTo>
                  <a:pt x="0" y="27"/>
                  <a:pt x="0" y="27"/>
                  <a:pt x="0" y="27"/>
                </a:cubicBezTo>
                <a:cubicBezTo>
                  <a:pt x="0" y="20"/>
                  <a:pt x="0" y="20"/>
                  <a:pt x="0" y="20"/>
                </a:cubicBezTo>
                <a:cubicBezTo>
                  <a:pt x="49" y="0"/>
                  <a:pt x="49" y="0"/>
                  <a:pt x="49" y="0"/>
                </a:cubicBezTo>
                <a:lnTo>
                  <a:pt x="98" y="20"/>
                </a:lnTo>
                <a:close/>
                <a:moveTo>
                  <a:pt x="98" y="86"/>
                </a:moveTo>
                <a:cubicBezTo>
                  <a:pt x="98" y="92"/>
                  <a:pt x="98" y="92"/>
                  <a:pt x="98" y="92"/>
                </a:cubicBezTo>
                <a:cubicBezTo>
                  <a:pt x="0" y="92"/>
                  <a:pt x="0" y="92"/>
                  <a:pt x="0" y="92"/>
                </a:cubicBezTo>
                <a:cubicBezTo>
                  <a:pt x="0" y="86"/>
                  <a:pt x="0" y="86"/>
                  <a:pt x="0" y="86"/>
                </a:cubicBezTo>
                <a:cubicBezTo>
                  <a:pt x="0" y="84"/>
                  <a:pt x="2" y="82"/>
                  <a:pt x="4" y="82"/>
                </a:cubicBezTo>
                <a:cubicBezTo>
                  <a:pt x="95" y="82"/>
                  <a:pt x="95" y="82"/>
                  <a:pt x="95" y="82"/>
                </a:cubicBezTo>
                <a:cubicBezTo>
                  <a:pt x="97" y="82"/>
                  <a:pt x="98" y="84"/>
                  <a:pt x="98" y="86"/>
                </a:cubicBezTo>
                <a:close/>
                <a:moveTo>
                  <a:pt x="26" y="33"/>
                </a:moveTo>
                <a:cubicBezTo>
                  <a:pt x="26" y="72"/>
                  <a:pt x="26" y="72"/>
                  <a:pt x="26" y="72"/>
                </a:cubicBezTo>
                <a:cubicBezTo>
                  <a:pt x="33" y="72"/>
                  <a:pt x="33" y="72"/>
                  <a:pt x="33" y="72"/>
                </a:cubicBezTo>
                <a:cubicBezTo>
                  <a:pt x="33" y="33"/>
                  <a:pt x="33" y="33"/>
                  <a:pt x="33" y="33"/>
                </a:cubicBezTo>
                <a:cubicBezTo>
                  <a:pt x="46" y="33"/>
                  <a:pt x="46" y="33"/>
                  <a:pt x="46" y="33"/>
                </a:cubicBezTo>
                <a:cubicBezTo>
                  <a:pt x="46" y="72"/>
                  <a:pt x="46" y="72"/>
                  <a:pt x="46" y="72"/>
                </a:cubicBezTo>
                <a:cubicBezTo>
                  <a:pt x="53" y="72"/>
                  <a:pt x="53" y="72"/>
                  <a:pt x="53" y="72"/>
                </a:cubicBezTo>
                <a:cubicBezTo>
                  <a:pt x="53" y="33"/>
                  <a:pt x="53" y="33"/>
                  <a:pt x="53" y="33"/>
                </a:cubicBezTo>
                <a:cubicBezTo>
                  <a:pt x="66" y="33"/>
                  <a:pt x="66" y="33"/>
                  <a:pt x="66" y="33"/>
                </a:cubicBezTo>
                <a:cubicBezTo>
                  <a:pt x="66" y="72"/>
                  <a:pt x="66" y="72"/>
                  <a:pt x="66" y="72"/>
                </a:cubicBezTo>
                <a:cubicBezTo>
                  <a:pt x="72" y="72"/>
                  <a:pt x="72" y="72"/>
                  <a:pt x="72" y="72"/>
                </a:cubicBezTo>
                <a:cubicBezTo>
                  <a:pt x="72" y="33"/>
                  <a:pt x="72" y="33"/>
                  <a:pt x="72" y="33"/>
                </a:cubicBezTo>
                <a:cubicBezTo>
                  <a:pt x="85" y="33"/>
                  <a:pt x="85" y="33"/>
                  <a:pt x="85" y="33"/>
                </a:cubicBezTo>
                <a:cubicBezTo>
                  <a:pt x="85" y="72"/>
                  <a:pt x="85" y="72"/>
                  <a:pt x="85" y="72"/>
                </a:cubicBezTo>
                <a:cubicBezTo>
                  <a:pt x="88" y="72"/>
                  <a:pt x="88" y="72"/>
                  <a:pt x="88" y="72"/>
                </a:cubicBezTo>
                <a:cubicBezTo>
                  <a:pt x="90" y="72"/>
                  <a:pt x="92" y="74"/>
                  <a:pt x="92" y="76"/>
                </a:cubicBezTo>
                <a:cubicBezTo>
                  <a:pt x="92" y="79"/>
                  <a:pt x="92" y="79"/>
                  <a:pt x="92" y="79"/>
                </a:cubicBezTo>
                <a:cubicBezTo>
                  <a:pt x="7" y="79"/>
                  <a:pt x="7" y="79"/>
                  <a:pt x="7" y="79"/>
                </a:cubicBezTo>
                <a:cubicBezTo>
                  <a:pt x="7" y="76"/>
                  <a:pt x="7" y="76"/>
                  <a:pt x="7" y="76"/>
                </a:cubicBezTo>
                <a:cubicBezTo>
                  <a:pt x="7" y="74"/>
                  <a:pt x="8" y="72"/>
                  <a:pt x="10" y="72"/>
                </a:cubicBezTo>
                <a:cubicBezTo>
                  <a:pt x="13" y="72"/>
                  <a:pt x="13" y="72"/>
                  <a:pt x="13" y="72"/>
                </a:cubicBezTo>
                <a:cubicBezTo>
                  <a:pt x="13" y="33"/>
                  <a:pt x="13" y="33"/>
                  <a:pt x="13" y="33"/>
                </a:cubicBezTo>
                <a:lnTo>
                  <a:pt x="26" y="3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100" name="Freeform 82"/>
          <p:cNvSpPr>
            <a:spLocks noEditPoints="1"/>
          </p:cNvSpPr>
          <p:nvPr/>
        </p:nvSpPr>
        <p:spPr bwMode="auto">
          <a:xfrm>
            <a:off x="2052103" y="1565847"/>
            <a:ext cx="299462" cy="305373"/>
          </a:xfrm>
          <a:custGeom>
            <a:avLst/>
            <a:gdLst>
              <a:gd name="T0" fmla="*/ 2 w 85"/>
              <a:gd name="T1" fmla="*/ 58 h 86"/>
              <a:gd name="T2" fmla="*/ 2 w 85"/>
              <a:gd name="T3" fmla="*/ 54 h 86"/>
              <a:gd name="T4" fmla="*/ 20 w 85"/>
              <a:gd name="T5" fmla="*/ 56 h 86"/>
              <a:gd name="T6" fmla="*/ 41 w 85"/>
              <a:gd name="T7" fmla="*/ 26 h 86"/>
              <a:gd name="T8" fmla="*/ 23 w 85"/>
              <a:gd name="T9" fmla="*/ 11 h 86"/>
              <a:gd name="T10" fmla="*/ 12 w 85"/>
              <a:gd name="T11" fmla="*/ 20 h 86"/>
              <a:gd name="T12" fmla="*/ 12 w 85"/>
              <a:gd name="T13" fmla="*/ 27 h 86"/>
              <a:gd name="T14" fmla="*/ 25 w 85"/>
              <a:gd name="T15" fmla="*/ 53 h 86"/>
              <a:gd name="T16" fmla="*/ 5 w 85"/>
              <a:gd name="T17" fmla="*/ 34 h 86"/>
              <a:gd name="T18" fmla="*/ 5 w 85"/>
              <a:gd name="T19" fmla="*/ 13 h 86"/>
              <a:gd name="T20" fmla="*/ 23 w 85"/>
              <a:gd name="T21" fmla="*/ 1 h 86"/>
              <a:gd name="T22" fmla="*/ 51 w 85"/>
              <a:gd name="T23" fmla="*/ 23 h 86"/>
              <a:gd name="T24" fmla="*/ 41 w 85"/>
              <a:gd name="T25" fmla="*/ 26 h 86"/>
              <a:gd name="T26" fmla="*/ 8 w 85"/>
              <a:gd name="T27" fmla="*/ 79 h 86"/>
              <a:gd name="T28" fmla="*/ 7 w 85"/>
              <a:gd name="T29" fmla="*/ 76 h 86"/>
              <a:gd name="T30" fmla="*/ 22 w 85"/>
              <a:gd name="T31" fmla="*/ 63 h 86"/>
              <a:gd name="T32" fmla="*/ 9 w 85"/>
              <a:gd name="T33" fmla="*/ 79 h 86"/>
              <a:gd name="T34" fmla="*/ 29 w 85"/>
              <a:gd name="T35" fmla="*/ 86 h 86"/>
              <a:gd name="T36" fmla="*/ 28 w 85"/>
              <a:gd name="T37" fmla="*/ 68 h 86"/>
              <a:gd name="T38" fmla="*/ 31 w 85"/>
              <a:gd name="T39" fmla="*/ 68 h 86"/>
              <a:gd name="T40" fmla="*/ 80 w 85"/>
              <a:gd name="T41" fmla="*/ 73 h 86"/>
              <a:gd name="T42" fmla="*/ 62 w 85"/>
              <a:gd name="T43" fmla="*/ 85 h 86"/>
              <a:gd name="T44" fmla="*/ 35 w 85"/>
              <a:gd name="T45" fmla="*/ 63 h 86"/>
              <a:gd name="T46" fmla="*/ 45 w 85"/>
              <a:gd name="T47" fmla="*/ 59 h 86"/>
              <a:gd name="T48" fmla="*/ 66 w 85"/>
              <a:gd name="T49" fmla="*/ 73 h 86"/>
              <a:gd name="T50" fmla="*/ 75 w 85"/>
              <a:gd name="T51" fmla="*/ 63 h 86"/>
              <a:gd name="T52" fmla="*/ 59 w 85"/>
              <a:gd name="T53" fmla="*/ 45 h 86"/>
              <a:gd name="T54" fmla="*/ 63 w 85"/>
              <a:gd name="T55" fmla="*/ 35 h 86"/>
              <a:gd name="T56" fmla="*/ 84 w 85"/>
              <a:gd name="T57" fmla="*/ 63 h 86"/>
              <a:gd name="T58" fmla="*/ 57 w 85"/>
              <a:gd name="T59" fmla="*/ 18 h 86"/>
              <a:gd name="T60" fmla="*/ 54 w 85"/>
              <a:gd name="T61" fmla="*/ 18 h 86"/>
              <a:gd name="T62" fmla="*/ 56 w 85"/>
              <a:gd name="T63" fmla="*/ 0 h 86"/>
              <a:gd name="T64" fmla="*/ 57 w 85"/>
              <a:gd name="T65" fmla="*/ 18 h 86"/>
              <a:gd name="T66" fmla="*/ 64 w 85"/>
              <a:gd name="T67" fmla="*/ 23 h 86"/>
              <a:gd name="T68" fmla="*/ 63 w 85"/>
              <a:gd name="T69" fmla="*/ 21 h 86"/>
              <a:gd name="T70" fmla="*/ 78 w 85"/>
              <a:gd name="T71" fmla="*/ 7 h 86"/>
              <a:gd name="T72" fmla="*/ 65 w 85"/>
              <a:gd name="T73" fmla="*/ 23 h 86"/>
              <a:gd name="T74" fmla="*/ 67 w 85"/>
              <a:gd name="T75" fmla="*/ 32 h 86"/>
              <a:gd name="T76" fmla="*/ 67 w 85"/>
              <a:gd name="T77" fmla="*/ 28 h 86"/>
              <a:gd name="T78" fmla="*/ 85 w 85"/>
              <a:gd name="T79" fmla="*/ 3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5" h="86">
                <a:moveTo>
                  <a:pt x="18" y="58"/>
                </a:moveTo>
                <a:cubicBezTo>
                  <a:pt x="2" y="58"/>
                  <a:pt x="2" y="58"/>
                  <a:pt x="2" y="58"/>
                </a:cubicBezTo>
                <a:cubicBezTo>
                  <a:pt x="1" y="58"/>
                  <a:pt x="0" y="57"/>
                  <a:pt x="0" y="56"/>
                </a:cubicBezTo>
                <a:cubicBezTo>
                  <a:pt x="0" y="55"/>
                  <a:pt x="1" y="54"/>
                  <a:pt x="2" y="54"/>
                </a:cubicBezTo>
                <a:cubicBezTo>
                  <a:pt x="18" y="54"/>
                  <a:pt x="18" y="54"/>
                  <a:pt x="18" y="54"/>
                </a:cubicBezTo>
                <a:cubicBezTo>
                  <a:pt x="19" y="54"/>
                  <a:pt x="20" y="55"/>
                  <a:pt x="20" y="56"/>
                </a:cubicBezTo>
                <a:cubicBezTo>
                  <a:pt x="20" y="57"/>
                  <a:pt x="19" y="58"/>
                  <a:pt x="18" y="58"/>
                </a:cubicBezTo>
                <a:close/>
                <a:moveTo>
                  <a:pt x="41" y="26"/>
                </a:moveTo>
                <a:cubicBezTo>
                  <a:pt x="27" y="12"/>
                  <a:pt x="27" y="12"/>
                  <a:pt x="27" y="12"/>
                </a:cubicBezTo>
                <a:cubicBezTo>
                  <a:pt x="26" y="12"/>
                  <a:pt x="24" y="11"/>
                  <a:pt x="23" y="11"/>
                </a:cubicBezTo>
                <a:cubicBezTo>
                  <a:pt x="22" y="11"/>
                  <a:pt x="20" y="12"/>
                  <a:pt x="20" y="12"/>
                </a:cubicBezTo>
                <a:cubicBezTo>
                  <a:pt x="12" y="20"/>
                  <a:pt x="12" y="20"/>
                  <a:pt x="12" y="20"/>
                </a:cubicBezTo>
                <a:cubicBezTo>
                  <a:pt x="11" y="21"/>
                  <a:pt x="11" y="22"/>
                  <a:pt x="11" y="23"/>
                </a:cubicBezTo>
                <a:cubicBezTo>
                  <a:pt x="11" y="25"/>
                  <a:pt x="11" y="26"/>
                  <a:pt x="12" y="27"/>
                </a:cubicBezTo>
                <a:cubicBezTo>
                  <a:pt x="26" y="41"/>
                  <a:pt x="26" y="41"/>
                  <a:pt x="26" y="41"/>
                </a:cubicBezTo>
                <a:cubicBezTo>
                  <a:pt x="25" y="53"/>
                  <a:pt x="25" y="53"/>
                  <a:pt x="25" y="53"/>
                </a:cubicBezTo>
                <a:cubicBezTo>
                  <a:pt x="24" y="52"/>
                  <a:pt x="23" y="52"/>
                  <a:pt x="22" y="51"/>
                </a:cubicBezTo>
                <a:cubicBezTo>
                  <a:pt x="5" y="34"/>
                  <a:pt x="5" y="34"/>
                  <a:pt x="5" y="34"/>
                </a:cubicBezTo>
                <a:cubicBezTo>
                  <a:pt x="2" y="31"/>
                  <a:pt x="1" y="27"/>
                  <a:pt x="1" y="23"/>
                </a:cubicBezTo>
                <a:cubicBezTo>
                  <a:pt x="1" y="19"/>
                  <a:pt x="2" y="16"/>
                  <a:pt x="5" y="13"/>
                </a:cubicBezTo>
                <a:cubicBezTo>
                  <a:pt x="13" y="5"/>
                  <a:pt x="13" y="5"/>
                  <a:pt x="13" y="5"/>
                </a:cubicBezTo>
                <a:cubicBezTo>
                  <a:pt x="15" y="3"/>
                  <a:pt x="19" y="1"/>
                  <a:pt x="23" y="1"/>
                </a:cubicBezTo>
                <a:cubicBezTo>
                  <a:pt x="27" y="1"/>
                  <a:pt x="31" y="3"/>
                  <a:pt x="34" y="6"/>
                </a:cubicBezTo>
                <a:cubicBezTo>
                  <a:pt x="51" y="23"/>
                  <a:pt x="51" y="23"/>
                  <a:pt x="51" y="23"/>
                </a:cubicBezTo>
                <a:cubicBezTo>
                  <a:pt x="52" y="24"/>
                  <a:pt x="52" y="25"/>
                  <a:pt x="53" y="26"/>
                </a:cubicBezTo>
                <a:lnTo>
                  <a:pt x="41" y="26"/>
                </a:lnTo>
                <a:close/>
                <a:moveTo>
                  <a:pt x="9" y="79"/>
                </a:moveTo>
                <a:cubicBezTo>
                  <a:pt x="9" y="79"/>
                  <a:pt x="9" y="79"/>
                  <a:pt x="8" y="79"/>
                </a:cubicBezTo>
                <a:cubicBezTo>
                  <a:pt x="8" y="79"/>
                  <a:pt x="7" y="79"/>
                  <a:pt x="7" y="79"/>
                </a:cubicBezTo>
                <a:cubicBezTo>
                  <a:pt x="6" y="78"/>
                  <a:pt x="6" y="77"/>
                  <a:pt x="7" y="76"/>
                </a:cubicBezTo>
                <a:cubicBezTo>
                  <a:pt x="20" y="63"/>
                  <a:pt x="20" y="63"/>
                  <a:pt x="20" y="63"/>
                </a:cubicBezTo>
                <a:cubicBezTo>
                  <a:pt x="21" y="62"/>
                  <a:pt x="22" y="62"/>
                  <a:pt x="22" y="63"/>
                </a:cubicBezTo>
                <a:cubicBezTo>
                  <a:pt x="23" y="64"/>
                  <a:pt x="23" y="65"/>
                  <a:pt x="22" y="65"/>
                </a:cubicBezTo>
                <a:lnTo>
                  <a:pt x="9" y="79"/>
                </a:lnTo>
                <a:close/>
                <a:moveTo>
                  <a:pt x="31" y="84"/>
                </a:moveTo>
                <a:cubicBezTo>
                  <a:pt x="31" y="85"/>
                  <a:pt x="30" y="86"/>
                  <a:pt x="29" y="86"/>
                </a:cubicBezTo>
                <a:cubicBezTo>
                  <a:pt x="29" y="86"/>
                  <a:pt x="28" y="85"/>
                  <a:pt x="28" y="84"/>
                </a:cubicBezTo>
                <a:cubicBezTo>
                  <a:pt x="28" y="68"/>
                  <a:pt x="28" y="68"/>
                  <a:pt x="28" y="68"/>
                </a:cubicBezTo>
                <a:cubicBezTo>
                  <a:pt x="28" y="67"/>
                  <a:pt x="29" y="66"/>
                  <a:pt x="29" y="66"/>
                </a:cubicBezTo>
                <a:cubicBezTo>
                  <a:pt x="30" y="66"/>
                  <a:pt x="31" y="67"/>
                  <a:pt x="31" y="68"/>
                </a:cubicBezTo>
                <a:lnTo>
                  <a:pt x="31" y="84"/>
                </a:lnTo>
                <a:close/>
                <a:moveTo>
                  <a:pt x="80" y="73"/>
                </a:moveTo>
                <a:cubicBezTo>
                  <a:pt x="73" y="80"/>
                  <a:pt x="73" y="80"/>
                  <a:pt x="73" y="80"/>
                </a:cubicBezTo>
                <a:cubicBezTo>
                  <a:pt x="70" y="83"/>
                  <a:pt x="66" y="85"/>
                  <a:pt x="62" y="85"/>
                </a:cubicBezTo>
                <a:cubicBezTo>
                  <a:pt x="58" y="85"/>
                  <a:pt x="54" y="83"/>
                  <a:pt x="52" y="80"/>
                </a:cubicBezTo>
                <a:cubicBezTo>
                  <a:pt x="35" y="63"/>
                  <a:pt x="35" y="63"/>
                  <a:pt x="35" y="63"/>
                </a:cubicBezTo>
                <a:cubicBezTo>
                  <a:pt x="34" y="62"/>
                  <a:pt x="33" y="61"/>
                  <a:pt x="32" y="60"/>
                </a:cubicBezTo>
                <a:cubicBezTo>
                  <a:pt x="45" y="59"/>
                  <a:pt x="45" y="59"/>
                  <a:pt x="45" y="59"/>
                </a:cubicBezTo>
                <a:cubicBezTo>
                  <a:pt x="59" y="73"/>
                  <a:pt x="59" y="73"/>
                  <a:pt x="59" y="73"/>
                </a:cubicBezTo>
                <a:cubicBezTo>
                  <a:pt x="60" y="75"/>
                  <a:pt x="64" y="75"/>
                  <a:pt x="66" y="73"/>
                </a:cubicBezTo>
                <a:cubicBezTo>
                  <a:pt x="73" y="66"/>
                  <a:pt x="73" y="66"/>
                  <a:pt x="73" y="66"/>
                </a:cubicBezTo>
                <a:cubicBezTo>
                  <a:pt x="74" y="65"/>
                  <a:pt x="75" y="64"/>
                  <a:pt x="75" y="63"/>
                </a:cubicBezTo>
                <a:cubicBezTo>
                  <a:pt x="75" y="61"/>
                  <a:pt x="74" y="60"/>
                  <a:pt x="73" y="59"/>
                </a:cubicBezTo>
                <a:cubicBezTo>
                  <a:pt x="59" y="45"/>
                  <a:pt x="59" y="45"/>
                  <a:pt x="59" y="45"/>
                </a:cubicBezTo>
                <a:cubicBezTo>
                  <a:pt x="60" y="33"/>
                  <a:pt x="60" y="33"/>
                  <a:pt x="60" y="33"/>
                </a:cubicBezTo>
                <a:cubicBezTo>
                  <a:pt x="61" y="33"/>
                  <a:pt x="62" y="34"/>
                  <a:pt x="63" y="35"/>
                </a:cubicBezTo>
                <a:cubicBezTo>
                  <a:pt x="80" y="52"/>
                  <a:pt x="80" y="52"/>
                  <a:pt x="80" y="52"/>
                </a:cubicBezTo>
                <a:cubicBezTo>
                  <a:pt x="83" y="55"/>
                  <a:pt x="84" y="59"/>
                  <a:pt x="84" y="63"/>
                </a:cubicBezTo>
                <a:cubicBezTo>
                  <a:pt x="84" y="67"/>
                  <a:pt x="83" y="70"/>
                  <a:pt x="80" y="73"/>
                </a:cubicBezTo>
                <a:close/>
                <a:moveTo>
                  <a:pt x="57" y="18"/>
                </a:moveTo>
                <a:cubicBezTo>
                  <a:pt x="57" y="19"/>
                  <a:pt x="57" y="20"/>
                  <a:pt x="56" y="20"/>
                </a:cubicBezTo>
                <a:cubicBezTo>
                  <a:pt x="55" y="20"/>
                  <a:pt x="54" y="19"/>
                  <a:pt x="54" y="18"/>
                </a:cubicBezTo>
                <a:cubicBezTo>
                  <a:pt x="54" y="2"/>
                  <a:pt x="54" y="2"/>
                  <a:pt x="54" y="2"/>
                </a:cubicBezTo>
                <a:cubicBezTo>
                  <a:pt x="54" y="1"/>
                  <a:pt x="55" y="0"/>
                  <a:pt x="56" y="0"/>
                </a:cubicBezTo>
                <a:cubicBezTo>
                  <a:pt x="57" y="0"/>
                  <a:pt x="57" y="1"/>
                  <a:pt x="57" y="2"/>
                </a:cubicBezTo>
                <a:lnTo>
                  <a:pt x="57" y="18"/>
                </a:lnTo>
                <a:close/>
                <a:moveTo>
                  <a:pt x="65" y="23"/>
                </a:moveTo>
                <a:cubicBezTo>
                  <a:pt x="65" y="23"/>
                  <a:pt x="64" y="23"/>
                  <a:pt x="64" y="23"/>
                </a:cubicBezTo>
                <a:cubicBezTo>
                  <a:pt x="64" y="23"/>
                  <a:pt x="63" y="23"/>
                  <a:pt x="63" y="23"/>
                </a:cubicBezTo>
                <a:cubicBezTo>
                  <a:pt x="62" y="22"/>
                  <a:pt x="62" y="21"/>
                  <a:pt x="63" y="21"/>
                </a:cubicBezTo>
                <a:cubicBezTo>
                  <a:pt x="76" y="7"/>
                  <a:pt x="76" y="7"/>
                  <a:pt x="76" y="7"/>
                </a:cubicBezTo>
                <a:cubicBezTo>
                  <a:pt x="77" y="7"/>
                  <a:pt x="78" y="7"/>
                  <a:pt x="78" y="7"/>
                </a:cubicBezTo>
                <a:cubicBezTo>
                  <a:pt x="79" y="8"/>
                  <a:pt x="79" y="9"/>
                  <a:pt x="78" y="10"/>
                </a:cubicBezTo>
                <a:lnTo>
                  <a:pt x="65" y="23"/>
                </a:lnTo>
                <a:close/>
                <a:moveTo>
                  <a:pt x="84" y="32"/>
                </a:moveTo>
                <a:cubicBezTo>
                  <a:pt x="67" y="32"/>
                  <a:pt x="67" y="32"/>
                  <a:pt x="67" y="32"/>
                </a:cubicBezTo>
                <a:cubicBezTo>
                  <a:pt x="66" y="32"/>
                  <a:pt x="66" y="31"/>
                  <a:pt x="66" y="30"/>
                </a:cubicBezTo>
                <a:cubicBezTo>
                  <a:pt x="66" y="29"/>
                  <a:pt x="66" y="28"/>
                  <a:pt x="67" y="28"/>
                </a:cubicBezTo>
                <a:cubicBezTo>
                  <a:pt x="84" y="28"/>
                  <a:pt x="84" y="28"/>
                  <a:pt x="84" y="28"/>
                </a:cubicBezTo>
                <a:cubicBezTo>
                  <a:pt x="85" y="28"/>
                  <a:pt x="85" y="29"/>
                  <a:pt x="85" y="30"/>
                </a:cubicBezTo>
                <a:cubicBezTo>
                  <a:pt x="85" y="31"/>
                  <a:pt x="85" y="32"/>
                  <a:pt x="84" y="3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101" name="Freeform 83"/>
          <p:cNvSpPr>
            <a:spLocks/>
          </p:cNvSpPr>
          <p:nvPr/>
        </p:nvSpPr>
        <p:spPr bwMode="auto">
          <a:xfrm>
            <a:off x="9657547" y="2942197"/>
            <a:ext cx="470212" cy="391338"/>
          </a:xfrm>
          <a:custGeom>
            <a:avLst/>
            <a:gdLst>
              <a:gd name="T0" fmla="*/ 86 w 86"/>
              <a:gd name="T1" fmla="*/ 36 h 72"/>
              <a:gd name="T2" fmla="*/ 83 w 86"/>
              <a:gd name="T3" fmla="*/ 39 h 72"/>
              <a:gd name="T4" fmla="*/ 79 w 86"/>
              <a:gd name="T5" fmla="*/ 39 h 72"/>
              <a:gd name="T6" fmla="*/ 76 w 86"/>
              <a:gd name="T7" fmla="*/ 36 h 72"/>
              <a:gd name="T8" fmla="*/ 76 w 86"/>
              <a:gd name="T9" fmla="*/ 23 h 72"/>
              <a:gd name="T10" fmla="*/ 63 w 86"/>
              <a:gd name="T11" fmla="*/ 10 h 72"/>
              <a:gd name="T12" fmla="*/ 50 w 86"/>
              <a:gd name="T13" fmla="*/ 23 h 72"/>
              <a:gd name="T14" fmla="*/ 50 w 86"/>
              <a:gd name="T15" fmla="*/ 33 h 72"/>
              <a:gd name="T16" fmla="*/ 55 w 86"/>
              <a:gd name="T17" fmla="*/ 33 h 72"/>
              <a:gd name="T18" fmla="*/ 60 w 86"/>
              <a:gd name="T19" fmla="*/ 38 h 72"/>
              <a:gd name="T20" fmla="*/ 60 w 86"/>
              <a:gd name="T21" fmla="*/ 67 h 72"/>
              <a:gd name="T22" fmla="*/ 55 w 86"/>
              <a:gd name="T23" fmla="*/ 72 h 72"/>
              <a:gd name="T24" fmla="*/ 5 w 86"/>
              <a:gd name="T25" fmla="*/ 72 h 72"/>
              <a:gd name="T26" fmla="*/ 0 w 86"/>
              <a:gd name="T27" fmla="*/ 67 h 72"/>
              <a:gd name="T28" fmla="*/ 0 w 86"/>
              <a:gd name="T29" fmla="*/ 38 h 72"/>
              <a:gd name="T30" fmla="*/ 5 w 86"/>
              <a:gd name="T31" fmla="*/ 33 h 72"/>
              <a:gd name="T32" fmla="*/ 40 w 86"/>
              <a:gd name="T33" fmla="*/ 33 h 72"/>
              <a:gd name="T34" fmla="*/ 40 w 86"/>
              <a:gd name="T35" fmla="*/ 23 h 72"/>
              <a:gd name="T36" fmla="*/ 63 w 86"/>
              <a:gd name="T37" fmla="*/ 0 h 72"/>
              <a:gd name="T38" fmla="*/ 86 w 86"/>
              <a:gd name="T39" fmla="*/ 23 h 72"/>
              <a:gd name="T40" fmla="*/ 86 w 86"/>
              <a:gd name="T41"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6" h="72">
                <a:moveTo>
                  <a:pt x="86" y="36"/>
                </a:moveTo>
                <a:cubicBezTo>
                  <a:pt x="86" y="38"/>
                  <a:pt x="84" y="39"/>
                  <a:pt x="83" y="39"/>
                </a:cubicBezTo>
                <a:cubicBezTo>
                  <a:pt x="79" y="39"/>
                  <a:pt x="79" y="39"/>
                  <a:pt x="79" y="39"/>
                </a:cubicBezTo>
                <a:cubicBezTo>
                  <a:pt x="77" y="39"/>
                  <a:pt x="76" y="38"/>
                  <a:pt x="76" y="36"/>
                </a:cubicBezTo>
                <a:cubicBezTo>
                  <a:pt x="76" y="23"/>
                  <a:pt x="76" y="23"/>
                  <a:pt x="76" y="23"/>
                </a:cubicBezTo>
                <a:cubicBezTo>
                  <a:pt x="76" y="16"/>
                  <a:pt x="70" y="10"/>
                  <a:pt x="63" y="10"/>
                </a:cubicBezTo>
                <a:cubicBezTo>
                  <a:pt x="56" y="10"/>
                  <a:pt x="50" y="16"/>
                  <a:pt x="50" y="23"/>
                </a:cubicBezTo>
                <a:cubicBezTo>
                  <a:pt x="50" y="33"/>
                  <a:pt x="50" y="33"/>
                  <a:pt x="50" y="33"/>
                </a:cubicBezTo>
                <a:cubicBezTo>
                  <a:pt x="55" y="33"/>
                  <a:pt x="55" y="33"/>
                  <a:pt x="55" y="33"/>
                </a:cubicBezTo>
                <a:cubicBezTo>
                  <a:pt x="57" y="33"/>
                  <a:pt x="60" y="35"/>
                  <a:pt x="60" y="38"/>
                </a:cubicBezTo>
                <a:cubicBezTo>
                  <a:pt x="60" y="67"/>
                  <a:pt x="60" y="67"/>
                  <a:pt x="60" y="67"/>
                </a:cubicBezTo>
                <a:cubicBezTo>
                  <a:pt x="60" y="70"/>
                  <a:pt x="57" y="72"/>
                  <a:pt x="55" y="72"/>
                </a:cubicBezTo>
                <a:cubicBezTo>
                  <a:pt x="5" y="72"/>
                  <a:pt x="5" y="72"/>
                  <a:pt x="5" y="72"/>
                </a:cubicBezTo>
                <a:cubicBezTo>
                  <a:pt x="3" y="72"/>
                  <a:pt x="0" y="70"/>
                  <a:pt x="0" y="67"/>
                </a:cubicBezTo>
                <a:cubicBezTo>
                  <a:pt x="0" y="38"/>
                  <a:pt x="0" y="38"/>
                  <a:pt x="0" y="38"/>
                </a:cubicBezTo>
                <a:cubicBezTo>
                  <a:pt x="0" y="35"/>
                  <a:pt x="3" y="33"/>
                  <a:pt x="5" y="33"/>
                </a:cubicBezTo>
                <a:cubicBezTo>
                  <a:pt x="40" y="33"/>
                  <a:pt x="40" y="33"/>
                  <a:pt x="40" y="33"/>
                </a:cubicBezTo>
                <a:cubicBezTo>
                  <a:pt x="40" y="23"/>
                  <a:pt x="40" y="23"/>
                  <a:pt x="40" y="23"/>
                </a:cubicBezTo>
                <a:cubicBezTo>
                  <a:pt x="40" y="10"/>
                  <a:pt x="50" y="0"/>
                  <a:pt x="63" y="0"/>
                </a:cubicBezTo>
                <a:cubicBezTo>
                  <a:pt x="75" y="0"/>
                  <a:pt x="86" y="10"/>
                  <a:pt x="86" y="23"/>
                </a:cubicBezTo>
                <a:lnTo>
                  <a:pt x="86" y="3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02" name="Freeform 86"/>
          <p:cNvSpPr>
            <a:spLocks noEditPoints="1"/>
          </p:cNvSpPr>
          <p:nvPr/>
        </p:nvSpPr>
        <p:spPr bwMode="auto">
          <a:xfrm>
            <a:off x="3427872" y="1225147"/>
            <a:ext cx="204788" cy="222250"/>
          </a:xfrm>
          <a:custGeom>
            <a:avLst/>
            <a:gdLst>
              <a:gd name="T0" fmla="*/ 58 w 72"/>
              <a:gd name="T1" fmla="*/ 78 h 78"/>
              <a:gd name="T2" fmla="*/ 13 w 72"/>
              <a:gd name="T3" fmla="*/ 78 h 78"/>
              <a:gd name="T4" fmla="*/ 0 w 72"/>
              <a:gd name="T5" fmla="*/ 65 h 78"/>
              <a:gd name="T6" fmla="*/ 17 w 72"/>
              <a:gd name="T7" fmla="*/ 36 h 78"/>
              <a:gd name="T8" fmla="*/ 36 w 72"/>
              <a:gd name="T9" fmla="*/ 43 h 78"/>
              <a:gd name="T10" fmla="*/ 54 w 72"/>
              <a:gd name="T11" fmla="*/ 36 h 78"/>
              <a:gd name="T12" fmla="*/ 72 w 72"/>
              <a:gd name="T13" fmla="*/ 65 h 78"/>
              <a:gd name="T14" fmla="*/ 58 w 72"/>
              <a:gd name="T15" fmla="*/ 78 h 78"/>
              <a:gd name="T16" fmla="*/ 36 w 72"/>
              <a:gd name="T17" fmla="*/ 39 h 78"/>
              <a:gd name="T18" fmla="*/ 16 w 72"/>
              <a:gd name="T19" fmla="*/ 19 h 78"/>
              <a:gd name="T20" fmla="*/ 36 w 72"/>
              <a:gd name="T21" fmla="*/ 0 h 78"/>
              <a:gd name="T22" fmla="*/ 55 w 72"/>
              <a:gd name="T23" fmla="*/ 19 h 78"/>
              <a:gd name="T24" fmla="*/ 36 w 72"/>
              <a:gd name="T2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78">
                <a:moveTo>
                  <a:pt x="58" y="78"/>
                </a:moveTo>
                <a:cubicBezTo>
                  <a:pt x="13" y="78"/>
                  <a:pt x="13" y="78"/>
                  <a:pt x="13" y="78"/>
                </a:cubicBezTo>
                <a:cubicBezTo>
                  <a:pt x="5" y="78"/>
                  <a:pt x="0" y="73"/>
                  <a:pt x="0" y="65"/>
                </a:cubicBezTo>
                <a:cubicBezTo>
                  <a:pt x="0" y="53"/>
                  <a:pt x="2" y="36"/>
                  <a:pt x="17" y="36"/>
                </a:cubicBezTo>
                <a:cubicBezTo>
                  <a:pt x="19" y="36"/>
                  <a:pt x="26" y="43"/>
                  <a:pt x="36" y="43"/>
                </a:cubicBezTo>
                <a:cubicBezTo>
                  <a:pt x="46" y="43"/>
                  <a:pt x="52" y="36"/>
                  <a:pt x="54" y="36"/>
                </a:cubicBezTo>
                <a:cubicBezTo>
                  <a:pt x="69" y="36"/>
                  <a:pt x="72" y="53"/>
                  <a:pt x="72" y="65"/>
                </a:cubicBezTo>
                <a:cubicBezTo>
                  <a:pt x="72" y="73"/>
                  <a:pt x="66" y="78"/>
                  <a:pt x="58" y="78"/>
                </a:cubicBezTo>
                <a:close/>
                <a:moveTo>
                  <a:pt x="36" y="39"/>
                </a:moveTo>
                <a:cubicBezTo>
                  <a:pt x="25" y="39"/>
                  <a:pt x="16" y="30"/>
                  <a:pt x="16" y="19"/>
                </a:cubicBezTo>
                <a:cubicBezTo>
                  <a:pt x="16" y="8"/>
                  <a:pt x="25" y="0"/>
                  <a:pt x="36" y="0"/>
                </a:cubicBezTo>
                <a:cubicBezTo>
                  <a:pt x="47" y="0"/>
                  <a:pt x="55" y="8"/>
                  <a:pt x="55" y="19"/>
                </a:cubicBezTo>
                <a:cubicBezTo>
                  <a:pt x="55" y="30"/>
                  <a:pt x="47" y="39"/>
                  <a:pt x="36" y="3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03" name="Freeform 95"/>
          <p:cNvSpPr>
            <a:spLocks noEditPoints="1"/>
          </p:cNvSpPr>
          <p:nvPr/>
        </p:nvSpPr>
        <p:spPr bwMode="auto">
          <a:xfrm>
            <a:off x="3772665" y="2415518"/>
            <a:ext cx="351888" cy="298989"/>
          </a:xfrm>
          <a:custGeom>
            <a:avLst/>
            <a:gdLst>
              <a:gd name="T0" fmla="*/ 39 w 85"/>
              <a:gd name="T1" fmla="*/ 64 h 72"/>
              <a:gd name="T2" fmla="*/ 36 w 85"/>
              <a:gd name="T3" fmla="*/ 67 h 72"/>
              <a:gd name="T4" fmla="*/ 33 w 85"/>
              <a:gd name="T5" fmla="*/ 66 h 72"/>
              <a:gd name="T6" fmla="*/ 16 w 85"/>
              <a:gd name="T7" fmla="*/ 49 h 72"/>
              <a:gd name="T8" fmla="*/ 3 w 85"/>
              <a:gd name="T9" fmla="*/ 49 h 72"/>
              <a:gd name="T10" fmla="*/ 0 w 85"/>
              <a:gd name="T11" fmla="*/ 46 h 72"/>
              <a:gd name="T12" fmla="*/ 0 w 85"/>
              <a:gd name="T13" fmla="*/ 26 h 72"/>
              <a:gd name="T14" fmla="*/ 3 w 85"/>
              <a:gd name="T15" fmla="*/ 23 h 72"/>
              <a:gd name="T16" fmla="*/ 16 w 85"/>
              <a:gd name="T17" fmla="*/ 23 h 72"/>
              <a:gd name="T18" fmla="*/ 33 w 85"/>
              <a:gd name="T19" fmla="*/ 6 h 72"/>
              <a:gd name="T20" fmla="*/ 36 w 85"/>
              <a:gd name="T21" fmla="*/ 5 h 72"/>
              <a:gd name="T22" fmla="*/ 39 w 85"/>
              <a:gd name="T23" fmla="*/ 8 h 72"/>
              <a:gd name="T24" fmla="*/ 39 w 85"/>
              <a:gd name="T25" fmla="*/ 64 h 72"/>
              <a:gd name="T26" fmla="*/ 51 w 85"/>
              <a:gd name="T27" fmla="*/ 48 h 72"/>
              <a:gd name="T28" fmla="*/ 49 w 85"/>
              <a:gd name="T29" fmla="*/ 48 h 72"/>
              <a:gd name="T30" fmla="*/ 46 w 85"/>
              <a:gd name="T31" fmla="*/ 45 h 72"/>
              <a:gd name="T32" fmla="*/ 52 w 85"/>
              <a:gd name="T33" fmla="*/ 36 h 72"/>
              <a:gd name="T34" fmla="*/ 46 w 85"/>
              <a:gd name="T35" fmla="*/ 27 h 72"/>
              <a:gd name="T36" fmla="*/ 49 w 85"/>
              <a:gd name="T37" fmla="*/ 24 h 72"/>
              <a:gd name="T38" fmla="*/ 51 w 85"/>
              <a:gd name="T39" fmla="*/ 24 h 72"/>
              <a:gd name="T40" fmla="*/ 59 w 85"/>
              <a:gd name="T41" fmla="*/ 36 h 72"/>
              <a:gd name="T42" fmla="*/ 51 w 85"/>
              <a:gd name="T43" fmla="*/ 48 h 72"/>
              <a:gd name="T44" fmla="*/ 56 w 85"/>
              <a:gd name="T45" fmla="*/ 60 h 72"/>
              <a:gd name="T46" fmla="*/ 55 w 85"/>
              <a:gd name="T47" fmla="*/ 60 h 72"/>
              <a:gd name="T48" fmla="*/ 51 w 85"/>
              <a:gd name="T49" fmla="*/ 57 h 72"/>
              <a:gd name="T50" fmla="*/ 53 w 85"/>
              <a:gd name="T51" fmla="*/ 54 h 72"/>
              <a:gd name="T52" fmla="*/ 57 w 85"/>
              <a:gd name="T53" fmla="*/ 52 h 72"/>
              <a:gd name="T54" fmla="*/ 65 w 85"/>
              <a:gd name="T55" fmla="*/ 36 h 72"/>
              <a:gd name="T56" fmla="*/ 57 w 85"/>
              <a:gd name="T57" fmla="*/ 20 h 72"/>
              <a:gd name="T58" fmla="*/ 53 w 85"/>
              <a:gd name="T59" fmla="*/ 18 h 72"/>
              <a:gd name="T60" fmla="*/ 51 w 85"/>
              <a:gd name="T61" fmla="*/ 15 h 72"/>
              <a:gd name="T62" fmla="*/ 55 w 85"/>
              <a:gd name="T63" fmla="*/ 12 h 72"/>
              <a:gd name="T64" fmla="*/ 56 w 85"/>
              <a:gd name="T65" fmla="*/ 12 h 72"/>
              <a:gd name="T66" fmla="*/ 72 w 85"/>
              <a:gd name="T67" fmla="*/ 36 h 72"/>
              <a:gd name="T68" fmla="*/ 56 w 85"/>
              <a:gd name="T69" fmla="*/ 60 h 72"/>
              <a:gd name="T70" fmla="*/ 61 w 85"/>
              <a:gd name="T71" fmla="*/ 72 h 72"/>
              <a:gd name="T72" fmla="*/ 60 w 85"/>
              <a:gd name="T73" fmla="*/ 72 h 72"/>
              <a:gd name="T74" fmla="*/ 57 w 85"/>
              <a:gd name="T75" fmla="*/ 69 h 72"/>
              <a:gd name="T76" fmla="*/ 59 w 85"/>
              <a:gd name="T77" fmla="*/ 66 h 72"/>
              <a:gd name="T78" fmla="*/ 61 w 85"/>
              <a:gd name="T79" fmla="*/ 65 h 72"/>
              <a:gd name="T80" fmla="*/ 65 w 85"/>
              <a:gd name="T81" fmla="*/ 62 h 72"/>
              <a:gd name="T82" fmla="*/ 78 w 85"/>
              <a:gd name="T83" fmla="*/ 36 h 72"/>
              <a:gd name="T84" fmla="*/ 65 w 85"/>
              <a:gd name="T85" fmla="*/ 10 h 72"/>
              <a:gd name="T86" fmla="*/ 61 w 85"/>
              <a:gd name="T87" fmla="*/ 7 h 72"/>
              <a:gd name="T88" fmla="*/ 59 w 85"/>
              <a:gd name="T89" fmla="*/ 6 h 72"/>
              <a:gd name="T90" fmla="*/ 57 w 85"/>
              <a:gd name="T91" fmla="*/ 3 h 72"/>
              <a:gd name="T92" fmla="*/ 60 w 85"/>
              <a:gd name="T93" fmla="*/ 0 h 72"/>
              <a:gd name="T94" fmla="*/ 61 w 85"/>
              <a:gd name="T95" fmla="*/ 0 h 72"/>
              <a:gd name="T96" fmla="*/ 85 w 85"/>
              <a:gd name="T97" fmla="*/ 36 h 72"/>
              <a:gd name="T98" fmla="*/ 61 w 85"/>
              <a:gd name="T99" fmla="*/ 7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5" h="72">
                <a:moveTo>
                  <a:pt x="39" y="64"/>
                </a:moveTo>
                <a:cubicBezTo>
                  <a:pt x="39" y="66"/>
                  <a:pt x="38" y="67"/>
                  <a:pt x="36" y="67"/>
                </a:cubicBezTo>
                <a:cubicBezTo>
                  <a:pt x="35" y="67"/>
                  <a:pt x="34" y="67"/>
                  <a:pt x="33" y="66"/>
                </a:cubicBezTo>
                <a:cubicBezTo>
                  <a:pt x="16" y="49"/>
                  <a:pt x="16" y="49"/>
                  <a:pt x="16" y="49"/>
                </a:cubicBezTo>
                <a:cubicBezTo>
                  <a:pt x="3" y="49"/>
                  <a:pt x="3" y="49"/>
                  <a:pt x="3" y="49"/>
                </a:cubicBezTo>
                <a:cubicBezTo>
                  <a:pt x="1" y="49"/>
                  <a:pt x="0" y="48"/>
                  <a:pt x="0" y="46"/>
                </a:cubicBezTo>
                <a:cubicBezTo>
                  <a:pt x="0" y="26"/>
                  <a:pt x="0" y="26"/>
                  <a:pt x="0" y="26"/>
                </a:cubicBezTo>
                <a:cubicBezTo>
                  <a:pt x="0" y="24"/>
                  <a:pt x="1" y="23"/>
                  <a:pt x="3" y="23"/>
                </a:cubicBezTo>
                <a:cubicBezTo>
                  <a:pt x="16" y="23"/>
                  <a:pt x="16" y="23"/>
                  <a:pt x="16" y="23"/>
                </a:cubicBezTo>
                <a:cubicBezTo>
                  <a:pt x="33" y="6"/>
                  <a:pt x="33" y="6"/>
                  <a:pt x="33" y="6"/>
                </a:cubicBezTo>
                <a:cubicBezTo>
                  <a:pt x="34" y="5"/>
                  <a:pt x="35" y="5"/>
                  <a:pt x="36" y="5"/>
                </a:cubicBezTo>
                <a:cubicBezTo>
                  <a:pt x="38" y="5"/>
                  <a:pt x="39" y="6"/>
                  <a:pt x="39" y="8"/>
                </a:cubicBezTo>
                <a:lnTo>
                  <a:pt x="39" y="64"/>
                </a:lnTo>
                <a:close/>
                <a:moveTo>
                  <a:pt x="51" y="48"/>
                </a:moveTo>
                <a:cubicBezTo>
                  <a:pt x="50" y="48"/>
                  <a:pt x="50" y="48"/>
                  <a:pt x="49" y="48"/>
                </a:cubicBezTo>
                <a:cubicBezTo>
                  <a:pt x="48" y="48"/>
                  <a:pt x="46" y="47"/>
                  <a:pt x="46" y="45"/>
                </a:cubicBezTo>
                <a:cubicBezTo>
                  <a:pt x="46" y="41"/>
                  <a:pt x="52" y="42"/>
                  <a:pt x="52" y="36"/>
                </a:cubicBezTo>
                <a:cubicBezTo>
                  <a:pt x="52" y="30"/>
                  <a:pt x="46" y="31"/>
                  <a:pt x="46" y="27"/>
                </a:cubicBezTo>
                <a:cubicBezTo>
                  <a:pt x="46" y="25"/>
                  <a:pt x="48" y="24"/>
                  <a:pt x="49" y="24"/>
                </a:cubicBezTo>
                <a:cubicBezTo>
                  <a:pt x="50" y="24"/>
                  <a:pt x="50" y="24"/>
                  <a:pt x="51" y="24"/>
                </a:cubicBezTo>
                <a:cubicBezTo>
                  <a:pt x="56" y="26"/>
                  <a:pt x="59" y="31"/>
                  <a:pt x="59" y="36"/>
                </a:cubicBezTo>
                <a:cubicBezTo>
                  <a:pt x="59" y="41"/>
                  <a:pt x="56" y="46"/>
                  <a:pt x="51" y="48"/>
                </a:cubicBezTo>
                <a:close/>
                <a:moveTo>
                  <a:pt x="56" y="60"/>
                </a:moveTo>
                <a:cubicBezTo>
                  <a:pt x="56" y="60"/>
                  <a:pt x="55" y="60"/>
                  <a:pt x="55" y="60"/>
                </a:cubicBezTo>
                <a:cubicBezTo>
                  <a:pt x="53" y="60"/>
                  <a:pt x="51" y="59"/>
                  <a:pt x="51" y="57"/>
                </a:cubicBezTo>
                <a:cubicBezTo>
                  <a:pt x="51" y="56"/>
                  <a:pt x="52" y="55"/>
                  <a:pt x="53" y="54"/>
                </a:cubicBezTo>
                <a:cubicBezTo>
                  <a:pt x="55" y="53"/>
                  <a:pt x="56" y="53"/>
                  <a:pt x="57" y="52"/>
                </a:cubicBezTo>
                <a:cubicBezTo>
                  <a:pt x="62" y="48"/>
                  <a:pt x="65" y="42"/>
                  <a:pt x="65" y="36"/>
                </a:cubicBezTo>
                <a:cubicBezTo>
                  <a:pt x="65" y="30"/>
                  <a:pt x="62" y="24"/>
                  <a:pt x="57" y="20"/>
                </a:cubicBezTo>
                <a:cubicBezTo>
                  <a:pt x="56" y="19"/>
                  <a:pt x="55" y="19"/>
                  <a:pt x="53" y="18"/>
                </a:cubicBezTo>
                <a:cubicBezTo>
                  <a:pt x="52" y="17"/>
                  <a:pt x="51" y="16"/>
                  <a:pt x="51" y="15"/>
                </a:cubicBezTo>
                <a:cubicBezTo>
                  <a:pt x="51" y="13"/>
                  <a:pt x="53" y="12"/>
                  <a:pt x="55" y="12"/>
                </a:cubicBezTo>
                <a:cubicBezTo>
                  <a:pt x="55" y="12"/>
                  <a:pt x="56" y="12"/>
                  <a:pt x="56" y="12"/>
                </a:cubicBezTo>
                <a:cubicBezTo>
                  <a:pt x="66" y="16"/>
                  <a:pt x="72" y="26"/>
                  <a:pt x="72" y="36"/>
                </a:cubicBezTo>
                <a:cubicBezTo>
                  <a:pt x="72" y="46"/>
                  <a:pt x="66" y="56"/>
                  <a:pt x="56" y="60"/>
                </a:cubicBezTo>
                <a:close/>
                <a:moveTo>
                  <a:pt x="61" y="72"/>
                </a:moveTo>
                <a:cubicBezTo>
                  <a:pt x="61" y="72"/>
                  <a:pt x="60" y="72"/>
                  <a:pt x="60" y="72"/>
                </a:cubicBezTo>
                <a:cubicBezTo>
                  <a:pt x="58" y="72"/>
                  <a:pt x="57" y="71"/>
                  <a:pt x="57" y="69"/>
                </a:cubicBezTo>
                <a:cubicBezTo>
                  <a:pt x="57" y="68"/>
                  <a:pt x="57" y="67"/>
                  <a:pt x="59" y="66"/>
                </a:cubicBezTo>
                <a:cubicBezTo>
                  <a:pt x="59" y="66"/>
                  <a:pt x="60" y="65"/>
                  <a:pt x="61" y="65"/>
                </a:cubicBezTo>
                <a:cubicBezTo>
                  <a:pt x="62" y="64"/>
                  <a:pt x="64" y="63"/>
                  <a:pt x="65" y="62"/>
                </a:cubicBezTo>
                <a:cubicBezTo>
                  <a:pt x="73" y="56"/>
                  <a:pt x="78" y="46"/>
                  <a:pt x="78" y="36"/>
                </a:cubicBezTo>
                <a:cubicBezTo>
                  <a:pt x="78" y="25"/>
                  <a:pt x="73" y="16"/>
                  <a:pt x="65" y="10"/>
                </a:cubicBezTo>
                <a:cubicBezTo>
                  <a:pt x="64" y="9"/>
                  <a:pt x="62" y="8"/>
                  <a:pt x="61" y="7"/>
                </a:cubicBezTo>
                <a:cubicBezTo>
                  <a:pt x="60" y="7"/>
                  <a:pt x="59" y="6"/>
                  <a:pt x="59" y="6"/>
                </a:cubicBezTo>
                <a:cubicBezTo>
                  <a:pt x="57" y="5"/>
                  <a:pt x="57" y="4"/>
                  <a:pt x="57" y="3"/>
                </a:cubicBezTo>
                <a:cubicBezTo>
                  <a:pt x="57" y="1"/>
                  <a:pt x="58" y="0"/>
                  <a:pt x="60" y="0"/>
                </a:cubicBezTo>
                <a:cubicBezTo>
                  <a:pt x="60" y="0"/>
                  <a:pt x="61" y="0"/>
                  <a:pt x="61" y="0"/>
                </a:cubicBezTo>
                <a:cubicBezTo>
                  <a:pt x="76" y="6"/>
                  <a:pt x="85" y="20"/>
                  <a:pt x="85" y="36"/>
                </a:cubicBezTo>
                <a:cubicBezTo>
                  <a:pt x="85" y="52"/>
                  <a:pt x="76" y="66"/>
                  <a:pt x="61" y="7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04" name="Freeform 99"/>
          <p:cNvSpPr>
            <a:spLocks noEditPoints="1"/>
          </p:cNvSpPr>
          <p:nvPr/>
        </p:nvSpPr>
        <p:spPr bwMode="auto">
          <a:xfrm>
            <a:off x="5308943" y="3846322"/>
            <a:ext cx="209799" cy="170947"/>
          </a:xfrm>
          <a:custGeom>
            <a:avLst/>
            <a:gdLst>
              <a:gd name="T0" fmla="*/ 71 w 105"/>
              <a:gd name="T1" fmla="*/ 26 h 86"/>
              <a:gd name="T2" fmla="*/ 40 w 105"/>
              <a:gd name="T3" fmla="*/ 55 h 86"/>
              <a:gd name="T4" fmla="*/ 41 w 105"/>
              <a:gd name="T5" fmla="*/ 63 h 86"/>
              <a:gd name="T6" fmla="*/ 37 w 105"/>
              <a:gd name="T7" fmla="*/ 63 h 86"/>
              <a:gd name="T8" fmla="*/ 24 w 105"/>
              <a:gd name="T9" fmla="*/ 61 h 86"/>
              <a:gd name="T10" fmla="*/ 11 w 105"/>
              <a:gd name="T11" fmla="*/ 68 h 86"/>
              <a:gd name="T12" fmla="*/ 15 w 105"/>
              <a:gd name="T13" fmla="*/ 57 h 86"/>
              <a:gd name="T14" fmla="*/ 0 w 105"/>
              <a:gd name="T15" fmla="*/ 32 h 86"/>
              <a:gd name="T16" fmla="*/ 37 w 105"/>
              <a:gd name="T17" fmla="*/ 0 h 86"/>
              <a:gd name="T18" fmla="*/ 75 w 105"/>
              <a:gd name="T19" fmla="*/ 26 h 86"/>
              <a:gd name="T20" fmla="*/ 71 w 105"/>
              <a:gd name="T21" fmla="*/ 26 h 86"/>
              <a:gd name="T22" fmla="*/ 25 w 105"/>
              <a:gd name="T23" fmla="*/ 16 h 86"/>
              <a:gd name="T24" fmla="*/ 20 w 105"/>
              <a:gd name="T25" fmla="*/ 21 h 86"/>
              <a:gd name="T26" fmla="*/ 25 w 105"/>
              <a:gd name="T27" fmla="*/ 25 h 86"/>
              <a:gd name="T28" fmla="*/ 30 w 105"/>
              <a:gd name="T29" fmla="*/ 21 h 86"/>
              <a:gd name="T30" fmla="*/ 25 w 105"/>
              <a:gd name="T31" fmla="*/ 16 h 86"/>
              <a:gd name="T32" fmla="*/ 92 w 105"/>
              <a:gd name="T33" fmla="*/ 76 h 86"/>
              <a:gd name="T34" fmla="*/ 95 w 105"/>
              <a:gd name="T35" fmla="*/ 86 h 86"/>
              <a:gd name="T36" fmla="*/ 85 w 105"/>
              <a:gd name="T37" fmla="*/ 80 h 86"/>
              <a:gd name="T38" fmla="*/ 74 w 105"/>
              <a:gd name="T39" fmla="*/ 82 h 86"/>
              <a:gd name="T40" fmla="*/ 42 w 105"/>
              <a:gd name="T41" fmla="*/ 55 h 86"/>
              <a:gd name="T42" fmla="*/ 74 w 105"/>
              <a:gd name="T43" fmla="*/ 28 h 86"/>
              <a:gd name="T44" fmla="*/ 105 w 105"/>
              <a:gd name="T45" fmla="*/ 55 h 86"/>
              <a:gd name="T46" fmla="*/ 92 w 105"/>
              <a:gd name="T47" fmla="*/ 76 h 86"/>
              <a:gd name="T48" fmla="*/ 51 w 105"/>
              <a:gd name="T49" fmla="*/ 16 h 86"/>
              <a:gd name="T50" fmla="*/ 46 w 105"/>
              <a:gd name="T51" fmla="*/ 21 h 86"/>
              <a:gd name="T52" fmla="*/ 51 w 105"/>
              <a:gd name="T53" fmla="*/ 25 h 86"/>
              <a:gd name="T54" fmla="*/ 56 w 105"/>
              <a:gd name="T55" fmla="*/ 21 h 86"/>
              <a:gd name="T56" fmla="*/ 51 w 105"/>
              <a:gd name="T57" fmla="*/ 16 h 86"/>
              <a:gd name="T58" fmla="*/ 63 w 105"/>
              <a:gd name="T59" fmla="*/ 43 h 86"/>
              <a:gd name="T60" fmla="*/ 60 w 105"/>
              <a:gd name="T61" fmla="*/ 47 h 86"/>
              <a:gd name="T62" fmla="*/ 63 w 105"/>
              <a:gd name="T63" fmla="*/ 50 h 86"/>
              <a:gd name="T64" fmla="*/ 68 w 105"/>
              <a:gd name="T65" fmla="*/ 47 h 86"/>
              <a:gd name="T66" fmla="*/ 63 w 105"/>
              <a:gd name="T67" fmla="*/ 43 h 86"/>
              <a:gd name="T68" fmla="*/ 84 w 105"/>
              <a:gd name="T69" fmla="*/ 43 h 86"/>
              <a:gd name="T70" fmla="*/ 80 w 105"/>
              <a:gd name="T71" fmla="*/ 47 h 86"/>
              <a:gd name="T72" fmla="*/ 84 w 105"/>
              <a:gd name="T73" fmla="*/ 50 h 86"/>
              <a:gd name="T74" fmla="*/ 89 w 105"/>
              <a:gd name="T75" fmla="*/ 47 h 86"/>
              <a:gd name="T76" fmla="*/ 84 w 105"/>
              <a:gd name="T77" fmla="*/ 4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5" h="86">
                <a:moveTo>
                  <a:pt x="71" y="26"/>
                </a:moveTo>
                <a:cubicBezTo>
                  <a:pt x="54" y="26"/>
                  <a:pt x="40" y="39"/>
                  <a:pt x="40" y="55"/>
                </a:cubicBezTo>
                <a:cubicBezTo>
                  <a:pt x="40" y="58"/>
                  <a:pt x="40" y="61"/>
                  <a:pt x="41" y="63"/>
                </a:cubicBezTo>
                <a:cubicBezTo>
                  <a:pt x="40" y="63"/>
                  <a:pt x="39" y="63"/>
                  <a:pt x="37" y="63"/>
                </a:cubicBezTo>
                <a:cubicBezTo>
                  <a:pt x="33" y="63"/>
                  <a:pt x="29" y="62"/>
                  <a:pt x="24" y="61"/>
                </a:cubicBezTo>
                <a:cubicBezTo>
                  <a:pt x="11" y="68"/>
                  <a:pt x="11" y="68"/>
                  <a:pt x="11" y="68"/>
                </a:cubicBezTo>
                <a:cubicBezTo>
                  <a:pt x="15" y="57"/>
                  <a:pt x="15" y="57"/>
                  <a:pt x="15" y="57"/>
                </a:cubicBezTo>
                <a:cubicBezTo>
                  <a:pt x="6" y="50"/>
                  <a:pt x="0" y="42"/>
                  <a:pt x="0" y="32"/>
                </a:cubicBezTo>
                <a:cubicBezTo>
                  <a:pt x="0" y="14"/>
                  <a:pt x="17" y="0"/>
                  <a:pt x="37" y="0"/>
                </a:cubicBezTo>
                <a:cubicBezTo>
                  <a:pt x="56" y="0"/>
                  <a:pt x="72" y="11"/>
                  <a:pt x="75" y="26"/>
                </a:cubicBezTo>
                <a:cubicBezTo>
                  <a:pt x="74" y="26"/>
                  <a:pt x="73" y="26"/>
                  <a:pt x="71" y="26"/>
                </a:cubicBezTo>
                <a:close/>
                <a:moveTo>
                  <a:pt x="25" y="16"/>
                </a:moveTo>
                <a:cubicBezTo>
                  <a:pt x="23" y="16"/>
                  <a:pt x="20" y="18"/>
                  <a:pt x="20" y="21"/>
                </a:cubicBezTo>
                <a:cubicBezTo>
                  <a:pt x="20" y="23"/>
                  <a:pt x="23" y="25"/>
                  <a:pt x="25" y="25"/>
                </a:cubicBezTo>
                <a:cubicBezTo>
                  <a:pt x="28" y="25"/>
                  <a:pt x="30" y="23"/>
                  <a:pt x="30" y="21"/>
                </a:cubicBezTo>
                <a:cubicBezTo>
                  <a:pt x="30" y="18"/>
                  <a:pt x="28" y="16"/>
                  <a:pt x="25" y="16"/>
                </a:cubicBezTo>
                <a:close/>
                <a:moveTo>
                  <a:pt x="92" y="76"/>
                </a:moveTo>
                <a:cubicBezTo>
                  <a:pt x="95" y="86"/>
                  <a:pt x="95" y="86"/>
                  <a:pt x="95" y="86"/>
                </a:cubicBezTo>
                <a:cubicBezTo>
                  <a:pt x="85" y="80"/>
                  <a:pt x="85" y="80"/>
                  <a:pt x="85" y="80"/>
                </a:cubicBezTo>
                <a:cubicBezTo>
                  <a:pt x="81" y="81"/>
                  <a:pt x="77" y="82"/>
                  <a:pt x="74" y="82"/>
                </a:cubicBezTo>
                <a:cubicBezTo>
                  <a:pt x="56" y="82"/>
                  <a:pt x="42" y="70"/>
                  <a:pt x="42" y="55"/>
                </a:cubicBezTo>
                <a:cubicBezTo>
                  <a:pt x="42" y="40"/>
                  <a:pt x="56" y="28"/>
                  <a:pt x="74" y="28"/>
                </a:cubicBezTo>
                <a:cubicBezTo>
                  <a:pt x="90" y="28"/>
                  <a:pt x="105" y="40"/>
                  <a:pt x="105" y="55"/>
                </a:cubicBezTo>
                <a:cubicBezTo>
                  <a:pt x="105" y="63"/>
                  <a:pt x="100" y="71"/>
                  <a:pt x="92" y="76"/>
                </a:cubicBezTo>
                <a:close/>
                <a:moveTo>
                  <a:pt x="51" y="16"/>
                </a:moveTo>
                <a:cubicBezTo>
                  <a:pt x="49" y="16"/>
                  <a:pt x="46" y="18"/>
                  <a:pt x="46" y="21"/>
                </a:cubicBezTo>
                <a:cubicBezTo>
                  <a:pt x="46" y="23"/>
                  <a:pt x="49" y="25"/>
                  <a:pt x="51" y="25"/>
                </a:cubicBezTo>
                <a:cubicBezTo>
                  <a:pt x="54" y="25"/>
                  <a:pt x="56" y="23"/>
                  <a:pt x="56" y="21"/>
                </a:cubicBezTo>
                <a:cubicBezTo>
                  <a:pt x="56" y="18"/>
                  <a:pt x="54" y="16"/>
                  <a:pt x="51" y="16"/>
                </a:cubicBezTo>
                <a:close/>
                <a:moveTo>
                  <a:pt x="63" y="43"/>
                </a:moveTo>
                <a:cubicBezTo>
                  <a:pt x="62" y="43"/>
                  <a:pt x="60" y="45"/>
                  <a:pt x="60" y="47"/>
                </a:cubicBezTo>
                <a:cubicBezTo>
                  <a:pt x="60" y="48"/>
                  <a:pt x="62" y="50"/>
                  <a:pt x="63" y="50"/>
                </a:cubicBezTo>
                <a:cubicBezTo>
                  <a:pt x="66" y="50"/>
                  <a:pt x="68" y="48"/>
                  <a:pt x="68" y="47"/>
                </a:cubicBezTo>
                <a:cubicBezTo>
                  <a:pt x="68" y="45"/>
                  <a:pt x="66" y="43"/>
                  <a:pt x="63" y="43"/>
                </a:cubicBezTo>
                <a:close/>
                <a:moveTo>
                  <a:pt x="84" y="43"/>
                </a:moveTo>
                <a:cubicBezTo>
                  <a:pt x="82" y="43"/>
                  <a:pt x="80" y="45"/>
                  <a:pt x="80" y="47"/>
                </a:cubicBezTo>
                <a:cubicBezTo>
                  <a:pt x="80" y="48"/>
                  <a:pt x="82" y="50"/>
                  <a:pt x="84" y="50"/>
                </a:cubicBezTo>
                <a:cubicBezTo>
                  <a:pt x="87" y="50"/>
                  <a:pt x="89" y="48"/>
                  <a:pt x="89" y="47"/>
                </a:cubicBezTo>
                <a:cubicBezTo>
                  <a:pt x="89" y="45"/>
                  <a:pt x="87" y="43"/>
                  <a:pt x="84" y="4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05" name="Freeform 101"/>
          <p:cNvSpPr>
            <a:spLocks noEditPoints="1"/>
          </p:cNvSpPr>
          <p:nvPr/>
        </p:nvSpPr>
        <p:spPr bwMode="auto">
          <a:xfrm>
            <a:off x="7690027" y="2578997"/>
            <a:ext cx="288925" cy="201613"/>
          </a:xfrm>
          <a:custGeom>
            <a:avLst/>
            <a:gdLst>
              <a:gd name="T0" fmla="*/ 91 w 101"/>
              <a:gd name="T1" fmla="*/ 29 h 71"/>
              <a:gd name="T2" fmla="*/ 50 w 101"/>
              <a:gd name="T3" fmla="*/ 13 h 71"/>
              <a:gd name="T4" fmla="*/ 10 w 101"/>
              <a:gd name="T5" fmla="*/ 29 h 71"/>
              <a:gd name="T6" fmla="*/ 9 w 101"/>
              <a:gd name="T7" fmla="*/ 29 h 71"/>
              <a:gd name="T8" fmla="*/ 0 w 101"/>
              <a:gd name="T9" fmla="*/ 21 h 71"/>
              <a:gd name="T10" fmla="*/ 1 w 101"/>
              <a:gd name="T11" fmla="*/ 20 h 71"/>
              <a:gd name="T12" fmla="*/ 50 w 101"/>
              <a:gd name="T13" fmla="*/ 0 h 71"/>
              <a:gd name="T14" fmla="*/ 100 w 101"/>
              <a:gd name="T15" fmla="*/ 20 h 71"/>
              <a:gd name="T16" fmla="*/ 101 w 101"/>
              <a:gd name="T17" fmla="*/ 21 h 71"/>
              <a:gd name="T18" fmla="*/ 92 w 101"/>
              <a:gd name="T19" fmla="*/ 29 h 71"/>
              <a:gd name="T20" fmla="*/ 91 w 101"/>
              <a:gd name="T21" fmla="*/ 29 h 71"/>
              <a:gd name="T22" fmla="*/ 77 w 101"/>
              <a:gd name="T23" fmla="*/ 43 h 71"/>
              <a:gd name="T24" fmla="*/ 50 w 101"/>
              <a:gd name="T25" fmla="*/ 32 h 71"/>
              <a:gd name="T26" fmla="*/ 23 w 101"/>
              <a:gd name="T27" fmla="*/ 43 h 71"/>
              <a:gd name="T28" fmla="*/ 14 w 101"/>
              <a:gd name="T29" fmla="*/ 35 h 71"/>
              <a:gd name="T30" fmla="*/ 15 w 101"/>
              <a:gd name="T31" fmla="*/ 34 h 71"/>
              <a:gd name="T32" fmla="*/ 50 w 101"/>
              <a:gd name="T33" fmla="*/ 19 h 71"/>
              <a:gd name="T34" fmla="*/ 86 w 101"/>
              <a:gd name="T35" fmla="*/ 34 h 71"/>
              <a:gd name="T36" fmla="*/ 87 w 101"/>
              <a:gd name="T37" fmla="*/ 35 h 71"/>
              <a:gd name="T38" fmla="*/ 78 w 101"/>
              <a:gd name="T39" fmla="*/ 43 h 71"/>
              <a:gd name="T40" fmla="*/ 77 w 101"/>
              <a:gd name="T41" fmla="*/ 43 h 71"/>
              <a:gd name="T42" fmla="*/ 50 w 101"/>
              <a:gd name="T43" fmla="*/ 52 h 71"/>
              <a:gd name="T44" fmla="*/ 37 w 101"/>
              <a:gd name="T45" fmla="*/ 57 h 71"/>
              <a:gd name="T46" fmla="*/ 28 w 101"/>
              <a:gd name="T47" fmla="*/ 49 h 71"/>
              <a:gd name="T48" fmla="*/ 28 w 101"/>
              <a:gd name="T49" fmla="*/ 47 h 71"/>
              <a:gd name="T50" fmla="*/ 50 w 101"/>
              <a:gd name="T51" fmla="*/ 39 h 71"/>
              <a:gd name="T52" fmla="*/ 72 w 101"/>
              <a:gd name="T53" fmla="*/ 47 h 71"/>
              <a:gd name="T54" fmla="*/ 73 w 101"/>
              <a:gd name="T55" fmla="*/ 49 h 71"/>
              <a:gd name="T56" fmla="*/ 64 w 101"/>
              <a:gd name="T57" fmla="*/ 57 h 71"/>
              <a:gd name="T58" fmla="*/ 50 w 101"/>
              <a:gd name="T59" fmla="*/ 52 h 71"/>
              <a:gd name="T60" fmla="*/ 42 w 101"/>
              <a:gd name="T61" fmla="*/ 62 h 71"/>
              <a:gd name="T62" fmla="*/ 50 w 101"/>
              <a:gd name="T63" fmla="*/ 59 h 71"/>
              <a:gd name="T64" fmla="*/ 59 w 101"/>
              <a:gd name="T65" fmla="*/ 62 h 71"/>
              <a:gd name="T66" fmla="*/ 50 w 101"/>
              <a:gd name="T67" fmla="*/ 71 h 71"/>
              <a:gd name="T68" fmla="*/ 42 w 101"/>
              <a:gd name="T69" fmla="*/ 6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1" h="71">
                <a:moveTo>
                  <a:pt x="91" y="29"/>
                </a:moveTo>
                <a:cubicBezTo>
                  <a:pt x="79" y="19"/>
                  <a:pt x="66" y="13"/>
                  <a:pt x="50" y="13"/>
                </a:cubicBezTo>
                <a:cubicBezTo>
                  <a:pt x="34" y="13"/>
                  <a:pt x="22" y="19"/>
                  <a:pt x="10" y="29"/>
                </a:cubicBezTo>
                <a:cubicBezTo>
                  <a:pt x="10" y="29"/>
                  <a:pt x="9" y="29"/>
                  <a:pt x="9" y="29"/>
                </a:cubicBezTo>
                <a:cubicBezTo>
                  <a:pt x="8" y="29"/>
                  <a:pt x="0" y="22"/>
                  <a:pt x="0" y="21"/>
                </a:cubicBezTo>
                <a:cubicBezTo>
                  <a:pt x="0" y="20"/>
                  <a:pt x="0" y="20"/>
                  <a:pt x="1" y="20"/>
                </a:cubicBezTo>
                <a:cubicBezTo>
                  <a:pt x="14" y="7"/>
                  <a:pt x="32" y="0"/>
                  <a:pt x="50" y="0"/>
                </a:cubicBezTo>
                <a:cubicBezTo>
                  <a:pt x="69" y="0"/>
                  <a:pt x="87" y="7"/>
                  <a:pt x="100" y="20"/>
                </a:cubicBezTo>
                <a:cubicBezTo>
                  <a:pt x="101" y="20"/>
                  <a:pt x="101" y="20"/>
                  <a:pt x="101" y="21"/>
                </a:cubicBezTo>
                <a:cubicBezTo>
                  <a:pt x="101" y="22"/>
                  <a:pt x="93" y="29"/>
                  <a:pt x="92" y="29"/>
                </a:cubicBezTo>
                <a:cubicBezTo>
                  <a:pt x="92" y="29"/>
                  <a:pt x="91" y="29"/>
                  <a:pt x="91" y="29"/>
                </a:cubicBezTo>
                <a:close/>
                <a:moveTo>
                  <a:pt x="77" y="43"/>
                </a:moveTo>
                <a:cubicBezTo>
                  <a:pt x="69" y="36"/>
                  <a:pt x="62" y="32"/>
                  <a:pt x="50" y="32"/>
                </a:cubicBezTo>
                <a:cubicBezTo>
                  <a:pt x="35" y="32"/>
                  <a:pt x="23" y="43"/>
                  <a:pt x="23" y="43"/>
                </a:cubicBezTo>
                <a:cubicBezTo>
                  <a:pt x="21" y="43"/>
                  <a:pt x="14" y="36"/>
                  <a:pt x="14" y="35"/>
                </a:cubicBezTo>
                <a:cubicBezTo>
                  <a:pt x="14" y="34"/>
                  <a:pt x="14" y="34"/>
                  <a:pt x="15" y="34"/>
                </a:cubicBezTo>
                <a:cubicBezTo>
                  <a:pt x="24" y="24"/>
                  <a:pt x="38" y="19"/>
                  <a:pt x="50" y="19"/>
                </a:cubicBezTo>
                <a:cubicBezTo>
                  <a:pt x="63" y="19"/>
                  <a:pt x="77" y="24"/>
                  <a:pt x="86" y="34"/>
                </a:cubicBezTo>
                <a:cubicBezTo>
                  <a:pt x="87" y="34"/>
                  <a:pt x="87" y="34"/>
                  <a:pt x="87" y="35"/>
                </a:cubicBezTo>
                <a:cubicBezTo>
                  <a:pt x="87" y="36"/>
                  <a:pt x="79" y="43"/>
                  <a:pt x="78" y="43"/>
                </a:cubicBezTo>
                <a:cubicBezTo>
                  <a:pt x="78" y="43"/>
                  <a:pt x="77" y="43"/>
                  <a:pt x="77" y="43"/>
                </a:cubicBezTo>
                <a:close/>
                <a:moveTo>
                  <a:pt x="50" y="52"/>
                </a:moveTo>
                <a:cubicBezTo>
                  <a:pt x="43" y="52"/>
                  <a:pt x="37" y="57"/>
                  <a:pt x="37" y="57"/>
                </a:cubicBezTo>
                <a:cubicBezTo>
                  <a:pt x="35" y="57"/>
                  <a:pt x="28" y="50"/>
                  <a:pt x="28" y="49"/>
                </a:cubicBezTo>
                <a:cubicBezTo>
                  <a:pt x="28" y="48"/>
                  <a:pt x="28" y="48"/>
                  <a:pt x="28" y="47"/>
                </a:cubicBezTo>
                <a:cubicBezTo>
                  <a:pt x="34" y="42"/>
                  <a:pt x="43" y="39"/>
                  <a:pt x="50" y="39"/>
                </a:cubicBezTo>
                <a:cubicBezTo>
                  <a:pt x="58" y="39"/>
                  <a:pt x="67" y="42"/>
                  <a:pt x="72" y="47"/>
                </a:cubicBezTo>
                <a:cubicBezTo>
                  <a:pt x="73" y="48"/>
                  <a:pt x="73" y="48"/>
                  <a:pt x="73" y="49"/>
                </a:cubicBezTo>
                <a:cubicBezTo>
                  <a:pt x="73" y="50"/>
                  <a:pt x="66" y="57"/>
                  <a:pt x="64" y="57"/>
                </a:cubicBezTo>
                <a:cubicBezTo>
                  <a:pt x="64" y="57"/>
                  <a:pt x="58" y="52"/>
                  <a:pt x="50" y="52"/>
                </a:cubicBezTo>
                <a:close/>
                <a:moveTo>
                  <a:pt x="42" y="62"/>
                </a:moveTo>
                <a:cubicBezTo>
                  <a:pt x="42" y="60"/>
                  <a:pt x="49" y="59"/>
                  <a:pt x="50" y="59"/>
                </a:cubicBezTo>
                <a:cubicBezTo>
                  <a:pt x="52" y="59"/>
                  <a:pt x="59" y="60"/>
                  <a:pt x="59" y="62"/>
                </a:cubicBezTo>
                <a:cubicBezTo>
                  <a:pt x="59" y="64"/>
                  <a:pt x="52" y="71"/>
                  <a:pt x="50" y="71"/>
                </a:cubicBezTo>
                <a:cubicBezTo>
                  <a:pt x="49" y="71"/>
                  <a:pt x="42" y="64"/>
                  <a:pt x="42" y="6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06" name="Freeform 118"/>
          <p:cNvSpPr>
            <a:spLocks noEditPoints="1"/>
          </p:cNvSpPr>
          <p:nvPr/>
        </p:nvSpPr>
        <p:spPr bwMode="auto">
          <a:xfrm>
            <a:off x="10705467" y="1115933"/>
            <a:ext cx="465186" cy="459581"/>
          </a:xfrm>
          <a:custGeom>
            <a:avLst/>
            <a:gdLst>
              <a:gd name="T0" fmla="*/ 92 w 92"/>
              <a:gd name="T1" fmla="*/ 79 h 91"/>
              <a:gd name="T2" fmla="*/ 91 w 92"/>
              <a:gd name="T3" fmla="*/ 80 h 91"/>
              <a:gd name="T4" fmla="*/ 90 w 92"/>
              <a:gd name="T5" fmla="*/ 80 h 91"/>
              <a:gd name="T6" fmla="*/ 89 w 92"/>
              <a:gd name="T7" fmla="*/ 80 h 91"/>
              <a:gd name="T8" fmla="*/ 84 w 92"/>
              <a:gd name="T9" fmla="*/ 75 h 91"/>
              <a:gd name="T10" fmla="*/ 46 w 92"/>
              <a:gd name="T11" fmla="*/ 91 h 91"/>
              <a:gd name="T12" fmla="*/ 8 w 92"/>
              <a:gd name="T13" fmla="*/ 75 h 91"/>
              <a:gd name="T14" fmla="*/ 3 w 92"/>
              <a:gd name="T15" fmla="*/ 80 h 91"/>
              <a:gd name="T16" fmla="*/ 2 w 92"/>
              <a:gd name="T17" fmla="*/ 80 h 91"/>
              <a:gd name="T18" fmla="*/ 1 w 92"/>
              <a:gd name="T19" fmla="*/ 80 h 91"/>
              <a:gd name="T20" fmla="*/ 0 w 92"/>
              <a:gd name="T21" fmla="*/ 79 h 91"/>
              <a:gd name="T22" fmla="*/ 0 w 92"/>
              <a:gd name="T23" fmla="*/ 61 h 91"/>
              <a:gd name="T24" fmla="*/ 2 w 92"/>
              <a:gd name="T25" fmla="*/ 59 h 91"/>
              <a:gd name="T26" fmla="*/ 20 w 92"/>
              <a:gd name="T27" fmla="*/ 59 h 91"/>
              <a:gd name="T28" fmla="*/ 21 w 92"/>
              <a:gd name="T29" fmla="*/ 60 h 91"/>
              <a:gd name="T30" fmla="*/ 21 w 92"/>
              <a:gd name="T31" fmla="*/ 62 h 91"/>
              <a:gd name="T32" fmla="*/ 16 w 92"/>
              <a:gd name="T33" fmla="*/ 67 h 91"/>
              <a:gd name="T34" fmla="*/ 40 w 92"/>
              <a:gd name="T35" fmla="*/ 79 h 91"/>
              <a:gd name="T36" fmla="*/ 40 w 92"/>
              <a:gd name="T37" fmla="*/ 46 h 91"/>
              <a:gd name="T38" fmla="*/ 30 w 92"/>
              <a:gd name="T39" fmla="*/ 46 h 91"/>
              <a:gd name="T40" fmla="*/ 26 w 92"/>
              <a:gd name="T41" fmla="*/ 43 h 91"/>
              <a:gd name="T42" fmla="*/ 26 w 92"/>
              <a:gd name="T43" fmla="*/ 36 h 91"/>
              <a:gd name="T44" fmla="*/ 30 w 92"/>
              <a:gd name="T45" fmla="*/ 33 h 91"/>
              <a:gd name="T46" fmla="*/ 40 w 92"/>
              <a:gd name="T47" fmla="*/ 33 h 91"/>
              <a:gd name="T48" fmla="*/ 40 w 92"/>
              <a:gd name="T49" fmla="*/ 24 h 91"/>
              <a:gd name="T50" fmla="*/ 33 w 92"/>
              <a:gd name="T51" fmla="*/ 13 h 91"/>
              <a:gd name="T52" fmla="*/ 46 w 92"/>
              <a:gd name="T53" fmla="*/ 0 h 91"/>
              <a:gd name="T54" fmla="*/ 59 w 92"/>
              <a:gd name="T55" fmla="*/ 13 h 91"/>
              <a:gd name="T56" fmla="*/ 53 w 92"/>
              <a:gd name="T57" fmla="*/ 24 h 91"/>
              <a:gd name="T58" fmla="*/ 53 w 92"/>
              <a:gd name="T59" fmla="*/ 33 h 91"/>
              <a:gd name="T60" fmla="*/ 63 w 92"/>
              <a:gd name="T61" fmla="*/ 33 h 91"/>
              <a:gd name="T62" fmla="*/ 66 w 92"/>
              <a:gd name="T63" fmla="*/ 36 h 91"/>
              <a:gd name="T64" fmla="*/ 66 w 92"/>
              <a:gd name="T65" fmla="*/ 43 h 91"/>
              <a:gd name="T66" fmla="*/ 63 w 92"/>
              <a:gd name="T67" fmla="*/ 46 h 91"/>
              <a:gd name="T68" fmla="*/ 53 w 92"/>
              <a:gd name="T69" fmla="*/ 46 h 91"/>
              <a:gd name="T70" fmla="*/ 53 w 92"/>
              <a:gd name="T71" fmla="*/ 79 h 91"/>
              <a:gd name="T72" fmla="*/ 76 w 92"/>
              <a:gd name="T73" fmla="*/ 67 h 91"/>
              <a:gd name="T74" fmla="*/ 71 w 92"/>
              <a:gd name="T75" fmla="*/ 62 h 91"/>
              <a:gd name="T76" fmla="*/ 71 w 92"/>
              <a:gd name="T77" fmla="*/ 60 h 91"/>
              <a:gd name="T78" fmla="*/ 72 w 92"/>
              <a:gd name="T79" fmla="*/ 59 h 91"/>
              <a:gd name="T80" fmla="*/ 90 w 92"/>
              <a:gd name="T81" fmla="*/ 59 h 91"/>
              <a:gd name="T82" fmla="*/ 92 w 92"/>
              <a:gd name="T83" fmla="*/ 61 h 91"/>
              <a:gd name="T84" fmla="*/ 92 w 92"/>
              <a:gd name="T85" fmla="*/ 79 h 91"/>
              <a:gd name="T86" fmla="*/ 46 w 92"/>
              <a:gd name="T87" fmla="*/ 10 h 91"/>
              <a:gd name="T88" fmla="*/ 43 w 92"/>
              <a:gd name="T89" fmla="*/ 13 h 91"/>
              <a:gd name="T90" fmla="*/ 46 w 92"/>
              <a:gd name="T91" fmla="*/ 16 h 91"/>
              <a:gd name="T92" fmla="*/ 49 w 92"/>
              <a:gd name="T93" fmla="*/ 13 h 91"/>
              <a:gd name="T94" fmla="*/ 46 w 92"/>
              <a:gd name="T95" fmla="*/ 1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2" h="91">
                <a:moveTo>
                  <a:pt x="92" y="79"/>
                </a:moveTo>
                <a:cubicBezTo>
                  <a:pt x="92" y="79"/>
                  <a:pt x="92" y="80"/>
                  <a:pt x="91" y="80"/>
                </a:cubicBezTo>
                <a:cubicBezTo>
                  <a:pt x="91" y="80"/>
                  <a:pt x="91" y="80"/>
                  <a:pt x="90" y="80"/>
                </a:cubicBezTo>
                <a:cubicBezTo>
                  <a:pt x="90" y="80"/>
                  <a:pt x="90" y="80"/>
                  <a:pt x="89" y="80"/>
                </a:cubicBezTo>
                <a:cubicBezTo>
                  <a:pt x="84" y="75"/>
                  <a:pt x="84" y="75"/>
                  <a:pt x="84" y="75"/>
                </a:cubicBezTo>
                <a:cubicBezTo>
                  <a:pt x="76" y="85"/>
                  <a:pt x="62" y="91"/>
                  <a:pt x="46" y="91"/>
                </a:cubicBezTo>
                <a:cubicBezTo>
                  <a:pt x="30" y="91"/>
                  <a:pt x="16" y="85"/>
                  <a:pt x="8" y="75"/>
                </a:cubicBezTo>
                <a:cubicBezTo>
                  <a:pt x="3" y="80"/>
                  <a:pt x="3" y="80"/>
                  <a:pt x="3" y="80"/>
                </a:cubicBezTo>
                <a:cubicBezTo>
                  <a:pt x="3" y="80"/>
                  <a:pt x="2" y="80"/>
                  <a:pt x="2" y="80"/>
                </a:cubicBezTo>
                <a:cubicBezTo>
                  <a:pt x="2" y="80"/>
                  <a:pt x="1" y="80"/>
                  <a:pt x="1" y="80"/>
                </a:cubicBezTo>
                <a:cubicBezTo>
                  <a:pt x="1" y="80"/>
                  <a:pt x="0" y="79"/>
                  <a:pt x="0" y="79"/>
                </a:cubicBezTo>
                <a:cubicBezTo>
                  <a:pt x="0" y="61"/>
                  <a:pt x="0" y="61"/>
                  <a:pt x="0" y="61"/>
                </a:cubicBezTo>
                <a:cubicBezTo>
                  <a:pt x="0" y="60"/>
                  <a:pt x="1" y="59"/>
                  <a:pt x="2" y="59"/>
                </a:cubicBezTo>
                <a:cubicBezTo>
                  <a:pt x="20" y="59"/>
                  <a:pt x="20" y="59"/>
                  <a:pt x="20" y="59"/>
                </a:cubicBezTo>
                <a:cubicBezTo>
                  <a:pt x="21" y="59"/>
                  <a:pt x="21" y="59"/>
                  <a:pt x="21" y="60"/>
                </a:cubicBezTo>
                <a:cubicBezTo>
                  <a:pt x="22" y="61"/>
                  <a:pt x="22" y="61"/>
                  <a:pt x="21" y="62"/>
                </a:cubicBezTo>
                <a:cubicBezTo>
                  <a:pt x="16" y="67"/>
                  <a:pt x="16" y="67"/>
                  <a:pt x="16" y="67"/>
                </a:cubicBezTo>
                <a:cubicBezTo>
                  <a:pt x="21" y="73"/>
                  <a:pt x="29" y="78"/>
                  <a:pt x="40" y="79"/>
                </a:cubicBezTo>
                <a:cubicBezTo>
                  <a:pt x="40" y="46"/>
                  <a:pt x="40" y="46"/>
                  <a:pt x="40" y="46"/>
                </a:cubicBezTo>
                <a:cubicBezTo>
                  <a:pt x="30" y="46"/>
                  <a:pt x="30" y="46"/>
                  <a:pt x="30" y="46"/>
                </a:cubicBezTo>
                <a:cubicBezTo>
                  <a:pt x="28" y="46"/>
                  <a:pt x="26" y="44"/>
                  <a:pt x="26" y="43"/>
                </a:cubicBezTo>
                <a:cubicBezTo>
                  <a:pt x="26" y="36"/>
                  <a:pt x="26" y="36"/>
                  <a:pt x="26" y="36"/>
                </a:cubicBezTo>
                <a:cubicBezTo>
                  <a:pt x="26" y="34"/>
                  <a:pt x="28" y="33"/>
                  <a:pt x="30" y="33"/>
                </a:cubicBezTo>
                <a:cubicBezTo>
                  <a:pt x="40" y="33"/>
                  <a:pt x="40" y="33"/>
                  <a:pt x="40" y="33"/>
                </a:cubicBezTo>
                <a:cubicBezTo>
                  <a:pt x="40" y="24"/>
                  <a:pt x="40" y="24"/>
                  <a:pt x="40" y="24"/>
                </a:cubicBezTo>
                <a:cubicBezTo>
                  <a:pt x="36" y="22"/>
                  <a:pt x="33" y="18"/>
                  <a:pt x="33" y="13"/>
                </a:cubicBezTo>
                <a:cubicBezTo>
                  <a:pt x="33" y="6"/>
                  <a:pt x="39" y="0"/>
                  <a:pt x="46" y="0"/>
                </a:cubicBezTo>
                <a:cubicBezTo>
                  <a:pt x="53" y="0"/>
                  <a:pt x="59" y="6"/>
                  <a:pt x="59" y="13"/>
                </a:cubicBezTo>
                <a:cubicBezTo>
                  <a:pt x="59" y="18"/>
                  <a:pt x="57" y="22"/>
                  <a:pt x="53" y="24"/>
                </a:cubicBezTo>
                <a:cubicBezTo>
                  <a:pt x="53" y="33"/>
                  <a:pt x="53" y="33"/>
                  <a:pt x="53" y="33"/>
                </a:cubicBezTo>
                <a:cubicBezTo>
                  <a:pt x="63" y="33"/>
                  <a:pt x="63" y="33"/>
                  <a:pt x="63" y="33"/>
                </a:cubicBezTo>
                <a:cubicBezTo>
                  <a:pt x="64" y="33"/>
                  <a:pt x="66" y="34"/>
                  <a:pt x="66" y="36"/>
                </a:cubicBezTo>
                <a:cubicBezTo>
                  <a:pt x="66" y="43"/>
                  <a:pt x="66" y="43"/>
                  <a:pt x="66" y="43"/>
                </a:cubicBezTo>
                <a:cubicBezTo>
                  <a:pt x="66" y="44"/>
                  <a:pt x="64" y="46"/>
                  <a:pt x="63" y="46"/>
                </a:cubicBezTo>
                <a:cubicBezTo>
                  <a:pt x="53" y="46"/>
                  <a:pt x="53" y="46"/>
                  <a:pt x="53" y="46"/>
                </a:cubicBezTo>
                <a:cubicBezTo>
                  <a:pt x="53" y="79"/>
                  <a:pt x="53" y="79"/>
                  <a:pt x="53" y="79"/>
                </a:cubicBezTo>
                <a:cubicBezTo>
                  <a:pt x="63" y="78"/>
                  <a:pt x="72" y="73"/>
                  <a:pt x="76" y="67"/>
                </a:cubicBezTo>
                <a:cubicBezTo>
                  <a:pt x="71" y="62"/>
                  <a:pt x="71" y="62"/>
                  <a:pt x="71" y="62"/>
                </a:cubicBezTo>
                <a:cubicBezTo>
                  <a:pt x="71" y="61"/>
                  <a:pt x="71" y="61"/>
                  <a:pt x="71" y="60"/>
                </a:cubicBezTo>
                <a:cubicBezTo>
                  <a:pt x="71" y="59"/>
                  <a:pt x="72" y="59"/>
                  <a:pt x="72" y="59"/>
                </a:cubicBezTo>
                <a:cubicBezTo>
                  <a:pt x="90" y="59"/>
                  <a:pt x="90" y="59"/>
                  <a:pt x="90" y="59"/>
                </a:cubicBezTo>
                <a:cubicBezTo>
                  <a:pt x="91" y="59"/>
                  <a:pt x="92" y="60"/>
                  <a:pt x="92" y="61"/>
                </a:cubicBezTo>
                <a:lnTo>
                  <a:pt x="92" y="79"/>
                </a:lnTo>
                <a:close/>
                <a:moveTo>
                  <a:pt x="46" y="10"/>
                </a:moveTo>
                <a:cubicBezTo>
                  <a:pt x="44" y="10"/>
                  <a:pt x="43" y="11"/>
                  <a:pt x="43" y="13"/>
                </a:cubicBezTo>
                <a:cubicBezTo>
                  <a:pt x="43" y="15"/>
                  <a:pt x="44" y="16"/>
                  <a:pt x="46" y="16"/>
                </a:cubicBezTo>
                <a:cubicBezTo>
                  <a:pt x="48" y="16"/>
                  <a:pt x="49" y="15"/>
                  <a:pt x="49" y="13"/>
                </a:cubicBezTo>
                <a:cubicBezTo>
                  <a:pt x="49" y="11"/>
                  <a:pt x="48" y="10"/>
                  <a:pt x="46" y="1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07" name="Freeform 139"/>
          <p:cNvSpPr>
            <a:spLocks noEditPoints="1"/>
          </p:cNvSpPr>
          <p:nvPr/>
        </p:nvSpPr>
        <p:spPr bwMode="auto">
          <a:xfrm>
            <a:off x="7673676" y="3356762"/>
            <a:ext cx="241300" cy="261938"/>
          </a:xfrm>
          <a:custGeom>
            <a:avLst/>
            <a:gdLst>
              <a:gd name="T0" fmla="*/ 79 w 85"/>
              <a:gd name="T1" fmla="*/ 92 h 92"/>
              <a:gd name="T2" fmla="*/ 0 w 85"/>
              <a:gd name="T3" fmla="*/ 85 h 92"/>
              <a:gd name="T4" fmla="*/ 6 w 85"/>
              <a:gd name="T5" fmla="*/ 13 h 92"/>
              <a:gd name="T6" fmla="*/ 13 w 85"/>
              <a:gd name="T7" fmla="*/ 8 h 92"/>
              <a:gd name="T8" fmla="*/ 24 w 85"/>
              <a:gd name="T9" fmla="*/ 0 h 92"/>
              <a:gd name="T10" fmla="*/ 33 w 85"/>
              <a:gd name="T11" fmla="*/ 13 h 92"/>
              <a:gd name="T12" fmla="*/ 52 w 85"/>
              <a:gd name="T13" fmla="*/ 8 h 92"/>
              <a:gd name="T14" fmla="*/ 64 w 85"/>
              <a:gd name="T15" fmla="*/ 0 h 92"/>
              <a:gd name="T16" fmla="*/ 72 w 85"/>
              <a:gd name="T17" fmla="*/ 13 h 92"/>
              <a:gd name="T18" fmla="*/ 85 w 85"/>
              <a:gd name="T19" fmla="*/ 20 h 92"/>
              <a:gd name="T20" fmla="*/ 21 w 85"/>
              <a:gd name="T21" fmla="*/ 47 h 92"/>
              <a:gd name="T22" fmla="*/ 6 w 85"/>
              <a:gd name="T23" fmla="*/ 33 h 92"/>
              <a:gd name="T24" fmla="*/ 21 w 85"/>
              <a:gd name="T25" fmla="*/ 47 h 92"/>
              <a:gd name="T26" fmla="*/ 21 w 85"/>
              <a:gd name="T27" fmla="*/ 51 h 92"/>
              <a:gd name="T28" fmla="*/ 6 w 85"/>
              <a:gd name="T29" fmla="*/ 67 h 92"/>
              <a:gd name="T30" fmla="*/ 21 w 85"/>
              <a:gd name="T31" fmla="*/ 85 h 92"/>
              <a:gd name="T32" fmla="*/ 6 w 85"/>
              <a:gd name="T33" fmla="*/ 70 h 92"/>
              <a:gd name="T34" fmla="*/ 21 w 85"/>
              <a:gd name="T35" fmla="*/ 85 h 92"/>
              <a:gd name="T36" fmla="*/ 24 w 85"/>
              <a:gd name="T37" fmla="*/ 7 h 92"/>
              <a:gd name="T38" fmla="*/ 20 w 85"/>
              <a:gd name="T39" fmla="*/ 8 h 92"/>
              <a:gd name="T40" fmla="*/ 21 w 85"/>
              <a:gd name="T41" fmla="*/ 25 h 92"/>
              <a:gd name="T42" fmla="*/ 26 w 85"/>
              <a:gd name="T43" fmla="*/ 23 h 92"/>
              <a:gd name="T44" fmla="*/ 41 w 85"/>
              <a:gd name="T45" fmla="*/ 47 h 92"/>
              <a:gd name="T46" fmla="*/ 24 w 85"/>
              <a:gd name="T47" fmla="*/ 33 h 92"/>
              <a:gd name="T48" fmla="*/ 41 w 85"/>
              <a:gd name="T49" fmla="*/ 47 h 92"/>
              <a:gd name="T50" fmla="*/ 41 w 85"/>
              <a:gd name="T51" fmla="*/ 51 h 92"/>
              <a:gd name="T52" fmla="*/ 24 w 85"/>
              <a:gd name="T53" fmla="*/ 67 h 92"/>
              <a:gd name="T54" fmla="*/ 41 w 85"/>
              <a:gd name="T55" fmla="*/ 85 h 92"/>
              <a:gd name="T56" fmla="*/ 24 w 85"/>
              <a:gd name="T57" fmla="*/ 70 h 92"/>
              <a:gd name="T58" fmla="*/ 41 w 85"/>
              <a:gd name="T59" fmla="*/ 85 h 92"/>
              <a:gd name="T60" fmla="*/ 61 w 85"/>
              <a:gd name="T61" fmla="*/ 33 h 92"/>
              <a:gd name="T62" fmla="*/ 44 w 85"/>
              <a:gd name="T63" fmla="*/ 47 h 92"/>
              <a:gd name="T64" fmla="*/ 61 w 85"/>
              <a:gd name="T65" fmla="*/ 67 h 92"/>
              <a:gd name="T66" fmla="*/ 44 w 85"/>
              <a:gd name="T67" fmla="*/ 51 h 92"/>
              <a:gd name="T68" fmla="*/ 61 w 85"/>
              <a:gd name="T69" fmla="*/ 67 h 92"/>
              <a:gd name="T70" fmla="*/ 61 w 85"/>
              <a:gd name="T71" fmla="*/ 70 h 92"/>
              <a:gd name="T72" fmla="*/ 44 w 85"/>
              <a:gd name="T73" fmla="*/ 85 h 92"/>
              <a:gd name="T74" fmla="*/ 65 w 85"/>
              <a:gd name="T75" fmla="*/ 8 h 92"/>
              <a:gd name="T76" fmla="*/ 61 w 85"/>
              <a:gd name="T77" fmla="*/ 7 h 92"/>
              <a:gd name="T78" fmla="*/ 59 w 85"/>
              <a:gd name="T79" fmla="*/ 23 h 92"/>
              <a:gd name="T80" fmla="*/ 64 w 85"/>
              <a:gd name="T81" fmla="*/ 25 h 92"/>
              <a:gd name="T82" fmla="*/ 65 w 85"/>
              <a:gd name="T83" fmla="*/ 8 h 92"/>
              <a:gd name="T84" fmla="*/ 79 w 85"/>
              <a:gd name="T85" fmla="*/ 33 h 92"/>
              <a:gd name="T86" fmla="*/ 64 w 85"/>
              <a:gd name="T87" fmla="*/ 47 h 92"/>
              <a:gd name="T88" fmla="*/ 79 w 85"/>
              <a:gd name="T89" fmla="*/ 67 h 92"/>
              <a:gd name="T90" fmla="*/ 64 w 85"/>
              <a:gd name="T91" fmla="*/ 51 h 92"/>
              <a:gd name="T92" fmla="*/ 79 w 85"/>
              <a:gd name="T93" fmla="*/ 67 h 92"/>
              <a:gd name="T94" fmla="*/ 79 w 85"/>
              <a:gd name="T95" fmla="*/ 70 h 92"/>
              <a:gd name="T96" fmla="*/ 64 w 85"/>
              <a:gd name="T97" fmla="*/ 85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 h="92">
                <a:moveTo>
                  <a:pt x="85" y="85"/>
                </a:moveTo>
                <a:cubicBezTo>
                  <a:pt x="85" y="89"/>
                  <a:pt x="82" y="92"/>
                  <a:pt x="79" y="92"/>
                </a:cubicBezTo>
                <a:cubicBezTo>
                  <a:pt x="6" y="92"/>
                  <a:pt x="6" y="92"/>
                  <a:pt x="6" y="92"/>
                </a:cubicBezTo>
                <a:cubicBezTo>
                  <a:pt x="3" y="92"/>
                  <a:pt x="0" y="89"/>
                  <a:pt x="0" y="85"/>
                </a:cubicBezTo>
                <a:cubicBezTo>
                  <a:pt x="0" y="20"/>
                  <a:pt x="0" y="20"/>
                  <a:pt x="0" y="20"/>
                </a:cubicBezTo>
                <a:cubicBezTo>
                  <a:pt x="0" y="16"/>
                  <a:pt x="3" y="13"/>
                  <a:pt x="6" y="13"/>
                </a:cubicBezTo>
                <a:cubicBezTo>
                  <a:pt x="13" y="13"/>
                  <a:pt x="13" y="13"/>
                  <a:pt x="13" y="13"/>
                </a:cubicBezTo>
                <a:cubicBezTo>
                  <a:pt x="13" y="8"/>
                  <a:pt x="13" y="8"/>
                  <a:pt x="13" y="8"/>
                </a:cubicBezTo>
                <a:cubicBezTo>
                  <a:pt x="13" y="4"/>
                  <a:pt x="17" y="0"/>
                  <a:pt x="21" y="0"/>
                </a:cubicBezTo>
                <a:cubicBezTo>
                  <a:pt x="24" y="0"/>
                  <a:pt x="24" y="0"/>
                  <a:pt x="24" y="0"/>
                </a:cubicBezTo>
                <a:cubicBezTo>
                  <a:pt x="29" y="0"/>
                  <a:pt x="33" y="4"/>
                  <a:pt x="33" y="8"/>
                </a:cubicBezTo>
                <a:cubicBezTo>
                  <a:pt x="33" y="13"/>
                  <a:pt x="33" y="13"/>
                  <a:pt x="33" y="13"/>
                </a:cubicBezTo>
                <a:cubicBezTo>
                  <a:pt x="52" y="13"/>
                  <a:pt x="52" y="13"/>
                  <a:pt x="52" y="13"/>
                </a:cubicBezTo>
                <a:cubicBezTo>
                  <a:pt x="52" y="8"/>
                  <a:pt x="52" y="8"/>
                  <a:pt x="52" y="8"/>
                </a:cubicBezTo>
                <a:cubicBezTo>
                  <a:pt x="52" y="4"/>
                  <a:pt x="56" y="0"/>
                  <a:pt x="61" y="0"/>
                </a:cubicBezTo>
                <a:cubicBezTo>
                  <a:pt x="64" y="0"/>
                  <a:pt x="64" y="0"/>
                  <a:pt x="64" y="0"/>
                </a:cubicBezTo>
                <a:cubicBezTo>
                  <a:pt x="68" y="0"/>
                  <a:pt x="72" y="4"/>
                  <a:pt x="72" y="8"/>
                </a:cubicBezTo>
                <a:cubicBezTo>
                  <a:pt x="72" y="13"/>
                  <a:pt x="72" y="13"/>
                  <a:pt x="72" y="13"/>
                </a:cubicBezTo>
                <a:cubicBezTo>
                  <a:pt x="79" y="13"/>
                  <a:pt x="79" y="13"/>
                  <a:pt x="79" y="13"/>
                </a:cubicBezTo>
                <a:cubicBezTo>
                  <a:pt x="82" y="13"/>
                  <a:pt x="85" y="16"/>
                  <a:pt x="85" y="20"/>
                </a:cubicBezTo>
                <a:lnTo>
                  <a:pt x="85" y="85"/>
                </a:lnTo>
                <a:close/>
                <a:moveTo>
                  <a:pt x="21" y="47"/>
                </a:moveTo>
                <a:cubicBezTo>
                  <a:pt x="21" y="33"/>
                  <a:pt x="21" y="33"/>
                  <a:pt x="21" y="33"/>
                </a:cubicBezTo>
                <a:cubicBezTo>
                  <a:pt x="6" y="33"/>
                  <a:pt x="6" y="33"/>
                  <a:pt x="6" y="33"/>
                </a:cubicBezTo>
                <a:cubicBezTo>
                  <a:pt x="6" y="47"/>
                  <a:pt x="6" y="47"/>
                  <a:pt x="6" y="47"/>
                </a:cubicBezTo>
                <a:lnTo>
                  <a:pt x="21" y="47"/>
                </a:lnTo>
                <a:close/>
                <a:moveTo>
                  <a:pt x="21" y="67"/>
                </a:moveTo>
                <a:cubicBezTo>
                  <a:pt x="21" y="51"/>
                  <a:pt x="21" y="51"/>
                  <a:pt x="21" y="51"/>
                </a:cubicBezTo>
                <a:cubicBezTo>
                  <a:pt x="6" y="51"/>
                  <a:pt x="6" y="51"/>
                  <a:pt x="6" y="51"/>
                </a:cubicBezTo>
                <a:cubicBezTo>
                  <a:pt x="6" y="67"/>
                  <a:pt x="6" y="67"/>
                  <a:pt x="6" y="67"/>
                </a:cubicBezTo>
                <a:lnTo>
                  <a:pt x="21" y="67"/>
                </a:lnTo>
                <a:close/>
                <a:moveTo>
                  <a:pt x="21" y="85"/>
                </a:moveTo>
                <a:cubicBezTo>
                  <a:pt x="21" y="70"/>
                  <a:pt x="21" y="70"/>
                  <a:pt x="21" y="70"/>
                </a:cubicBezTo>
                <a:cubicBezTo>
                  <a:pt x="6" y="70"/>
                  <a:pt x="6" y="70"/>
                  <a:pt x="6" y="70"/>
                </a:cubicBezTo>
                <a:cubicBezTo>
                  <a:pt x="6" y="85"/>
                  <a:pt x="6" y="85"/>
                  <a:pt x="6" y="85"/>
                </a:cubicBezTo>
                <a:lnTo>
                  <a:pt x="21" y="85"/>
                </a:lnTo>
                <a:close/>
                <a:moveTo>
                  <a:pt x="26" y="8"/>
                </a:moveTo>
                <a:cubicBezTo>
                  <a:pt x="26" y="7"/>
                  <a:pt x="25" y="7"/>
                  <a:pt x="24" y="7"/>
                </a:cubicBezTo>
                <a:cubicBezTo>
                  <a:pt x="21" y="7"/>
                  <a:pt x="21" y="7"/>
                  <a:pt x="21" y="7"/>
                </a:cubicBezTo>
                <a:cubicBezTo>
                  <a:pt x="20" y="7"/>
                  <a:pt x="20" y="7"/>
                  <a:pt x="20" y="8"/>
                </a:cubicBezTo>
                <a:cubicBezTo>
                  <a:pt x="20" y="23"/>
                  <a:pt x="20" y="23"/>
                  <a:pt x="20" y="23"/>
                </a:cubicBezTo>
                <a:cubicBezTo>
                  <a:pt x="20" y="24"/>
                  <a:pt x="20" y="25"/>
                  <a:pt x="21" y="25"/>
                </a:cubicBezTo>
                <a:cubicBezTo>
                  <a:pt x="24" y="25"/>
                  <a:pt x="24" y="25"/>
                  <a:pt x="24" y="25"/>
                </a:cubicBezTo>
                <a:cubicBezTo>
                  <a:pt x="25" y="25"/>
                  <a:pt x="26" y="24"/>
                  <a:pt x="26" y="23"/>
                </a:cubicBezTo>
                <a:lnTo>
                  <a:pt x="26" y="8"/>
                </a:lnTo>
                <a:close/>
                <a:moveTo>
                  <a:pt x="41" y="47"/>
                </a:moveTo>
                <a:cubicBezTo>
                  <a:pt x="41" y="33"/>
                  <a:pt x="41" y="33"/>
                  <a:pt x="41" y="33"/>
                </a:cubicBezTo>
                <a:cubicBezTo>
                  <a:pt x="24" y="33"/>
                  <a:pt x="24" y="33"/>
                  <a:pt x="24" y="33"/>
                </a:cubicBezTo>
                <a:cubicBezTo>
                  <a:pt x="24" y="47"/>
                  <a:pt x="24" y="47"/>
                  <a:pt x="24" y="47"/>
                </a:cubicBezTo>
                <a:lnTo>
                  <a:pt x="41" y="47"/>
                </a:lnTo>
                <a:close/>
                <a:moveTo>
                  <a:pt x="41" y="67"/>
                </a:moveTo>
                <a:cubicBezTo>
                  <a:pt x="41" y="51"/>
                  <a:pt x="41" y="51"/>
                  <a:pt x="41" y="51"/>
                </a:cubicBezTo>
                <a:cubicBezTo>
                  <a:pt x="24" y="51"/>
                  <a:pt x="24" y="51"/>
                  <a:pt x="24" y="51"/>
                </a:cubicBezTo>
                <a:cubicBezTo>
                  <a:pt x="24" y="67"/>
                  <a:pt x="24" y="67"/>
                  <a:pt x="24" y="67"/>
                </a:cubicBezTo>
                <a:lnTo>
                  <a:pt x="41" y="67"/>
                </a:lnTo>
                <a:close/>
                <a:moveTo>
                  <a:pt x="41" y="85"/>
                </a:moveTo>
                <a:cubicBezTo>
                  <a:pt x="41" y="70"/>
                  <a:pt x="41" y="70"/>
                  <a:pt x="41" y="70"/>
                </a:cubicBezTo>
                <a:cubicBezTo>
                  <a:pt x="24" y="70"/>
                  <a:pt x="24" y="70"/>
                  <a:pt x="24" y="70"/>
                </a:cubicBezTo>
                <a:cubicBezTo>
                  <a:pt x="24" y="85"/>
                  <a:pt x="24" y="85"/>
                  <a:pt x="24" y="85"/>
                </a:cubicBezTo>
                <a:lnTo>
                  <a:pt x="41" y="85"/>
                </a:lnTo>
                <a:close/>
                <a:moveTo>
                  <a:pt x="61" y="47"/>
                </a:moveTo>
                <a:cubicBezTo>
                  <a:pt x="61" y="33"/>
                  <a:pt x="61" y="33"/>
                  <a:pt x="61" y="33"/>
                </a:cubicBezTo>
                <a:cubicBezTo>
                  <a:pt x="44" y="33"/>
                  <a:pt x="44" y="33"/>
                  <a:pt x="44" y="33"/>
                </a:cubicBezTo>
                <a:cubicBezTo>
                  <a:pt x="44" y="47"/>
                  <a:pt x="44" y="47"/>
                  <a:pt x="44" y="47"/>
                </a:cubicBezTo>
                <a:lnTo>
                  <a:pt x="61" y="47"/>
                </a:lnTo>
                <a:close/>
                <a:moveTo>
                  <a:pt x="61" y="67"/>
                </a:moveTo>
                <a:cubicBezTo>
                  <a:pt x="61" y="51"/>
                  <a:pt x="61" y="51"/>
                  <a:pt x="61" y="51"/>
                </a:cubicBezTo>
                <a:cubicBezTo>
                  <a:pt x="44" y="51"/>
                  <a:pt x="44" y="51"/>
                  <a:pt x="44" y="51"/>
                </a:cubicBezTo>
                <a:cubicBezTo>
                  <a:pt x="44" y="67"/>
                  <a:pt x="44" y="67"/>
                  <a:pt x="44" y="67"/>
                </a:cubicBezTo>
                <a:lnTo>
                  <a:pt x="61" y="67"/>
                </a:lnTo>
                <a:close/>
                <a:moveTo>
                  <a:pt x="61" y="85"/>
                </a:moveTo>
                <a:cubicBezTo>
                  <a:pt x="61" y="70"/>
                  <a:pt x="61" y="70"/>
                  <a:pt x="61" y="70"/>
                </a:cubicBezTo>
                <a:cubicBezTo>
                  <a:pt x="44" y="70"/>
                  <a:pt x="44" y="70"/>
                  <a:pt x="44" y="70"/>
                </a:cubicBezTo>
                <a:cubicBezTo>
                  <a:pt x="44" y="85"/>
                  <a:pt x="44" y="85"/>
                  <a:pt x="44" y="85"/>
                </a:cubicBezTo>
                <a:lnTo>
                  <a:pt x="61" y="85"/>
                </a:lnTo>
                <a:close/>
                <a:moveTo>
                  <a:pt x="65" y="8"/>
                </a:moveTo>
                <a:cubicBezTo>
                  <a:pt x="65" y="7"/>
                  <a:pt x="65" y="7"/>
                  <a:pt x="64" y="7"/>
                </a:cubicBezTo>
                <a:cubicBezTo>
                  <a:pt x="61" y="7"/>
                  <a:pt x="61" y="7"/>
                  <a:pt x="61" y="7"/>
                </a:cubicBezTo>
                <a:cubicBezTo>
                  <a:pt x="60" y="7"/>
                  <a:pt x="59" y="7"/>
                  <a:pt x="59" y="8"/>
                </a:cubicBezTo>
                <a:cubicBezTo>
                  <a:pt x="59" y="23"/>
                  <a:pt x="59" y="23"/>
                  <a:pt x="59" y="23"/>
                </a:cubicBezTo>
                <a:cubicBezTo>
                  <a:pt x="59" y="24"/>
                  <a:pt x="60" y="25"/>
                  <a:pt x="61" y="25"/>
                </a:cubicBezTo>
                <a:cubicBezTo>
                  <a:pt x="64" y="25"/>
                  <a:pt x="64" y="25"/>
                  <a:pt x="64" y="25"/>
                </a:cubicBezTo>
                <a:cubicBezTo>
                  <a:pt x="65" y="25"/>
                  <a:pt x="65" y="24"/>
                  <a:pt x="65" y="23"/>
                </a:cubicBezTo>
                <a:lnTo>
                  <a:pt x="65" y="8"/>
                </a:lnTo>
                <a:close/>
                <a:moveTo>
                  <a:pt x="79" y="47"/>
                </a:moveTo>
                <a:cubicBezTo>
                  <a:pt x="79" y="33"/>
                  <a:pt x="79" y="33"/>
                  <a:pt x="79" y="33"/>
                </a:cubicBezTo>
                <a:cubicBezTo>
                  <a:pt x="64" y="33"/>
                  <a:pt x="64" y="33"/>
                  <a:pt x="64" y="33"/>
                </a:cubicBezTo>
                <a:cubicBezTo>
                  <a:pt x="64" y="47"/>
                  <a:pt x="64" y="47"/>
                  <a:pt x="64" y="47"/>
                </a:cubicBezTo>
                <a:lnTo>
                  <a:pt x="79" y="47"/>
                </a:lnTo>
                <a:close/>
                <a:moveTo>
                  <a:pt x="79" y="67"/>
                </a:moveTo>
                <a:cubicBezTo>
                  <a:pt x="79" y="51"/>
                  <a:pt x="79" y="51"/>
                  <a:pt x="79" y="51"/>
                </a:cubicBezTo>
                <a:cubicBezTo>
                  <a:pt x="64" y="51"/>
                  <a:pt x="64" y="51"/>
                  <a:pt x="64" y="51"/>
                </a:cubicBezTo>
                <a:cubicBezTo>
                  <a:pt x="64" y="67"/>
                  <a:pt x="64" y="67"/>
                  <a:pt x="64" y="67"/>
                </a:cubicBezTo>
                <a:lnTo>
                  <a:pt x="79" y="67"/>
                </a:lnTo>
                <a:close/>
                <a:moveTo>
                  <a:pt x="79" y="85"/>
                </a:moveTo>
                <a:cubicBezTo>
                  <a:pt x="79" y="70"/>
                  <a:pt x="79" y="70"/>
                  <a:pt x="79" y="70"/>
                </a:cubicBezTo>
                <a:cubicBezTo>
                  <a:pt x="64" y="70"/>
                  <a:pt x="64" y="70"/>
                  <a:pt x="64" y="70"/>
                </a:cubicBezTo>
                <a:cubicBezTo>
                  <a:pt x="64" y="85"/>
                  <a:pt x="64" y="85"/>
                  <a:pt x="64" y="85"/>
                </a:cubicBezTo>
                <a:lnTo>
                  <a:pt x="79" y="8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08" name="Freeform 143"/>
          <p:cNvSpPr>
            <a:spLocks noEditPoints="1"/>
          </p:cNvSpPr>
          <p:nvPr/>
        </p:nvSpPr>
        <p:spPr bwMode="auto">
          <a:xfrm>
            <a:off x="7626742" y="4104599"/>
            <a:ext cx="389428" cy="300357"/>
          </a:xfrm>
          <a:custGeom>
            <a:avLst/>
            <a:gdLst>
              <a:gd name="T0" fmla="*/ 105 w 105"/>
              <a:gd name="T1" fmla="*/ 63 h 81"/>
              <a:gd name="T2" fmla="*/ 103 w 105"/>
              <a:gd name="T3" fmla="*/ 65 h 81"/>
              <a:gd name="T4" fmla="*/ 98 w 105"/>
              <a:gd name="T5" fmla="*/ 65 h 81"/>
              <a:gd name="T6" fmla="*/ 98 w 105"/>
              <a:gd name="T7" fmla="*/ 72 h 81"/>
              <a:gd name="T8" fmla="*/ 89 w 105"/>
              <a:gd name="T9" fmla="*/ 81 h 81"/>
              <a:gd name="T10" fmla="*/ 79 w 105"/>
              <a:gd name="T11" fmla="*/ 72 h 81"/>
              <a:gd name="T12" fmla="*/ 79 w 105"/>
              <a:gd name="T13" fmla="*/ 65 h 81"/>
              <a:gd name="T14" fmla="*/ 26 w 105"/>
              <a:gd name="T15" fmla="*/ 65 h 81"/>
              <a:gd name="T16" fmla="*/ 26 w 105"/>
              <a:gd name="T17" fmla="*/ 72 h 81"/>
              <a:gd name="T18" fmla="*/ 16 w 105"/>
              <a:gd name="T19" fmla="*/ 81 h 81"/>
              <a:gd name="T20" fmla="*/ 6 w 105"/>
              <a:gd name="T21" fmla="*/ 72 h 81"/>
              <a:gd name="T22" fmla="*/ 6 w 105"/>
              <a:gd name="T23" fmla="*/ 65 h 81"/>
              <a:gd name="T24" fmla="*/ 2 w 105"/>
              <a:gd name="T25" fmla="*/ 65 h 81"/>
              <a:gd name="T26" fmla="*/ 0 w 105"/>
              <a:gd name="T27" fmla="*/ 63 h 81"/>
              <a:gd name="T28" fmla="*/ 0 w 105"/>
              <a:gd name="T29" fmla="*/ 44 h 81"/>
              <a:gd name="T30" fmla="*/ 11 w 105"/>
              <a:gd name="T31" fmla="*/ 32 h 81"/>
              <a:gd name="T32" fmla="*/ 13 w 105"/>
              <a:gd name="T33" fmla="*/ 32 h 81"/>
              <a:gd name="T34" fmla="*/ 18 w 105"/>
              <a:gd name="T35" fmla="*/ 11 h 81"/>
              <a:gd name="T36" fmla="*/ 33 w 105"/>
              <a:gd name="T37" fmla="*/ 0 h 81"/>
              <a:gd name="T38" fmla="*/ 72 w 105"/>
              <a:gd name="T39" fmla="*/ 0 h 81"/>
              <a:gd name="T40" fmla="*/ 87 w 105"/>
              <a:gd name="T41" fmla="*/ 11 h 81"/>
              <a:gd name="T42" fmla="*/ 92 w 105"/>
              <a:gd name="T43" fmla="*/ 32 h 81"/>
              <a:gd name="T44" fmla="*/ 93 w 105"/>
              <a:gd name="T45" fmla="*/ 32 h 81"/>
              <a:gd name="T46" fmla="*/ 105 w 105"/>
              <a:gd name="T47" fmla="*/ 44 h 81"/>
              <a:gd name="T48" fmla="*/ 105 w 105"/>
              <a:gd name="T49" fmla="*/ 63 h 81"/>
              <a:gd name="T50" fmla="*/ 16 w 105"/>
              <a:gd name="T51" fmla="*/ 40 h 81"/>
              <a:gd name="T52" fmla="*/ 8 w 105"/>
              <a:gd name="T53" fmla="*/ 49 h 81"/>
              <a:gd name="T54" fmla="*/ 16 w 105"/>
              <a:gd name="T55" fmla="*/ 57 h 81"/>
              <a:gd name="T56" fmla="*/ 25 w 105"/>
              <a:gd name="T57" fmla="*/ 49 h 81"/>
              <a:gd name="T58" fmla="*/ 16 w 105"/>
              <a:gd name="T59" fmla="*/ 40 h 81"/>
              <a:gd name="T60" fmla="*/ 78 w 105"/>
              <a:gd name="T61" fmla="*/ 32 h 81"/>
              <a:gd name="T62" fmla="*/ 74 w 105"/>
              <a:gd name="T63" fmla="*/ 14 h 81"/>
              <a:gd name="T64" fmla="*/ 72 w 105"/>
              <a:gd name="T65" fmla="*/ 13 h 81"/>
              <a:gd name="T66" fmla="*/ 33 w 105"/>
              <a:gd name="T67" fmla="*/ 13 h 81"/>
              <a:gd name="T68" fmla="*/ 31 w 105"/>
              <a:gd name="T69" fmla="*/ 14 h 81"/>
              <a:gd name="T70" fmla="*/ 26 w 105"/>
              <a:gd name="T71" fmla="*/ 32 h 81"/>
              <a:gd name="T72" fmla="*/ 78 w 105"/>
              <a:gd name="T73" fmla="*/ 32 h 81"/>
              <a:gd name="T74" fmla="*/ 89 w 105"/>
              <a:gd name="T75" fmla="*/ 40 h 81"/>
              <a:gd name="T76" fmla="*/ 80 w 105"/>
              <a:gd name="T77" fmla="*/ 49 h 81"/>
              <a:gd name="T78" fmla="*/ 89 w 105"/>
              <a:gd name="T79" fmla="*/ 57 h 81"/>
              <a:gd name="T80" fmla="*/ 97 w 105"/>
              <a:gd name="T81" fmla="*/ 49 h 81"/>
              <a:gd name="T82" fmla="*/ 89 w 105"/>
              <a:gd name="T83" fmla="*/ 4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 h="81">
                <a:moveTo>
                  <a:pt x="105" y="63"/>
                </a:moveTo>
                <a:cubicBezTo>
                  <a:pt x="105" y="64"/>
                  <a:pt x="104" y="65"/>
                  <a:pt x="103" y="65"/>
                </a:cubicBezTo>
                <a:cubicBezTo>
                  <a:pt x="98" y="65"/>
                  <a:pt x="98" y="65"/>
                  <a:pt x="98" y="65"/>
                </a:cubicBezTo>
                <a:cubicBezTo>
                  <a:pt x="98" y="72"/>
                  <a:pt x="98" y="72"/>
                  <a:pt x="98" y="72"/>
                </a:cubicBezTo>
                <a:cubicBezTo>
                  <a:pt x="98" y="77"/>
                  <a:pt x="94" y="81"/>
                  <a:pt x="89" y="81"/>
                </a:cubicBezTo>
                <a:cubicBezTo>
                  <a:pt x="83" y="81"/>
                  <a:pt x="79" y="77"/>
                  <a:pt x="79" y="72"/>
                </a:cubicBezTo>
                <a:cubicBezTo>
                  <a:pt x="79" y="65"/>
                  <a:pt x="79" y="65"/>
                  <a:pt x="79" y="65"/>
                </a:cubicBezTo>
                <a:cubicBezTo>
                  <a:pt x="26" y="65"/>
                  <a:pt x="26" y="65"/>
                  <a:pt x="26" y="65"/>
                </a:cubicBezTo>
                <a:cubicBezTo>
                  <a:pt x="26" y="72"/>
                  <a:pt x="26" y="72"/>
                  <a:pt x="26" y="72"/>
                </a:cubicBezTo>
                <a:cubicBezTo>
                  <a:pt x="26" y="77"/>
                  <a:pt x="22" y="81"/>
                  <a:pt x="16" y="81"/>
                </a:cubicBezTo>
                <a:cubicBezTo>
                  <a:pt x="11" y="81"/>
                  <a:pt x="6" y="77"/>
                  <a:pt x="6" y="72"/>
                </a:cubicBezTo>
                <a:cubicBezTo>
                  <a:pt x="6" y="65"/>
                  <a:pt x="6" y="65"/>
                  <a:pt x="6" y="65"/>
                </a:cubicBezTo>
                <a:cubicBezTo>
                  <a:pt x="2" y="65"/>
                  <a:pt x="2" y="65"/>
                  <a:pt x="2" y="65"/>
                </a:cubicBezTo>
                <a:cubicBezTo>
                  <a:pt x="1" y="65"/>
                  <a:pt x="0" y="64"/>
                  <a:pt x="0" y="63"/>
                </a:cubicBezTo>
                <a:cubicBezTo>
                  <a:pt x="0" y="44"/>
                  <a:pt x="0" y="44"/>
                  <a:pt x="0" y="44"/>
                </a:cubicBezTo>
                <a:cubicBezTo>
                  <a:pt x="0" y="37"/>
                  <a:pt x="5" y="32"/>
                  <a:pt x="11" y="32"/>
                </a:cubicBezTo>
                <a:cubicBezTo>
                  <a:pt x="13" y="32"/>
                  <a:pt x="13" y="32"/>
                  <a:pt x="13" y="32"/>
                </a:cubicBezTo>
                <a:cubicBezTo>
                  <a:pt x="18" y="11"/>
                  <a:pt x="18" y="11"/>
                  <a:pt x="18" y="11"/>
                </a:cubicBezTo>
                <a:cubicBezTo>
                  <a:pt x="20" y="4"/>
                  <a:pt x="26" y="0"/>
                  <a:pt x="33" y="0"/>
                </a:cubicBezTo>
                <a:cubicBezTo>
                  <a:pt x="72" y="0"/>
                  <a:pt x="72" y="0"/>
                  <a:pt x="72" y="0"/>
                </a:cubicBezTo>
                <a:cubicBezTo>
                  <a:pt x="79" y="0"/>
                  <a:pt x="85" y="4"/>
                  <a:pt x="87" y="11"/>
                </a:cubicBezTo>
                <a:cubicBezTo>
                  <a:pt x="92" y="32"/>
                  <a:pt x="92" y="32"/>
                  <a:pt x="92" y="32"/>
                </a:cubicBezTo>
                <a:cubicBezTo>
                  <a:pt x="93" y="32"/>
                  <a:pt x="93" y="32"/>
                  <a:pt x="93" y="32"/>
                </a:cubicBezTo>
                <a:cubicBezTo>
                  <a:pt x="100" y="32"/>
                  <a:pt x="105" y="37"/>
                  <a:pt x="105" y="44"/>
                </a:cubicBezTo>
                <a:lnTo>
                  <a:pt x="105" y="63"/>
                </a:lnTo>
                <a:close/>
                <a:moveTo>
                  <a:pt x="16" y="40"/>
                </a:moveTo>
                <a:cubicBezTo>
                  <a:pt x="12" y="40"/>
                  <a:pt x="8" y="44"/>
                  <a:pt x="8" y="49"/>
                </a:cubicBezTo>
                <a:cubicBezTo>
                  <a:pt x="8" y="53"/>
                  <a:pt x="12" y="57"/>
                  <a:pt x="16" y="57"/>
                </a:cubicBezTo>
                <a:cubicBezTo>
                  <a:pt x="21" y="57"/>
                  <a:pt x="25" y="53"/>
                  <a:pt x="25" y="49"/>
                </a:cubicBezTo>
                <a:cubicBezTo>
                  <a:pt x="25" y="44"/>
                  <a:pt x="21" y="40"/>
                  <a:pt x="16" y="40"/>
                </a:cubicBezTo>
                <a:close/>
                <a:moveTo>
                  <a:pt x="78" y="32"/>
                </a:moveTo>
                <a:cubicBezTo>
                  <a:pt x="74" y="14"/>
                  <a:pt x="74" y="14"/>
                  <a:pt x="74" y="14"/>
                </a:cubicBezTo>
                <a:cubicBezTo>
                  <a:pt x="74" y="13"/>
                  <a:pt x="73" y="13"/>
                  <a:pt x="72" y="13"/>
                </a:cubicBezTo>
                <a:cubicBezTo>
                  <a:pt x="33" y="13"/>
                  <a:pt x="33" y="13"/>
                  <a:pt x="33" y="13"/>
                </a:cubicBezTo>
                <a:cubicBezTo>
                  <a:pt x="32" y="13"/>
                  <a:pt x="31" y="13"/>
                  <a:pt x="31" y="14"/>
                </a:cubicBezTo>
                <a:cubicBezTo>
                  <a:pt x="26" y="32"/>
                  <a:pt x="26" y="32"/>
                  <a:pt x="26" y="32"/>
                </a:cubicBezTo>
                <a:lnTo>
                  <a:pt x="78" y="32"/>
                </a:lnTo>
                <a:close/>
                <a:moveTo>
                  <a:pt x="89" y="40"/>
                </a:moveTo>
                <a:cubicBezTo>
                  <a:pt x="84" y="40"/>
                  <a:pt x="80" y="44"/>
                  <a:pt x="80" y="49"/>
                </a:cubicBezTo>
                <a:cubicBezTo>
                  <a:pt x="80" y="53"/>
                  <a:pt x="84" y="57"/>
                  <a:pt x="89" y="57"/>
                </a:cubicBezTo>
                <a:cubicBezTo>
                  <a:pt x="93" y="57"/>
                  <a:pt x="97" y="53"/>
                  <a:pt x="97" y="49"/>
                </a:cubicBezTo>
                <a:cubicBezTo>
                  <a:pt x="97" y="44"/>
                  <a:pt x="93" y="40"/>
                  <a:pt x="89" y="4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09" name="Freeform 159"/>
          <p:cNvSpPr>
            <a:spLocks/>
          </p:cNvSpPr>
          <p:nvPr/>
        </p:nvSpPr>
        <p:spPr bwMode="auto">
          <a:xfrm>
            <a:off x="1593539" y="1985921"/>
            <a:ext cx="188809" cy="188809"/>
          </a:xfrm>
          <a:custGeom>
            <a:avLst/>
            <a:gdLst>
              <a:gd name="T0" fmla="*/ 78 w 79"/>
              <a:gd name="T1" fmla="*/ 47 h 79"/>
              <a:gd name="T2" fmla="*/ 79 w 79"/>
              <a:gd name="T3" fmla="*/ 50 h 79"/>
              <a:gd name="T4" fmla="*/ 76 w 79"/>
              <a:gd name="T5" fmla="*/ 53 h 79"/>
              <a:gd name="T6" fmla="*/ 66 w 79"/>
              <a:gd name="T7" fmla="*/ 55 h 79"/>
              <a:gd name="T8" fmla="*/ 69 w 79"/>
              <a:gd name="T9" fmla="*/ 65 h 79"/>
              <a:gd name="T10" fmla="*/ 68 w 79"/>
              <a:gd name="T11" fmla="*/ 69 h 79"/>
              <a:gd name="T12" fmla="*/ 65 w 79"/>
              <a:gd name="T13" fmla="*/ 69 h 79"/>
              <a:gd name="T14" fmla="*/ 55 w 79"/>
              <a:gd name="T15" fmla="*/ 67 h 79"/>
              <a:gd name="T16" fmla="*/ 53 w 79"/>
              <a:gd name="T17" fmla="*/ 76 h 79"/>
              <a:gd name="T18" fmla="*/ 50 w 79"/>
              <a:gd name="T19" fmla="*/ 79 h 79"/>
              <a:gd name="T20" fmla="*/ 49 w 79"/>
              <a:gd name="T21" fmla="*/ 79 h 79"/>
              <a:gd name="T22" fmla="*/ 46 w 79"/>
              <a:gd name="T23" fmla="*/ 78 h 79"/>
              <a:gd name="T24" fmla="*/ 40 w 79"/>
              <a:gd name="T25" fmla="*/ 71 h 79"/>
              <a:gd name="T26" fmla="*/ 33 w 79"/>
              <a:gd name="T27" fmla="*/ 78 h 79"/>
              <a:gd name="T28" fmla="*/ 29 w 79"/>
              <a:gd name="T29" fmla="*/ 79 h 79"/>
              <a:gd name="T30" fmla="*/ 26 w 79"/>
              <a:gd name="T31" fmla="*/ 76 h 79"/>
              <a:gd name="T32" fmla="*/ 24 w 79"/>
              <a:gd name="T33" fmla="*/ 67 h 79"/>
              <a:gd name="T34" fmla="*/ 14 w 79"/>
              <a:gd name="T35" fmla="*/ 69 h 79"/>
              <a:gd name="T36" fmla="*/ 11 w 79"/>
              <a:gd name="T37" fmla="*/ 69 h 79"/>
              <a:gd name="T38" fmla="*/ 10 w 79"/>
              <a:gd name="T39" fmla="*/ 65 h 79"/>
              <a:gd name="T40" fmla="*/ 13 w 79"/>
              <a:gd name="T41" fmla="*/ 55 h 79"/>
              <a:gd name="T42" fmla="*/ 3 w 79"/>
              <a:gd name="T43" fmla="*/ 53 h 79"/>
              <a:gd name="T44" fmla="*/ 0 w 79"/>
              <a:gd name="T45" fmla="*/ 50 h 79"/>
              <a:gd name="T46" fmla="*/ 1 w 79"/>
              <a:gd name="T47" fmla="*/ 47 h 79"/>
              <a:gd name="T48" fmla="*/ 8 w 79"/>
              <a:gd name="T49" fmla="*/ 40 h 79"/>
              <a:gd name="T50" fmla="*/ 1 w 79"/>
              <a:gd name="T51" fmla="*/ 33 h 79"/>
              <a:gd name="T52" fmla="*/ 0 w 79"/>
              <a:gd name="T53" fmla="*/ 29 h 79"/>
              <a:gd name="T54" fmla="*/ 3 w 79"/>
              <a:gd name="T55" fmla="*/ 27 h 79"/>
              <a:gd name="T56" fmla="*/ 13 w 79"/>
              <a:gd name="T57" fmla="*/ 24 h 79"/>
              <a:gd name="T58" fmla="*/ 10 w 79"/>
              <a:gd name="T59" fmla="*/ 15 h 79"/>
              <a:gd name="T60" fmla="*/ 11 w 79"/>
              <a:gd name="T61" fmla="*/ 11 h 79"/>
              <a:gd name="T62" fmla="*/ 14 w 79"/>
              <a:gd name="T63" fmla="*/ 10 h 79"/>
              <a:gd name="T64" fmla="*/ 24 w 79"/>
              <a:gd name="T65" fmla="*/ 13 h 79"/>
              <a:gd name="T66" fmla="*/ 26 w 79"/>
              <a:gd name="T67" fmla="*/ 3 h 79"/>
              <a:gd name="T68" fmla="*/ 29 w 79"/>
              <a:gd name="T69" fmla="*/ 1 h 79"/>
              <a:gd name="T70" fmla="*/ 33 w 79"/>
              <a:gd name="T71" fmla="*/ 2 h 79"/>
              <a:gd name="T72" fmla="*/ 40 w 79"/>
              <a:gd name="T73" fmla="*/ 9 h 79"/>
              <a:gd name="T74" fmla="*/ 46 w 79"/>
              <a:gd name="T75" fmla="*/ 2 h 79"/>
              <a:gd name="T76" fmla="*/ 50 w 79"/>
              <a:gd name="T77" fmla="*/ 1 h 79"/>
              <a:gd name="T78" fmla="*/ 53 w 79"/>
              <a:gd name="T79" fmla="*/ 3 h 79"/>
              <a:gd name="T80" fmla="*/ 55 w 79"/>
              <a:gd name="T81" fmla="*/ 13 h 79"/>
              <a:gd name="T82" fmla="*/ 65 w 79"/>
              <a:gd name="T83" fmla="*/ 10 h 79"/>
              <a:gd name="T84" fmla="*/ 68 w 79"/>
              <a:gd name="T85" fmla="*/ 11 h 79"/>
              <a:gd name="T86" fmla="*/ 69 w 79"/>
              <a:gd name="T87" fmla="*/ 15 h 79"/>
              <a:gd name="T88" fmla="*/ 66 w 79"/>
              <a:gd name="T89" fmla="*/ 24 h 79"/>
              <a:gd name="T90" fmla="*/ 76 w 79"/>
              <a:gd name="T91" fmla="*/ 27 h 79"/>
              <a:gd name="T92" fmla="*/ 79 w 79"/>
              <a:gd name="T93" fmla="*/ 29 h 79"/>
              <a:gd name="T94" fmla="*/ 78 w 79"/>
              <a:gd name="T95" fmla="*/ 33 h 79"/>
              <a:gd name="T96" fmla="*/ 71 w 79"/>
              <a:gd name="T97" fmla="*/ 40 h 79"/>
              <a:gd name="T98" fmla="*/ 78 w 79"/>
              <a:gd name="T99" fmla="*/ 47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9" h="79">
                <a:moveTo>
                  <a:pt x="78" y="47"/>
                </a:moveTo>
                <a:cubicBezTo>
                  <a:pt x="79" y="48"/>
                  <a:pt x="79" y="49"/>
                  <a:pt x="79" y="50"/>
                </a:cubicBezTo>
                <a:cubicBezTo>
                  <a:pt x="78" y="52"/>
                  <a:pt x="77" y="53"/>
                  <a:pt x="76" y="53"/>
                </a:cubicBezTo>
                <a:cubicBezTo>
                  <a:pt x="66" y="55"/>
                  <a:pt x="66" y="55"/>
                  <a:pt x="66" y="55"/>
                </a:cubicBezTo>
                <a:cubicBezTo>
                  <a:pt x="69" y="65"/>
                  <a:pt x="69" y="65"/>
                  <a:pt x="69" y="65"/>
                </a:cubicBezTo>
                <a:cubicBezTo>
                  <a:pt x="70" y="66"/>
                  <a:pt x="69" y="68"/>
                  <a:pt x="68" y="69"/>
                </a:cubicBezTo>
                <a:cubicBezTo>
                  <a:pt x="67" y="69"/>
                  <a:pt x="66" y="70"/>
                  <a:pt x="65" y="69"/>
                </a:cubicBezTo>
                <a:cubicBezTo>
                  <a:pt x="55" y="67"/>
                  <a:pt x="55" y="67"/>
                  <a:pt x="55" y="67"/>
                </a:cubicBezTo>
                <a:cubicBezTo>
                  <a:pt x="53" y="76"/>
                  <a:pt x="53" y="76"/>
                  <a:pt x="53" y="76"/>
                </a:cubicBezTo>
                <a:cubicBezTo>
                  <a:pt x="52" y="78"/>
                  <a:pt x="51" y="79"/>
                  <a:pt x="50" y="79"/>
                </a:cubicBezTo>
                <a:cubicBezTo>
                  <a:pt x="50" y="79"/>
                  <a:pt x="49" y="79"/>
                  <a:pt x="49" y="79"/>
                </a:cubicBezTo>
                <a:cubicBezTo>
                  <a:pt x="48" y="79"/>
                  <a:pt x="47" y="79"/>
                  <a:pt x="46" y="78"/>
                </a:cubicBezTo>
                <a:cubicBezTo>
                  <a:pt x="40" y="71"/>
                  <a:pt x="40" y="71"/>
                  <a:pt x="40" y="71"/>
                </a:cubicBezTo>
                <a:cubicBezTo>
                  <a:pt x="33" y="78"/>
                  <a:pt x="33" y="78"/>
                  <a:pt x="33" y="78"/>
                </a:cubicBezTo>
                <a:cubicBezTo>
                  <a:pt x="32" y="79"/>
                  <a:pt x="30" y="79"/>
                  <a:pt x="29" y="79"/>
                </a:cubicBezTo>
                <a:cubicBezTo>
                  <a:pt x="28" y="79"/>
                  <a:pt x="27" y="78"/>
                  <a:pt x="26" y="76"/>
                </a:cubicBezTo>
                <a:cubicBezTo>
                  <a:pt x="24" y="67"/>
                  <a:pt x="24" y="67"/>
                  <a:pt x="24" y="67"/>
                </a:cubicBezTo>
                <a:cubicBezTo>
                  <a:pt x="14" y="69"/>
                  <a:pt x="14" y="69"/>
                  <a:pt x="14" y="69"/>
                </a:cubicBezTo>
                <a:cubicBezTo>
                  <a:pt x="13" y="70"/>
                  <a:pt x="12" y="69"/>
                  <a:pt x="11" y="69"/>
                </a:cubicBezTo>
                <a:cubicBezTo>
                  <a:pt x="10" y="68"/>
                  <a:pt x="9" y="66"/>
                  <a:pt x="10" y="65"/>
                </a:cubicBezTo>
                <a:cubicBezTo>
                  <a:pt x="13" y="55"/>
                  <a:pt x="13" y="55"/>
                  <a:pt x="13" y="55"/>
                </a:cubicBezTo>
                <a:cubicBezTo>
                  <a:pt x="3" y="53"/>
                  <a:pt x="3" y="53"/>
                  <a:pt x="3" y="53"/>
                </a:cubicBezTo>
                <a:cubicBezTo>
                  <a:pt x="2" y="53"/>
                  <a:pt x="1" y="52"/>
                  <a:pt x="0" y="50"/>
                </a:cubicBezTo>
                <a:cubicBezTo>
                  <a:pt x="0" y="49"/>
                  <a:pt x="0" y="48"/>
                  <a:pt x="1" y="47"/>
                </a:cubicBezTo>
                <a:cubicBezTo>
                  <a:pt x="8" y="40"/>
                  <a:pt x="8" y="40"/>
                  <a:pt x="8" y="40"/>
                </a:cubicBezTo>
                <a:cubicBezTo>
                  <a:pt x="1" y="33"/>
                  <a:pt x="1" y="33"/>
                  <a:pt x="1" y="33"/>
                </a:cubicBezTo>
                <a:cubicBezTo>
                  <a:pt x="0" y="32"/>
                  <a:pt x="0" y="31"/>
                  <a:pt x="0" y="29"/>
                </a:cubicBezTo>
                <a:cubicBezTo>
                  <a:pt x="1" y="28"/>
                  <a:pt x="2" y="27"/>
                  <a:pt x="3" y="27"/>
                </a:cubicBezTo>
                <a:cubicBezTo>
                  <a:pt x="13" y="24"/>
                  <a:pt x="13" y="24"/>
                  <a:pt x="13" y="24"/>
                </a:cubicBezTo>
                <a:cubicBezTo>
                  <a:pt x="10" y="15"/>
                  <a:pt x="10" y="15"/>
                  <a:pt x="10" y="15"/>
                </a:cubicBezTo>
                <a:cubicBezTo>
                  <a:pt x="9" y="14"/>
                  <a:pt x="10" y="12"/>
                  <a:pt x="11" y="11"/>
                </a:cubicBezTo>
                <a:cubicBezTo>
                  <a:pt x="12" y="10"/>
                  <a:pt x="13" y="10"/>
                  <a:pt x="14" y="10"/>
                </a:cubicBezTo>
                <a:cubicBezTo>
                  <a:pt x="24" y="13"/>
                  <a:pt x="24" y="13"/>
                  <a:pt x="24" y="13"/>
                </a:cubicBezTo>
                <a:cubicBezTo>
                  <a:pt x="26" y="3"/>
                  <a:pt x="26" y="3"/>
                  <a:pt x="26" y="3"/>
                </a:cubicBezTo>
                <a:cubicBezTo>
                  <a:pt x="27" y="2"/>
                  <a:pt x="28" y="1"/>
                  <a:pt x="29" y="1"/>
                </a:cubicBezTo>
                <a:cubicBezTo>
                  <a:pt x="30" y="0"/>
                  <a:pt x="32" y="1"/>
                  <a:pt x="33" y="2"/>
                </a:cubicBezTo>
                <a:cubicBezTo>
                  <a:pt x="40" y="9"/>
                  <a:pt x="40" y="9"/>
                  <a:pt x="40" y="9"/>
                </a:cubicBezTo>
                <a:cubicBezTo>
                  <a:pt x="46" y="2"/>
                  <a:pt x="46" y="2"/>
                  <a:pt x="46" y="2"/>
                </a:cubicBezTo>
                <a:cubicBezTo>
                  <a:pt x="47" y="1"/>
                  <a:pt x="49" y="0"/>
                  <a:pt x="50" y="1"/>
                </a:cubicBezTo>
                <a:cubicBezTo>
                  <a:pt x="51" y="1"/>
                  <a:pt x="52" y="2"/>
                  <a:pt x="53" y="3"/>
                </a:cubicBezTo>
                <a:cubicBezTo>
                  <a:pt x="55" y="13"/>
                  <a:pt x="55" y="13"/>
                  <a:pt x="55" y="13"/>
                </a:cubicBezTo>
                <a:cubicBezTo>
                  <a:pt x="65" y="10"/>
                  <a:pt x="65" y="10"/>
                  <a:pt x="65" y="10"/>
                </a:cubicBezTo>
                <a:cubicBezTo>
                  <a:pt x="66" y="10"/>
                  <a:pt x="67" y="10"/>
                  <a:pt x="68" y="11"/>
                </a:cubicBezTo>
                <a:cubicBezTo>
                  <a:pt x="69" y="12"/>
                  <a:pt x="70" y="14"/>
                  <a:pt x="69" y="15"/>
                </a:cubicBezTo>
                <a:cubicBezTo>
                  <a:pt x="66" y="24"/>
                  <a:pt x="66" y="24"/>
                  <a:pt x="66" y="24"/>
                </a:cubicBezTo>
                <a:cubicBezTo>
                  <a:pt x="76" y="27"/>
                  <a:pt x="76" y="27"/>
                  <a:pt x="76" y="27"/>
                </a:cubicBezTo>
                <a:cubicBezTo>
                  <a:pt x="77" y="27"/>
                  <a:pt x="78" y="28"/>
                  <a:pt x="79" y="29"/>
                </a:cubicBezTo>
                <a:cubicBezTo>
                  <a:pt x="79" y="31"/>
                  <a:pt x="79" y="32"/>
                  <a:pt x="78" y="33"/>
                </a:cubicBezTo>
                <a:cubicBezTo>
                  <a:pt x="71" y="40"/>
                  <a:pt x="71" y="40"/>
                  <a:pt x="71" y="40"/>
                </a:cubicBezTo>
                <a:lnTo>
                  <a:pt x="78" y="4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10" name="Freeform 160"/>
          <p:cNvSpPr>
            <a:spLocks noEditPoints="1"/>
          </p:cNvSpPr>
          <p:nvPr/>
        </p:nvSpPr>
        <p:spPr bwMode="auto">
          <a:xfrm>
            <a:off x="5112686" y="2592588"/>
            <a:ext cx="180131" cy="180131"/>
          </a:xfrm>
          <a:custGeom>
            <a:avLst/>
            <a:gdLst>
              <a:gd name="T0" fmla="*/ 79 w 83"/>
              <a:gd name="T1" fmla="*/ 72 h 83"/>
              <a:gd name="T2" fmla="*/ 71 w 83"/>
              <a:gd name="T3" fmla="*/ 79 h 83"/>
              <a:gd name="T4" fmla="*/ 61 w 83"/>
              <a:gd name="T5" fmla="*/ 83 h 83"/>
              <a:gd name="T6" fmla="*/ 51 w 83"/>
              <a:gd name="T7" fmla="*/ 79 h 83"/>
              <a:gd name="T8" fmla="*/ 40 w 83"/>
              <a:gd name="T9" fmla="*/ 68 h 83"/>
              <a:gd name="T10" fmla="*/ 36 w 83"/>
              <a:gd name="T11" fmla="*/ 58 h 83"/>
              <a:gd name="T12" fmla="*/ 40 w 83"/>
              <a:gd name="T13" fmla="*/ 47 h 83"/>
              <a:gd name="T14" fmla="*/ 36 w 83"/>
              <a:gd name="T15" fmla="*/ 43 h 83"/>
              <a:gd name="T16" fmla="*/ 25 w 83"/>
              <a:gd name="T17" fmla="*/ 47 h 83"/>
              <a:gd name="T18" fmla="*/ 15 w 83"/>
              <a:gd name="T19" fmla="*/ 43 h 83"/>
              <a:gd name="T20" fmla="*/ 4 w 83"/>
              <a:gd name="T21" fmla="*/ 32 h 83"/>
              <a:gd name="T22" fmla="*/ 0 w 83"/>
              <a:gd name="T23" fmla="*/ 22 h 83"/>
              <a:gd name="T24" fmla="*/ 4 w 83"/>
              <a:gd name="T25" fmla="*/ 12 h 83"/>
              <a:gd name="T26" fmla="*/ 12 w 83"/>
              <a:gd name="T27" fmla="*/ 4 h 83"/>
              <a:gd name="T28" fmla="*/ 22 w 83"/>
              <a:gd name="T29" fmla="*/ 0 h 83"/>
              <a:gd name="T30" fmla="*/ 32 w 83"/>
              <a:gd name="T31" fmla="*/ 4 h 83"/>
              <a:gd name="T32" fmla="*/ 43 w 83"/>
              <a:gd name="T33" fmla="*/ 15 h 83"/>
              <a:gd name="T34" fmla="*/ 47 w 83"/>
              <a:gd name="T35" fmla="*/ 25 h 83"/>
              <a:gd name="T36" fmla="*/ 43 w 83"/>
              <a:gd name="T37" fmla="*/ 36 h 83"/>
              <a:gd name="T38" fmla="*/ 47 w 83"/>
              <a:gd name="T39" fmla="*/ 40 h 83"/>
              <a:gd name="T40" fmla="*/ 58 w 83"/>
              <a:gd name="T41" fmla="*/ 36 h 83"/>
              <a:gd name="T42" fmla="*/ 68 w 83"/>
              <a:gd name="T43" fmla="*/ 40 h 83"/>
              <a:gd name="T44" fmla="*/ 79 w 83"/>
              <a:gd name="T45" fmla="*/ 51 h 83"/>
              <a:gd name="T46" fmla="*/ 83 w 83"/>
              <a:gd name="T47" fmla="*/ 61 h 83"/>
              <a:gd name="T48" fmla="*/ 79 w 83"/>
              <a:gd name="T49" fmla="*/ 72 h 83"/>
              <a:gd name="T50" fmla="*/ 36 w 83"/>
              <a:gd name="T51" fmla="*/ 22 h 83"/>
              <a:gd name="T52" fmla="*/ 25 w 83"/>
              <a:gd name="T53" fmla="*/ 11 h 83"/>
              <a:gd name="T54" fmla="*/ 22 w 83"/>
              <a:gd name="T55" fmla="*/ 10 h 83"/>
              <a:gd name="T56" fmla="*/ 18 w 83"/>
              <a:gd name="T57" fmla="*/ 11 h 83"/>
              <a:gd name="T58" fmla="*/ 11 w 83"/>
              <a:gd name="T59" fmla="*/ 19 h 83"/>
              <a:gd name="T60" fmla="*/ 9 w 83"/>
              <a:gd name="T61" fmla="*/ 22 h 83"/>
              <a:gd name="T62" fmla="*/ 11 w 83"/>
              <a:gd name="T63" fmla="*/ 25 h 83"/>
              <a:gd name="T64" fmla="*/ 22 w 83"/>
              <a:gd name="T65" fmla="*/ 36 h 83"/>
              <a:gd name="T66" fmla="*/ 25 w 83"/>
              <a:gd name="T67" fmla="*/ 37 h 83"/>
              <a:gd name="T68" fmla="*/ 29 w 83"/>
              <a:gd name="T69" fmla="*/ 36 h 83"/>
              <a:gd name="T70" fmla="*/ 25 w 83"/>
              <a:gd name="T71" fmla="*/ 30 h 83"/>
              <a:gd name="T72" fmla="*/ 30 w 83"/>
              <a:gd name="T73" fmla="*/ 25 h 83"/>
              <a:gd name="T74" fmla="*/ 36 w 83"/>
              <a:gd name="T75" fmla="*/ 29 h 83"/>
              <a:gd name="T76" fmla="*/ 37 w 83"/>
              <a:gd name="T77" fmla="*/ 25 h 83"/>
              <a:gd name="T78" fmla="*/ 36 w 83"/>
              <a:gd name="T79" fmla="*/ 22 h 83"/>
              <a:gd name="T80" fmla="*/ 72 w 83"/>
              <a:gd name="T81" fmla="*/ 58 h 83"/>
              <a:gd name="T82" fmla="*/ 61 w 83"/>
              <a:gd name="T83" fmla="*/ 47 h 83"/>
              <a:gd name="T84" fmla="*/ 58 w 83"/>
              <a:gd name="T85" fmla="*/ 46 h 83"/>
              <a:gd name="T86" fmla="*/ 54 w 83"/>
              <a:gd name="T87" fmla="*/ 47 h 83"/>
              <a:gd name="T88" fmla="*/ 58 w 83"/>
              <a:gd name="T89" fmla="*/ 53 h 83"/>
              <a:gd name="T90" fmla="*/ 53 w 83"/>
              <a:gd name="T91" fmla="*/ 58 h 83"/>
              <a:gd name="T92" fmla="*/ 47 w 83"/>
              <a:gd name="T93" fmla="*/ 54 h 83"/>
              <a:gd name="T94" fmla="*/ 46 w 83"/>
              <a:gd name="T95" fmla="*/ 58 h 83"/>
              <a:gd name="T96" fmla="*/ 47 w 83"/>
              <a:gd name="T97" fmla="*/ 61 h 83"/>
              <a:gd name="T98" fmla="*/ 58 w 83"/>
              <a:gd name="T99" fmla="*/ 72 h 83"/>
              <a:gd name="T100" fmla="*/ 61 w 83"/>
              <a:gd name="T101" fmla="*/ 73 h 83"/>
              <a:gd name="T102" fmla="*/ 64 w 83"/>
              <a:gd name="T103" fmla="*/ 72 h 83"/>
              <a:gd name="T104" fmla="*/ 72 w 83"/>
              <a:gd name="T105" fmla="*/ 65 h 83"/>
              <a:gd name="T106" fmla="*/ 73 w 83"/>
              <a:gd name="T107" fmla="*/ 61 h 83"/>
              <a:gd name="T108" fmla="*/ 72 w 83"/>
              <a:gd name="T109" fmla="*/ 58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3" h="83">
                <a:moveTo>
                  <a:pt x="79" y="72"/>
                </a:moveTo>
                <a:cubicBezTo>
                  <a:pt x="71" y="79"/>
                  <a:pt x="71" y="79"/>
                  <a:pt x="71" y="79"/>
                </a:cubicBezTo>
                <a:cubicBezTo>
                  <a:pt x="69" y="82"/>
                  <a:pt x="65" y="83"/>
                  <a:pt x="61" y="83"/>
                </a:cubicBezTo>
                <a:cubicBezTo>
                  <a:pt x="57" y="83"/>
                  <a:pt x="53" y="82"/>
                  <a:pt x="51" y="79"/>
                </a:cubicBezTo>
                <a:cubicBezTo>
                  <a:pt x="40" y="68"/>
                  <a:pt x="40" y="68"/>
                  <a:pt x="40" y="68"/>
                </a:cubicBezTo>
                <a:cubicBezTo>
                  <a:pt x="37" y="66"/>
                  <a:pt x="36" y="62"/>
                  <a:pt x="36" y="58"/>
                </a:cubicBezTo>
                <a:cubicBezTo>
                  <a:pt x="36" y="54"/>
                  <a:pt x="37" y="50"/>
                  <a:pt x="40" y="47"/>
                </a:cubicBezTo>
                <a:cubicBezTo>
                  <a:pt x="36" y="43"/>
                  <a:pt x="36" y="43"/>
                  <a:pt x="36" y="43"/>
                </a:cubicBezTo>
                <a:cubicBezTo>
                  <a:pt x="33" y="46"/>
                  <a:pt x="29" y="47"/>
                  <a:pt x="25" y="47"/>
                </a:cubicBezTo>
                <a:cubicBezTo>
                  <a:pt x="21" y="47"/>
                  <a:pt x="17" y="46"/>
                  <a:pt x="15" y="43"/>
                </a:cubicBezTo>
                <a:cubicBezTo>
                  <a:pt x="4" y="32"/>
                  <a:pt x="4" y="32"/>
                  <a:pt x="4" y="32"/>
                </a:cubicBezTo>
                <a:cubicBezTo>
                  <a:pt x="1" y="30"/>
                  <a:pt x="0" y="26"/>
                  <a:pt x="0" y="22"/>
                </a:cubicBezTo>
                <a:cubicBezTo>
                  <a:pt x="0" y="18"/>
                  <a:pt x="1" y="14"/>
                  <a:pt x="4" y="12"/>
                </a:cubicBezTo>
                <a:cubicBezTo>
                  <a:pt x="12" y="4"/>
                  <a:pt x="12" y="4"/>
                  <a:pt x="12" y="4"/>
                </a:cubicBezTo>
                <a:cubicBezTo>
                  <a:pt x="14" y="1"/>
                  <a:pt x="18" y="0"/>
                  <a:pt x="22" y="0"/>
                </a:cubicBezTo>
                <a:cubicBezTo>
                  <a:pt x="26" y="0"/>
                  <a:pt x="30" y="1"/>
                  <a:pt x="32" y="4"/>
                </a:cubicBezTo>
                <a:cubicBezTo>
                  <a:pt x="43" y="15"/>
                  <a:pt x="43" y="15"/>
                  <a:pt x="43" y="15"/>
                </a:cubicBezTo>
                <a:cubicBezTo>
                  <a:pt x="46" y="18"/>
                  <a:pt x="47" y="21"/>
                  <a:pt x="47" y="25"/>
                </a:cubicBezTo>
                <a:cubicBezTo>
                  <a:pt x="47" y="29"/>
                  <a:pt x="46" y="33"/>
                  <a:pt x="43" y="36"/>
                </a:cubicBezTo>
                <a:cubicBezTo>
                  <a:pt x="47" y="40"/>
                  <a:pt x="47" y="40"/>
                  <a:pt x="47" y="40"/>
                </a:cubicBezTo>
                <a:cubicBezTo>
                  <a:pt x="50" y="37"/>
                  <a:pt x="54" y="36"/>
                  <a:pt x="58" y="36"/>
                </a:cubicBezTo>
                <a:cubicBezTo>
                  <a:pt x="62" y="36"/>
                  <a:pt x="66" y="37"/>
                  <a:pt x="68" y="40"/>
                </a:cubicBezTo>
                <a:cubicBezTo>
                  <a:pt x="79" y="51"/>
                  <a:pt x="79" y="51"/>
                  <a:pt x="79" y="51"/>
                </a:cubicBezTo>
                <a:cubicBezTo>
                  <a:pt x="82" y="54"/>
                  <a:pt x="83" y="57"/>
                  <a:pt x="83" y="61"/>
                </a:cubicBezTo>
                <a:cubicBezTo>
                  <a:pt x="83" y="65"/>
                  <a:pt x="82" y="69"/>
                  <a:pt x="79" y="72"/>
                </a:cubicBezTo>
                <a:close/>
                <a:moveTo>
                  <a:pt x="36" y="22"/>
                </a:moveTo>
                <a:cubicBezTo>
                  <a:pt x="25" y="11"/>
                  <a:pt x="25" y="11"/>
                  <a:pt x="25" y="11"/>
                </a:cubicBezTo>
                <a:cubicBezTo>
                  <a:pt x="25" y="10"/>
                  <a:pt x="23" y="10"/>
                  <a:pt x="22" y="10"/>
                </a:cubicBezTo>
                <a:cubicBezTo>
                  <a:pt x="21" y="10"/>
                  <a:pt x="19" y="10"/>
                  <a:pt x="18" y="11"/>
                </a:cubicBezTo>
                <a:cubicBezTo>
                  <a:pt x="11" y="19"/>
                  <a:pt x="11" y="19"/>
                  <a:pt x="11" y="19"/>
                </a:cubicBezTo>
                <a:cubicBezTo>
                  <a:pt x="10" y="19"/>
                  <a:pt x="9" y="21"/>
                  <a:pt x="9" y="22"/>
                </a:cubicBezTo>
                <a:cubicBezTo>
                  <a:pt x="9" y="23"/>
                  <a:pt x="10" y="25"/>
                  <a:pt x="11" y="25"/>
                </a:cubicBezTo>
                <a:cubicBezTo>
                  <a:pt x="22" y="36"/>
                  <a:pt x="22" y="36"/>
                  <a:pt x="22" y="36"/>
                </a:cubicBezTo>
                <a:cubicBezTo>
                  <a:pt x="23" y="37"/>
                  <a:pt x="24" y="37"/>
                  <a:pt x="25" y="37"/>
                </a:cubicBezTo>
                <a:cubicBezTo>
                  <a:pt x="27" y="37"/>
                  <a:pt x="28" y="37"/>
                  <a:pt x="29" y="36"/>
                </a:cubicBezTo>
                <a:cubicBezTo>
                  <a:pt x="27" y="34"/>
                  <a:pt x="25" y="33"/>
                  <a:pt x="25" y="30"/>
                </a:cubicBezTo>
                <a:cubicBezTo>
                  <a:pt x="25" y="27"/>
                  <a:pt x="27" y="25"/>
                  <a:pt x="30" y="25"/>
                </a:cubicBezTo>
                <a:cubicBezTo>
                  <a:pt x="33" y="25"/>
                  <a:pt x="34" y="27"/>
                  <a:pt x="36" y="29"/>
                </a:cubicBezTo>
                <a:cubicBezTo>
                  <a:pt x="37" y="28"/>
                  <a:pt x="37" y="27"/>
                  <a:pt x="37" y="25"/>
                </a:cubicBezTo>
                <a:cubicBezTo>
                  <a:pt x="37" y="24"/>
                  <a:pt x="37" y="23"/>
                  <a:pt x="36" y="22"/>
                </a:cubicBezTo>
                <a:close/>
                <a:moveTo>
                  <a:pt x="72" y="58"/>
                </a:moveTo>
                <a:cubicBezTo>
                  <a:pt x="61" y="47"/>
                  <a:pt x="61" y="47"/>
                  <a:pt x="61" y="47"/>
                </a:cubicBezTo>
                <a:cubicBezTo>
                  <a:pt x="60" y="46"/>
                  <a:pt x="59" y="46"/>
                  <a:pt x="58" y="46"/>
                </a:cubicBezTo>
                <a:cubicBezTo>
                  <a:pt x="56" y="46"/>
                  <a:pt x="55" y="46"/>
                  <a:pt x="54" y="47"/>
                </a:cubicBezTo>
                <a:cubicBezTo>
                  <a:pt x="56" y="49"/>
                  <a:pt x="58" y="50"/>
                  <a:pt x="58" y="53"/>
                </a:cubicBezTo>
                <a:cubicBezTo>
                  <a:pt x="58" y="56"/>
                  <a:pt x="56" y="58"/>
                  <a:pt x="53" y="58"/>
                </a:cubicBezTo>
                <a:cubicBezTo>
                  <a:pt x="50" y="58"/>
                  <a:pt x="49" y="56"/>
                  <a:pt x="47" y="54"/>
                </a:cubicBezTo>
                <a:cubicBezTo>
                  <a:pt x="46" y="55"/>
                  <a:pt x="46" y="56"/>
                  <a:pt x="46" y="58"/>
                </a:cubicBezTo>
                <a:cubicBezTo>
                  <a:pt x="46" y="59"/>
                  <a:pt x="46" y="61"/>
                  <a:pt x="47" y="61"/>
                </a:cubicBezTo>
                <a:cubicBezTo>
                  <a:pt x="58" y="72"/>
                  <a:pt x="58" y="72"/>
                  <a:pt x="58" y="72"/>
                </a:cubicBezTo>
                <a:cubicBezTo>
                  <a:pt x="58" y="73"/>
                  <a:pt x="60" y="73"/>
                  <a:pt x="61" y="73"/>
                </a:cubicBezTo>
                <a:cubicBezTo>
                  <a:pt x="62" y="73"/>
                  <a:pt x="64" y="73"/>
                  <a:pt x="64" y="72"/>
                </a:cubicBezTo>
                <a:cubicBezTo>
                  <a:pt x="72" y="65"/>
                  <a:pt x="72" y="65"/>
                  <a:pt x="72" y="65"/>
                </a:cubicBezTo>
                <a:cubicBezTo>
                  <a:pt x="73" y="64"/>
                  <a:pt x="73" y="63"/>
                  <a:pt x="73" y="61"/>
                </a:cubicBezTo>
                <a:cubicBezTo>
                  <a:pt x="73" y="60"/>
                  <a:pt x="73" y="59"/>
                  <a:pt x="72"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11" name="Freeform 162"/>
          <p:cNvSpPr>
            <a:spLocks/>
          </p:cNvSpPr>
          <p:nvPr/>
        </p:nvSpPr>
        <p:spPr bwMode="auto">
          <a:xfrm>
            <a:off x="3539295" y="3260424"/>
            <a:ext cx="321673" cy="248669"/>
          </a:xfrm>
          <a:custGeom>
            <a:avLst/>
            <a:gdLst>
              <a:gd name="T0" fmla="*/ 78 w 79"/>
              <a:gd name="T1" fmla="*/ 15 h 61"/>
              <a:gd name="T2" fmla="*/ 41 w 79"/>
              <a:gd name="T3" fmla="*/ 52 h 61"/>
              <a:gd name="T4" fmla="*/ 34 w 79"/>
              <a:gd name="T5" fmla="*/ 59 h 61"/>
              <a:gd name="T6" fmla="*/ 30 w 79"/>
              <a:gd name="T7" fmla="*/ 61 h 61"/>
              <a:gd name="T8" fmla="*/ 27 w 79"/>
              <a:gd name="T9" fmla="*/ 59 h 61"/>
              <a:gd name="T10" fmla="*/ 20 w 79"/>
              <a:gd name="T11" fmla="*/ 52 h 61"/>
              <a:gd name="T12" fmla="*/ 1 w 79"/>
              <a:gd name="T13" fmla="*/ 34 h 61"/>
              <a:gd name="T14" fmla="*/ 0 w 79"/>
              <a:gd name="T15" fmla="*/ 30 h 61"/>
              <a:gd name="T16" fmla="*/ 1 w 79"/>
              <a:gd name="T17" fmla="*/ 27 h 61"/>
              <a:gd name="T18" fmla="*/ 8 w 79"/>
              <a:gd name="T19" fmla="*/ 20 h 61"/>
              <a:gd name="T20" fmla="*/ 12 w 79"/>
              <a:gd name="T21" fmla="*/ 19 h 61"/>
              <a:gd name="T22" fmla="*/ 15 w 79"/>
              <a:gd name="T23" fmla="*/ 20 h 61"/>
              <a:gd name="T24" fmla="*/ 30 w 79"/>
              <a:gd name="T25" fmla="*/ 35 h 61"/>
              <a:gd name="T26" fmla="*/ 64 w 79"/>
              <a:gd name="T27" fmla="*/ 2 h 61"/>
              <a:gd name="T28" fmla="*/ 68 w 79"/>
              <a:gd name="T29" fmla="*/ 0 h 61"/>
              <a:gd name="T30" fmla="*/ 71 w 79"/>
              <a:gd name="T31" fmla="*/ 2 h 61"/>
              <a:gd name="T32" fmla="*/ 78 w 79"/>
              <a:gd name="T33" fmla="*/ 9 h 61"/>
              <a:gd name="T34" fmla="*/ 79 w 79"/>
              <a:gd name="T35" fmla="*/ 12 h 61"/>
              <a:gd name="T36" fmla="*/ 78 w 79"/>
              <a:gd name="T37" fmla="*/ 15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 h="61">
                <a:moveTo>
                  <a:pt x="78" y="15"/>
                </a:moveTo>
                <a:cubicBezTo>
                  <a:pt x="41" y="52"/>
                  <a:pt x="41" y="52"/>
                  <a:pt x="41" y="52"/>
                </a:cubicBezTo>
                <a:cubicBezTo>
                  <a:pt x="34" y="59"/>
                  <a:pt x="34" y="59"/>
                  <a:pt x="34" y="59"/>
                </a:cubicBezTo>
                <a:cubicBezTo>
                  <a:pt x="33" y="60"/>
                  <a:pt x="32" y="61"/>
                  <a:pt x="30" y="61"/>
                </a:cubicBezTo>
                <a:cubicBezTo>
                  <a:pt x="29" y="61"/>
                  <a:pt x="28" y="60"/>
                  <a:pt x="27" y="59"/>
                </a:cubicBezTo>
                <a:cubicBezTo>
                  <a:pt x="20" y="52"/>
                  <a:pt x="20" y="52"/>
                  <a:pt x="20" y="52"/>
                </a:cubicBezTo>
                <a:cubicBezTo>
                  <a:pt x="1" y="34"/>
                  <a:pt x="1" y="34"/>
                  <a:pt x="1" y="34"/>
                </a:cubicBezTo>
                <a:cubicBezTo>
                  <a:pt x="1" y="33"/>
                  <a:pt x="0" y="32"/>
                  <a:pt x="0" y="30"/>
                </a:cubicBezTo>
                <a:cubicBezTo>
                  <a:pt x="0" y="29"/>
                  <a:pt x="1" y="28"/>
                  <a:pt x="1" y="27"/>
                </a:cubicBezTo>
                <a:cubicBezTo>
                  <a:pt x="8" y="20"/>
                  <a:pt x="8" y="20"/>
                  <a:pt x="8" y="20"/>
                </a:cubicBezTo>
                <a:cubicBezTo>
                  <a:pt x="9" y="19"/>
                  <a:pt x="11" y="19"/>
                  <a:pt x="12" y="19"/>
                </a:cubicBezTo>
                <a:cubicBezTo>
                  <a:pt x="13" y="19"/>
                  <a:pt x="14" y="19"/>
                  <a:pt x="15" y="20"/>
                </a:cubicBezTo>
                <a:cubicBezTo>
                  <a:pt x="30" y="35"/>
                  <a:pt x="30" y="35"/>
                  <a:pt x="30" y="35"/>
                </a:cubicBezTo>
                <a:cubicBezTo>
                  <a:pt x="64" y="2"/>
                  <a:pt x="64" y="2"/>
                  <a:pt x="64" y="2"/>
                </a:cubicBezTo>
                <a:cubicBezTo>
                  <a:pt x="65" y="1"/>
                  <a:pt x="66" y="0"/>
                  <a:pt x="68" y="0"/>
                </a:cubicBezTo>
                <a:cubicBezTo>
                  <a:pt x="69" y="0"/>
                  <a:pt x="70" y="1"/>
                  <a:pt x="71" y="2"/>
                </a:cubicBezTo>
                <a:cubicBezTo>
                  <a:pt x="78" y="9"/>
                  <a:pt x="78" y="9"/>
                  <a:pt x="78" y="9"/>
                </a:cubicBezTo>
                <a:cubicBezTo>
                  <a:pt x="79" y="9"/>
                  <a:pt x="79" y="11"/>
                  <a:pt x="79" y="12"/>
                </a:cubicBezTo>
                <a:cubicBezTo>
                  <a:pt x="79" y="13"/>
                  <a:pt x="79" y="15"/>
                  <a:pt x="78" y="1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12" name="Freeform 180"/>
          <p:cNvSpPr>
            <a:spLocks noEditPoints="1"/>
          </p:cNvSpPr>
          <p:nvPr/>
        </p:nvSpPr>
        <p:spPr bwMode="auto">
          <a:xfrm>
            <a:off x="7081872" y="1320047"/>
            <a:ext cx="261938" cy="258763"/>
          </a:xfrm>
          <a:custGeom>
            <a:avLst/>
            <a:gdLst>
              <a:gd name="T0" fmla="*/ 92 w 92"/>
              <a:gd name="T1" fmla="*/ 86 h 91"/>
              <a:gd name="T2" fmla="*/ 87 w 92"/>
              <a:gd name="T3" fmla="*/ 91 h 91"/>
              <a:gd name="T4" fmla="*/ 38 w 92"/>
              <a:gd name="T5" fmla="*/ 91 h 91"/>
              <a:gd name="T6" fmla="*/ 33 w 92"/>
              <a:gd name="T7" fmla="*/ 86 h 91"/>
              <a:gd name="T8" fmla="*/ 33 w 92"/>
              <a:gd name="T9" fmla="*/ 78 h 91"/>
              <a:gd name="T10" fmla="*/ 5 w 92"/>
              <a:gd name="T11" fmla="*/ 78 h 91"/>
              <a:gd name="T12" fmla="*/ 0 w 92"/>
              <a:gd name="T13" fmla="*/ 73 h 91"/>
              <a:gd name="T14" fmla="*/ 0 w 92"/>
              <a:gd name="T15" fmla="*/ 5 h 91"/>
              <a:gd name="T16" fmla="*/ 5 w 92"/>
              <a:gd name="T17" fmla="*/ 0 h 91"/>
              <a:gd name="T18" fmla="*/ 61 w 92"/>
              <a:gd name="T19" fmla="*/ 0 h 91"/>
              <a:gd name="T20" fmla="*/ 66 w 92"/>
              <a:gd name="T21" fmla="*/ 5 h 91"/>
              <a:gd name="T22" fmla="*/ 66 w 92"/>
              <a:gd name="T23" fmla="*/ 21 h 91"/>
              <a:gd name="T24" fmla="*/ 67 w 92"/>
              <a:gd name="T25" fmla="*/ 23 h 91"/>
              <a:gd name="T26" fmla="*/ 88 w 92"/>
              <a:gd name="T27" fmla="*/ 44 h 91"/>
              <a:gd name="T28" fmla="*/ 92 w 92"/>
              <a:gd name="T29" fmla="*/ 52 h 91"/>
              <a:gd name="T30" fmla="*/ 92 w 92"/>
              <a:gd name="T31" fmla="*/ 86 h 91"/>
              <a:gd name="T32" fmla="*/ 52 w 92"/>
              <a:gd name="T33" fmla="*/ 8 h 91"/>
              <a:gd name="T34" fmla="*/ 51 w 92"/>
              <a:gd name="T35" fmla="*/ 6 h 91"/>
              <a:gd name="T36" fmla="*/ 15 w 92"/>
              <a:gd name="T37" fmla="*/ 6 h 91"/>
              <a:gd name="T38" fmla="*/ 13 w 92"/>
              <a:gd name="T39" fmla="*/ 8 h 91"/>
              <a:gd name="T40" fmla="*/ 13 w 92"/>
              <a:gd name="T41" fmla="*/ 11 h 91"/>
              <a:gd name="T42" fmla="*/ 15 w 92"/>
              <a:gd name="T43" fmla="*/ 13 h 91"/>
              <a:gd name="T44" fmla="*/ 51 w 92"/>
              <a:gd name="T45" fmla="*/ 13 h 91"/>
              <a:gd name="T46" fmla="*/ 52 w 92"/>
              <a:gd name="T47" fmla="*/ 11 h 91"/>
              <a:gd name="T48" fmla="*/ 52 w 92"/>
              <a:gd name="T49" fmla="*/ 8 h 91"/>
              <a:gd name="T50" fmla="*/ 85 w 92"/>
              <a:gd name="T51" fmla="*/ 85 h 91"/>
              <a:gd name="T52" fmla="*/ 85 w 92"/>
              <a:gd name="T53" fmla="*/ 52 h 91"/>
              <a:gd name="T54" fmla="*/ 64 w 92"/>
              <a:gd name="T55" fmla="*/ 52 h 91"/>
              <a:gd name="T56" fmla="*/ 59 w 92"/>
              <a:gd name="T57" fmla="*/ 47 h 91"/>
              <a:gd name="T58" fmla="*/ 59 w 92"/>
              <a:gd name="T59" fmla="*/ 26 h 91"/>
              <a:gd name="T60" fmla="*/ 39 w 92"/>
              <a:gd name="T61" fmla="*/ 26 h 91"/>
              <a:gd name="T62" fmla="*/ 39 w 92"/>
              <a:gd name="T63" fmla="*/ 85 h 91"/>
              <a:gd name="T64" fmla="*/ 85 w 92"/>
              <a:gd name="T65" fmla="*/ 85 h 91"/>
              <a:gd name="T66" fmla="*/ 81 w 92"/>
              <a:gd name="T67" fmla="*/ 46 h 91"/>
              <a:gd name="T68" fmla="*/ 66 w 92"/>
              <a:gd name="T69" fmla="*/ 30 h 91"/>
              <a:gd name="T70" fmla="*/ 66 w 92"/>
              <a:gd name="T71" fmla="*/ 46 h 91"/>
              <a:gd name="T72" fmla="*/ 81 w 92"/>
              <a:gd name="T73"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2" h="91">
                <a:moveTo>
                  <a:pt x="92" y="86"/>
                </a:moveTo>
                <a:cubicBezTo>
                  <a:pt x="92" y="89"/>
                  <a:pt x="90" y="91"/>
                  <a:pt x="87" y="91"/>
                </a:cubicBezTo>
                <a:cubicBezTo>
                  <a:pt x="38" y="91"/>
                  <a:pt x="38" y="91"/>
                  <a:pt x="38" y="91"/>
                </a:cubicBezTo>
                <a:cubicBezTo>
                  <a:pt x="35" y="91"/>
                  <a:pt x="33" y="89"/>
                  <a:pt x="33" y="86"/>
                </a:cubicBezTo>
                <a:cubicBezTo>
                  <a:pt x="33" y="78"/>
                  <a:pt x="33" y="78"/>
                  <a:pt x="33" y="78"/>
                </a:cubicBezTo>
                <a:cubicBezTo>
                  <a:pt x="5" y="78"/>
                  <a:pt x="5" y="78"/>
                  <a:pt x="5" y="78"/>
                </a:cubicBezTo>
                <a:cubicBezTo>
                  <a:pt x="2" y="78"/>
                  <a:pt x="0" y="76"/>
                  <a:pt x="0" y="73"/>
                </a:cubicBezTo>
                <a:cubicBezTo>
                  <a:pt x="0" y="5"/>
                  <a:pt x="0" y="5"/>
                  <a:pt x="0" y="5"/>
                </a:cubicBezTo>
                <a:cubicBezTo>
                  <a:pt x="0" y="2"/>
                  <a:pt x="2" y="0"/>
                  <a:pt x="5" y="0"/>
                </a:cubicBezTo>
                <a:cubicBezTo>
                  <a:pt x="61" y="0"/>
                  <a:pt x="61" y="0"/>
                  <a:pt x="61" y="0"/>
                </a:cubicBezTo>
                <a:cubicBezTo>
                  <a:pt x="63" y="0"/>
                  <a:pt x="66" y="2"/>
                  <a:pt x="66" y="5"/>
                </a:cubicBezTo>
                <a:cubicBezTo>
                  <a:pt x="66" y="21"/>
                  <a:pt x="66" y="21"/>
                  <a:pt x="66" y="21"/>
                </a:cubicBezTo>
                <a:cubicBezTo>
                  <a:pt x="66" y="22"/>
                  <a:pt x="67" y="22"/>
                  <a:pt x="67" y="23"/>
                </a:cubicBezTo>
                <a:cubicBezTo>
                  <a:pt x="88" y="44"/>
                  <a:pt x="88" y="44"/>
                  <a:pt x="88" y="44"/>
                </a:cubicBezTo>
                <a:cubicBezTo>
                  <a:pt x="90" y="46"/>
                  <a:pt x="92" y="49"/>
                  <a:pt x="92" y="52"/>
                </a:cubicBezTo>
                <a:lnTo>
                  <a:pt x="92" y="86"/>
                </a:lnTo>
                <a:close/>
                <a:moveTo>
                  <a:pt x="52" y="8"/>
                </a:moveTo>
                <a:cubicBezTo>
                  <a:pt x="52" y="7"/>
                  <a:pt x="52" y="6"/>
                  <a:pt x="51" y="6"/>
                </a:cubicBezTo>
                <a:cubicBezTo>
                  <a:pt x="15" y="6"/>
                  <a:pt x="15" y="6"/>
                  <a:pt x="15" y="6"/>
                </a:cubicBezTo>
                <a:cubicBezTo>
                  <a:pt x="14" y="6"/>
                  <a:pt x="13" y="7"/>
                  <a:pt x="13" y="8"/>
                </a:cubicBezTo>
                <a:cubicBezTo>
                  <a:pt x="13" y="11"/>
                  <a:pt x="13" y="11"/>
                  <a:pt x="13" y="11"/>
                </a:cubicBezTo>
                <a:cubicBezTo>
                  <a:pt x="13" y="12"/>
                  <a:pt x="14" y="13"/>
                  <a:pt x="15" y="13"/>
                </a:cubicBezTo>
                <a:cubicBezTo>
                  <a:pt x="51" y="13"/>
                  <a:pt x="51" y="13"/>
                  <a:pt x="51" y="13"/>
                </a:cubicBezTo>
                <a:cubicBezTo>
                  <a:pt x="52" y="13"/>
                  <a:pt x="52" y="12"/>
                  <a:pt x="52" y="11"/>
                </a:cubicBezTo>
                <a:lnTo>
                  <a:pt x="52" y="8"/>
                </a:lnTo>
                <a:close/>
                <a:moveTo>
                  <a:pt x="85" y="85"/>
                </a:moveTo>
                <a:cubicBezTo>
                  <a:pt x="85" y="52"/>
                  <a:pt x="85" y="52"/>
                  <a:pt x="85" y="52"/>
                </a:cubicBezTo>
                <a:cubicBezTo>
                  <a:pt x="64" y="52"/>
                  <a:pt x="64" y="52"/>
                  <a:pt x="64" y="52"/>
                </a:cubicBezTo>
                <a:cubicBezTo>
                  <a:pt x="61" y="52"/>
                  <a:pt x="59" y="50"/>
                  <a:pt x="59" y="47"/>
                </a:cubicBezTo>
                <a:cubicBezTo>
                  <a:pt x="59" y="26"/>
                  <a:pt x="59" y="26"/>
                  <a:pt x="59" y="26"/>
                </a:cubicBezTo>
                <a:cubicBezTo>
                  <a:pt x="39" y="26"/>
                  <a:pt x="39" y="26"/>
                  <a:pt x="39" y="26"/>
                </a:cubicBezTo>
                <a:cubicBezTo>
                  <a:pt x="39" y="85"/>
                  <a:pt x="39" y="85"/>
                  <a:pt x="39" y="85"/>
                </a:cubicBezTo>
                <a:lnTo>
                  <a:pt x="85" y="85"/>
                </a:lnTo>
                <a:close/>
                <a:moveTo>
                  <a:pt x="81" y="46"/>
                </a:moveTo>
                <a:cubicBezTo>
                  <a:pt x="66" y="30"/>
                  <a:pt x="66" y="30"/>
                  <a:pt x="66" y="30"/>
                </a:cubicBezTo>
                <a:cubicBezTo>
                  <a:pt x="66" y="46"/>
                  <a:pt x="66" y="46"/>
                  <a:pt x="66" y="46"/>
                </a:cubicBezTo>
                <a:lnTo>
                  <a:pt x="81" y="4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13" name="Freeform 183"/>
          <p:cNvSpPr>
            <a:spLocks/>
          </p:cNvSpPr>
          <p:nvPr/>
        </p:nvSpPr>
        <p:spPr bwMode="auto">
          <a:xfrm>
            <a:off x="4963459" y="1739562"/>
            <a:ext cx="392368" cy="284357"/>
          </a:xfrm>
          <a:custGeom>
            <a:avLst/>
            <a:gdLst>
              <a:gd name="T0" fmla="*/ 79 w 99"/>
              <a:gd name="T1" fmla="*/ 72 h 72"/>
              <a:gd name="T2" fmla="*/ 23 w 99"/>
              <a:gd name="T3" fmla="*/ 72 h 72"/>
              <a:gd name="T4" fmla="*/ 0 w 99"/>
              <a:gd name="T5" fmla="*/ 49 h 72"/>
              <a:gd name="T6" fmla="*/ 14 w 99"/>
              <a:gd name="T7" fmla="*/ 29 h 72"/>
              <a:gd name="T8" fmla="*/ 13 w 99"/>
              <a:gd name="T9" fmla="*/ 26 h 72"/>
              <a:gd name="T10" fmla="*/ 40 w 99"/>
              <a:gd name="T11" fmla="*/ 0 h 72"/>
              <a:gd name="T12" fmla="*/ 64 w 99"/>
              <a:gd name="T13" fmla="*/ 17 h 72"/>
              <a:gd name="T14" fmla="*/ 73 w 99"/>
              <a:gd name="T15" fmla="*/ 13 h 72"/>
              <a:gd name="T16" fmla="*/ 86 w 99"/>
              <a:gd name="T17" fmla="*/ 26 h 72"/>
              <a:gd name="T18" fmla="*/ 84 w 99"/>
              <a:gd name="T19" fmla="*/ 34 h 72"/>
              <a:gd name="T20" fmla="*/ 99 w 99"/>
              <a:gd name="T21" fmla="*/ 53 h 72"/>
              <a:gd name="T22" fmla="*/ 79 w 99"/>
              <a:gd name="T23" fmla="*/ 7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72">
                <a:moveTo>
                  <a:pt x="79" y="72"/>
                </a:moveTo>
                <a:cubicBezTo>
                  <a:pt x="23" y="72"/>
                  <a:pt x="23" y="72"/>
                  <a:pt x="23" y="72"/>
                </a:cubicBezTo>
                <a:cubicBezTo>
                  <a:pt x="11" y="72"/>
                  <a:pt x="0" y="62"/>
                  <a:pt x="0" y="49"/>
                </a:cubicBezTo>
                <a:cubicBezTo>
                  <a:pt x="0" y="40"/>
                  <a:pt x="6" y="32"/>
                  <a:pt x="14" y="29"/>
                </a:cubicBezTo>
                <a:cubicBezTo>
                  <a:pt x="14" y="28"/>
                  <a:pt x="13" y="27"/>
                  <a:pt x="13" y="26"/>
                </a:cubicBezTo>
                <a:cubicBezTo>
                  <a:pt x="13" y="12"/>
                  <a:pt x="25" y="0"/>
                  <a:pt x="40" y="0"/>
                </a:cubicBezTo>
                <a:cubicBezTo>
                  <a:pt x="51" y="0"/>
                  <a:pt x="60" y="7"/>
                  <a:pt x="64" y="17"/>
                </a:cubicBezTo>
                <a:cubicBezTo>
                  <a:pt x="66" y="15"/>
                  <a:pt x="69" y="13"/>
                  <a:pt x="73" y="13"/>
                </a:cubicBezTo>
                <a:cubicBezTo>
                  <a:pt x="80" y="13"/>
                  <a:pt x="86" y="19"/>
                  <a:pt x="86" y="26"/>
                </a:cubicBezTo>
                <a:cubicBezTo>
                  <a:pt x="86" y="29"/>
                  <a:pt x="85" y="31"/>
                  <a:pt x="84" y="34"/>
                </a:cubicBezTo>
                <a:cubicBezTo>
                  <a:pt x="92" y="36"/>
                  <a:pt x="99" y="43"/>
                  <a:pt x="99" y="53"/>
                </a:cubicBezTo>
                <a:cubicBezTo>
                  <a:pt x="99" y="63"/>
                  <a:pt x="90" y="72"/>
                  <a:pt x="79" y="7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14" name="Freeform 188"/>
          <p:cNvSpPr>
            <a:spLocks noEditPoints="1"/>
          </p:cNvSpPr>
          <p:nvPr/>
        </p:nvSpPr>
        <p:spPr bwMode="auto">
          <a:xfrm>
            <a:off x="8406588" y="3673329"/>
            <a:ext cx="147638" cy="225425"/>
          </a:xfrm>
          <a:custGeom>
            <a:avLst/>
            <a:gdLst>
              <a:gd name="T0" fmla="*/ 47 w 52"/>
              <a:gd name="T1" fmla="*/ 25 h 79"/>
              <a:gd name="T2" fmla="*/ 25 w 52"/>
              <a:gd name="T3" fmla="*/ 50 h 79"/>
              <a:gd name="T4" fmla="*/ 15 w 52"/>
              <a:gd name="T5" fmla="*/ 59 h 79"/>
              <a:gd name="T6" fmla="*/ 15 w 52"/>
              <a:gd name="T7" fmla="*/ 61 h 79"/>
              <a:gd name="T8" fmla="*/ 20 w 52"/>
              <a:gd name="T9" fmla="*/ 69 h 79"/>
              <a:gd name="T10" fmla="*/ 10 w 52"/>
              <a:gd name="T11" fmla="*/ 79 h 79"/>
              <a:gd name="T12" fmla="*/ 0 w 52"/>
              <a:gd name="T13" fmla="*/ 69 h 79"/>
              <a:gd name="T14" fmla="*/ 5 w 52"/>
              <a:gd name="T15" fmla="*/ 61 h 79"/>
              <a:gd name="T16" fmla="*/ 5 w 52"/>
              <a:gd name="T17" fmla="*/ 19 h 79"/>
              <a:gd name="T18" fmla="*/ 0 w 52"/>
              <a:gd name="T19" fmla="*/ 10 h 79"/>
              <a:gd name="T20" fmla="*/ 10 w 52"/>
              <a:gd name="T21" fmla="*/ 0 h 79"/>
              <a:gd name="T22" fmla="*/ 20 w 52"/>
              <a:gd name="T23" fmla="*/ 10 h 79"/>
              <a:gd name="T24" fmla="*/ 15 w 52"/>
              <a:gd name="T25" fmla="*/ 19 h 79"/>
              <a:gd name="T26" fmla="*/ 15 w 52"/>
              <a:gd name="T27" fmla="*/ 44 h 79"/>
              <a:gd name="T28" fmla="*/ 23 w 52"/>
              <a:gd name="T29" fmla="*/ 41 h 79"/>
              <a:gd name="T30" fmla="*/ 38 w 52"/>
              <a:gd name="T31" fmla="*/ 25 h 79"/>
              <a:gd name="T32" fmla="*/ 33 w 52"/>
              <a:gd name="T33" fmla="*/ 17 h 79"/>
              <a:gd name="T34" fmla="*/ 43 w 52"/>
              <a:gd name="T35" fmla="*/ 7 h 79"/>
              <a:gd name="T36" fmla="*/ 52 w 52"/>
              <a:gd name="T37" fmla="*/ 17 h 79"/>
              <a:gd name="T38" fmla="*/ 47 w 52"/>
              <a:gd name="T39" fmla="*/ 25 h 79"/>
              <a:gd name="T40" fmla="*/ 10 w 52"/>
              <a:gd name="T41" fmla="*/ 5 h 79"/>
              <a:gd name="T42" fmla="*/ 5 w 52"/>
              <a:gd name="T43" fmla="*/ 10 h 79"/>
              <a:gd name="T44" fmla="*/ 10 w 52"/>
              <a:gd name="T45" fmla="*/ 15 h 79"/>
              <a:gd name="T46" fmla="*/ 15 w 52"/>
              <a:gd name="T47" fmla="*/ 10 h 79"/>
              <a:gd name="T48" fmla="*/ 10 w 52"/>
              <a:gd name="T49" fmla="*/ 5 h 79"/>
              <a:gd name="T50" fmla="*/ 10 w 52"/>
              <a:gd name="T51" fmla="*/ 64 h 79"/>
              <a:gd name="T52" fmla="*/ 5 w 52"/>
              <a:gd name="T53" fmla="*/ 69 h 79"/>
              <a:gd name="T54" fmla="*/ 10 w 52"/>
              <a:gd name="T55" fmla="*/ 74 h 79"/>
              <a:gd name="T56" fmla="*/ 15 w 52"/>
              <a:gd name="T57" fmla="*/ 69 h 79"/>
              <a:gd name="T58" fmla="*/ 10 w 52"/>
              <a:gd name="T59" fmla="*/ 64 h 79"/>
              <a:gd name="T60" fmla="*/ 43 w 52"/>
              <a:gd name="T61" fmla="*/ 12 h 79"/>
              <a:gd name="T62" fmla="*/ 38 w 52"/>
              <a:gd name="T63" fmla="*/ 17 h 79"/>
              <a:gd name="T64" fmla="*/ 43 w 52"/>
              <a:gd name="T65" fmla="*/ 22 h 79"/>
              <a:gd name="T66" fmla="*/ 47 w 52"/>
              <a:gd name="T67" fmla="*/ 17 h 79"/>
              <a:gd name="T68" fmla="*/ 43 w 52"/>
              <a:gd name="T69" fmla="*/ 1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 h="79">
                <a:moveTo>
                  <a:pt x="47" y="25"/>
                </a:moveTo>
                <a:cubicBezTo>
                  <a:pt x="47" y="44"/>
                  <a:pt x="34" y="48"/>
                  <a:pt x="25" y="50"/>
                </a:cubicBezTo>
                <a:cubicBezTo>
                  <a:pt x="17" y="53"/>
                  <a:pt x="15" y="54"/>
                  <a:pt x="15" y="59"/>
                </a:cubicBezTo>
                <a:cubicBezTo>
                  <a:pt x="15" y="61"/>
                  <a:pt x="15" y="61"/>
                  <a:pt x="15" y="61"/>
                </a:cubicBezTo>
                <a:cubicBezTo>
                  <a:pt x="18" y="62"/>
                  <a:pt x="20" y="65"/>
                  <a:pt x="20" y="69"/>
                </a:cubicBezTo>
                <a:cubicBezTo>
                  <a:pt x="20" y="74"/>
                  <a:pt x="15" y="79"/>
                  <a:pt x="10" y="79"/>
                </a:cubicBezTo>
                <a:cubicBezTo>
                  <a:pt x="4" y="79"/>
                  <a:pt x="0" y="74"/>
                  <a:pt x="0" y="69"/>
                </a:cubicBezTo>
                <a:cubicBezTo>
                  <a:pt x="0" y="65"/>
                  <a:pt x="2" y="62"/>
                  <a:pt x="5" y="61"/>
                </a:cubicBezTo>
                <a:cubicBezTo>
                  <a:pt x="5" y="19"/>
                  <a:pt x="5" y="19"/>
                  <a:pt x="5" y="19"/>
                </a:cubicBezTo>
                <a:cubicBezTo>
                  <a:pt x="2" y="17"/>
                  <a:pt x="0" y="14"/>
                  <a:pt x="0" y="10"/>
                </a:cubicBezTo>
                <a:cubicBezTo>
                  <a:pt x="0" y="5"/>
                  <a:pt x="4" y="0"/>
                  <a:pt x="10" y="0"/>
                </a:cubicBezTo>
                <a:cubicBezTo>
                  <a:pt x="15" y="0"/>
                  <a:pt x="20" y="5"/>
                  <a:pt x="20" y="10"/>
                </a:cubicBezTo>
                <a:cubicBezTo>
                  <a:pt x="20" y="14"/>
                  <a:pt x="18" y="17"/>
                  <a:pt x="15" y="19"/>
                </a:cubicBezTo>
                <a:cubicBezTo>
                  <a:pt x="15" y="44"/>
                  <a:pt x="15" y="44"/>
                  <a:pt x="15" y="44"/>
                </a:cubicBezTo>
                <a:cubicBezTo>
                  <a:pt x="17" y="43"/>
                  <a:pt x="20" y="42"/>
                  <a:pt x="23" y="41"/>
                </a:cubicBezTo>
                <a:cubicBezTo>
                  <a:pt x="32" y="38"/>
                  <a:pt x="38" y="36"/>
                  <a:pt x="38" y="25"/>
                </a:cubicBezTo>
                <a:cubicBezTo>
                  <a:pt x="35" y="23"/>
                  <a:pt x="33" y="20"/>
                  <a:pt x="33" y="17"/>
                </a:cubicBezTo>
                <a:cubicBezTo>
                  <a:pt x="33" y="11"/>
                  <a:pt x="37" y="7"/>
                  <a:pt x="43" y="7"/>
                </a:cubicBezTo>
                <a:cubicBezTo>
                  <a:pt x="48" y="7"/>
                  <a:pt x="52" y="11"/>
                  <a:pt x="52" y="17"/>
                </a:cubicBezTo>
                <a:cubicBezTo>
                  <a:pt x="52" y="20"/>
                  <a:pt x="50" y="23"/>
                  <a:pt x="47" y="25"/>
                </a:cubicBezTo>
                <a:close/>
                <a:moveTo>
                  <a:pt x="10" y="5"/>
                </a:moveTo>
                <a:cubicBezTo>
                  <a:pt x="7" y="5"/>
                  <a:pt x="5" y="7"/>
                  <a:pt x="5" y="10"/>
                </a:cubicBezTo>
                <a:cubicBezTo>
                  <a:pt x="5" y="13"/>
                  <a:pt x="7" y="15"/>
                  <a:pt x="10" y="15"/>
                </a:cubicBezTo>
                <a:cubicBezTo>
                  <a:pt x="12" y="15"/>
                  <a:pt x="15" y="13"/>
                  <a:pt x="15" y="10"/>
                </a:cubicBezTo>
                <a:cubicBezTo>
                  <a:pt x="15" y="7"/>
                  <a:pt x="12" y="5"/>
                  <a:pt x="10" y="5"/>
                </a:cubicBezTo>
                <a:close/>
                <a:moveTo>
                  <a:pt x="10" y="64"/>
                </a:moveTo>
                <a:cubicBezTo>
                  <a:pt x="7" y="64"/>
                  <a:pt x="5" y="66"/>
                  <a:pt x="5" y="69"/>
                </a:cubicBezTo>
                <a:cubicBezTo>
                  <a:pt x="5" y="72"/>
                  <a:pt x="7" y="74"/>
                  <a:pt x="10" y="74"/>
                </a:cubicBezTo>
                <a:cubicBezTo>
                  <a:pt x="12" y="74"/>
                  <a:pt x="15" y="72"/>
                  <a:pt x="15" y="69"/>
                </a:cubicBezTo>
                <a:cubicBezTo>
                  <a:pt x="15" y="66"/>
                  <a:pt x="12" y="64"/>
                  <a:pt x="10" y="64"/>
                </a:cubicBezTo>
                <a:close/>
                <a:moveTo>
                  <a:pt x="43" y="12"/>
                </a:moveTo>
                <a:cubicBezTo>
                  <a:pt x="40" y="12"/>
                  <a:pt x="38" y="14"/>
                  <a:pt x="38" y="17"/>
                </a:cubicBezTo>
                <a:cubicBezTo>
                  <a:pt x="38" y="19"/>
                  <a:pt x="40" y="22"/>
                  <a:pt x="43" y="22"/>
                </a:cubicBezTo>
                <a:cubicBezTo>
                  <a:pt x="45" y="22"/>
                  <a:pt x="47" y="19"/>
                  <a:pt x="47" y="17"/>
                </a:cubicBezTo>
                <a:cubicBezTo>
                  <a:pt x="47" y="14"/>
                  <a:pt x="45" y="12"/>
                  <a:pt x="43" y="1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15" name="Freeform 191"/>
          <p:cNvSpPr>
            <a:spLocks noEditPoints="1"/>
          </p:cNvSpPr>
          <p:nvPr/>
        </p:nvSpPr>
        <p:spPr bwMode="auto">
          <a:xfrm>
            <a:off x="3628208" y="1807396"/>
            <a:ext cx="223838" cy="225425"/>
          </a:xfrm>
          <a:custGeom>
            <a:avLst/>
            <a:gdLst>
              <a:gd name="T0" fmla="*/ 79 w 79"/>
              <a:gd name="T1" fmla="*/ 45 h 79"/>
              <a:gd name="T2" fmla="*/ 78 w 79"/>
              <a:gd name="T3" fmla="*/ 47 h 79"/>
              <a:gd name="T4" fmla="*/ 68 w 79"/>
              <a:gd name="T5" fmla="*/ 49 h 79"/>
              <a:gd name="T6" fmla="*/ 66 w 79"/>
              <a:gd name="T7" fmla="*/ 53 h 79"/>
              <a:gd name="T8" fmla="*/ 72 w 79"/>
              <a:gd name="T9" fmla="*/ 60 h 79"/>
              <a:gd name="T10" fmla="*/ 72 w 79"/>
              <a:gd name="T11" fmla="*/ 62 h 79"/>
              <a:gd name="T12" fmla="*/ 72 w 79"/>
              <a:gd name="T13" fmla="*/ 63 h 79"/>
              <a:gd name="T14" fmla="*/ 62 w 79"/>
              <a:gd name="T15" fmla="*/ 72 h 79"/>
              <a:gd name="T16" fmla="*/ 60 w 79"/>
              <a:gd name="T17" fmla="*/ 71 h 79"/>
              <a:gd name="T18" fmla="*/ 53 w 79"/>
              <a:gd name="T19" fmla="*/ 66 h 79"/>
              <a:gd name="T20" fmla="*/ 49 w 79"/>
              <a:gd name="T21" fmla="*/ 68 h 79"/>
              <a:gd name="T22" fmla="*/ 47 w 79"/>
              <a:gd name="T23" fmla="*/ 77 h 79"/>
              <a:gd name="T24" fmla="*/ 45 w 79"/>
              <a:gd name="T25" fmla="*/ 79 h 79"/>
              <a:gd name="T26" fmla="*/ 34 w 79"/>
              <a:gd name="T27" fmla="*/ 79 h 79"/>
              <a:gd name="T28" fmla="*/ 32 w 79"/>
              <a:gd name="T29" fmla="*/ 77 h 79"/>
              <a:gd name="T30" fmla="*/ 31 w 79"/>
              <a:gd name="T31" fmla="*/ 68 h 79"/>
              <a:gd name="T32" fmla="*/ 26 w 79"/>
              <a:gd name="T33" fmla="*/ 66 h 79"/>
              <a:gd name="T34" fmla="*/ 19 w 79"/>
              <a:gd name="T35" fmla="*/ 71 h 79"/>
              <a:gd name="T36" fmla="*/ 18 w 79"/>
              <a:gd name="T37" fmla="*/ 72 h 79"/>
              <a:gd name="T38" fmla="*/ 16 w 79"/>
              <a:gd name="T39" fmla="*/ 71 h 79"/>
              <a:gd name="T40" fmla="*/ 8 w 79"/>
              <a:gd name="T41" fmla="*/ 63 h 79"/>
              <a:gd name="T42" fmla="*/ 8 w 79"/>
              <a:gd name="T43" fmla="*/ 62 h 79"/>
              <a:gd name="T44" fmla="*/ 8 w 79"/>
              <a:gd name="T45" fmla="*/ 60 h 79"/>
              <a:gd name="T46" fmla="*/ 13 w 79"/>
              <a:gd name="T47" fmla="*/ 53 h 79"/>
              <a:gd name="T48" fmla="*/ 11 w 79"/>
              <a:gd name="T49" fmla="*/ 48 h 79"/>
              <a:gd name="T50" fmla="*/ 2 w 79"/>
              <a:gd name="T51" fmla="*/ 47 h 79"/>
              <a:gd name="T52" fmla="*/ 0 w 79"/>
              <a:gd name="T53" fmla="*/ 45 h 79"/>
              <a:gd name="T54" fmla="*/ 0 w 79"/>
              <a:gd name="T55" fmla="*/ 34 h 79"/>
              <a:gd name="T56" fmla="*/ 2 w 79"/>
              <a:gd name="T57" fmla="*/ 32 h 79"/>
              <a:gd name="T58" fmla="*/ 11 w 79"/>
              <a:gd name="T59" fmla="*/ 30 h 79"/>
              <a:gd name="T60" fmla="*/ 13 w 79"/>
              <a:gd name="T61" fmla="*/ 26 h 79"/>
              <a:gd name="T62" fmla="*/ 8 w 79"/>
              <a:gd name="T63" fmla="*/ 19 h 79"/>
              <a:gd name="T64" fmla="*/ 7 w 79"/>
              <a:gd name="T65" fmla="*/ 18 h 79"/>
              <a:gd name="T66" fmla="*/ 8 w 79"/>
              <a:gd name="T67" fmla="*/ 16 h 79"/>
              <a:gd name="T68" fmla="*/ 18 w 79"/>
              <a:gd name="T69" fmla="*/ 7 h 79"/>
              <a:gd name="T70" fmla="*/ 19 w 79"/>
              <a:gd name="T71" fmla="*/ 8 h 79"/>
              <a:gd name="T72" fmla="*/ 26 w 79"/>
              <a:gd name="T73" fmla="*/ 13 h 79"/>
              <a:gd name="T74" fmla="*/ 31 w 79"/>
              <a:gd name="T75" fmla="*/ 11 h 79"/>
              <a:gd name="T76" fmla="*/ 32 w 79"/>
              <a:gd name="T77" fmla="*/ 2 h 79"/>
              <a:gd name="T78" fmla="*/ 34 w 79"/>
              <a:gd name="T79" fmla="*/ 0 h 79"/>
              <a:gd name="T80" fmla="*/ 45 w 79"/>
              <a:gd name="T81" fmla="*/ 0 h 79"/>
              <a:gd name="T82" fmla="*/ 47 w 79"/>
              <a:gd name="T83" fmla="*/ 2 h 79"/>
              <a:gd name="T84" fmla="*/ 49 w 79"/>
              <a:gd name="T85" fmla="*/ 11 h 79"/>
              <a:gd name="T86" fmla="*/ 53 w 79"/>
              <a:gd name="T87" fmla="*/ 13 h 79"/>
              <a:gd name="T88" fmla="*/ 61 w 79"/>
              <a:gd name="T89" fmla="*/ 8 h 79"/>
              <a:gd name="T90" fmla="*/ 62 w 79"/>
              <a:gd name="T91" fmla="*/ 7 h 79"/>
              <a:gd name="T92" fmla="*/ 63 w 79"/>
              <a:gd name="T93" fmla="*/ 8 h 79"/>
              <a:gd name="T94" fmla="*/ 72 w 79"/>
              <a:gd name="T95" fmla="*/ 16 h 79"/>
              <a:gd name="T96" fmla="*/ 72 w 79"/>
              <a:gd name="T97" fmla="*/ 18 h 79"/>
              <a:gd name="T98" fmla="*/ 72 w 79"/>
              <a:gd name="T99" fmla="*/ 19 h 79"/>
              <a:gd name="T100" fmla="*/ 66 w 79"/>
              <a:gd name="T101" fmla="*/ 26 h 79"/>
              <a:gd name="T102" fmla="*/ 68 w 79"/>
              <a:gd name="T103" fmla="*/ 31 h 79"/>
              <a:gd name="T104" fmla="*/ 78 w 79"/>
              <a:gd name="T105" fmla="*/ 32 h 79"/>
              <a:gd name="T106" fmla="*/ 79 w 79"/>
              <a:gd name="T107" fmla="*/ 34 h 79"/>
              <a:gd name="T108" fmla="*/ 79 w 79"/>
              <a:gd name="T109" fmla="*/ 45 h 79"/>
              <a:gd name="T110" fmla="*/ 40 w 79"/>
              <a:gd name="T111" fmla="*/ 26 h 79"/>
              <a:gd name="T112" fmla="*/ 27 w 79"/>
              <a:gd name="T113" fmla="*/ 40 h 79"/>
              <a:gd name="T114" fmla="*/ 40 w 79"/>
              <a:gd name="T115" fmla="*/ 53 h 79"/>
              <a:gd name="T116" fmla="*/ 53 w 79"/>
              <a:gd name="T117" fmla="*/ 40 h 79"/>
              <a:gd name="T118" fmla="*/ 40 w 79"/>
              <a:gd name="T119" fmla="*/ 2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9" h="79">
                <a:moveTo>
                  <a:pt x="79" y="45"/>
                </a:moveTo>
                <a:cubicBezTo>
                  <a:pt x="79" y="46"/>
                  <a:pt x="78" y="47"/>
                  <a:pt x="78" y="47"/>
                </a:cubicBezTo>
                <a:cubicBezTo>
                  <a:pt x="68" y="49"/>
                  <a:pt x="68" y="49"/>
                  <a:pt x="68" y="49"/>
                </a:cubicBezTo>
                <a:cubicBezTo>
                  <a:pt x="68" y="50"/>
                  <a:pt x="67" y="52"/>
                  <a:pt x="66" y="53"/>
                </a:cubicBezTo>
                <a:cubicBezTo>
                  <a:pt x="68" y="56"/>
                  <a:pt x="70" y="58"/>
                  <a:pt x="72" y="60"/>
                </a:cubicBezTo>
                <a:cubicBezTo>
                  <a:pt x="72" y="61"/>
                  <a:pt x="72" y="61"/>
                  <a:pt x="72" y="62"/>
                </a:cubicBezTo>
                <a:cubicBezTo>
                  <a:pt x="72" y="62"/>
                  <a:pt x="72" y="62"/>
                  <a:pt x="72" y="63"/>
                </a:cubicBezTo>
                <a:cubicBezTo>
                  <a:pt x="70" y="64"/>
                  <a:pt x="64" y="72"/>
                  <a:pt x="62" y="72"/>
                </a:cubicBezTo>
                <a:cubicBezTo>
                  <a:pt x="61" y="72"/>
                  <a:pt x="61" y="72"/>
                  <a:pt x="60" y="71"/>
                </a:cubicBezTo>
                <a:cubicBezTo>
                  <a:pt x="53" y="66"/>
                  <a:pt x="53" y="66"/>
                  <a:pt x="53" y="66"/>
                </a:cubicBezTo>
                <a:cubicBezTo>
                  <a:pt x="52" y="67"/>
                  <a:pt x="50" y="67"/>
                  <a:pt x="49" y="68"/>
                </a:cubicBezTo>
                <a:cubicBezTo>
                  <a:pt x="48" y="71"/>
                  <a:pt x="48" y="74"/>
                  <a:pt x="47" y="77"/>
                </a:cubicBezTo>
                <a:cubicBezTo>
                  <a:pt x="47" y="78"/>
                  <a:pt x="46" y="79"/>
                  <a:pt x="45" y="79"/>
                </a:cubicBezTo>
                <a:cubicBezTo>
                  <a:pt x="34" y="79"/>
                  <a:pt x="34" y="79"/>
                  <a:pt x="34" y="79"/>
                </a:cubicBezTo>
                <a:cubicBezTo>
                  <a:pt x="33" y="79"/>
                  <a:pt x="32" y="78"/>
                  <a:pt x="32" y="77"/>
                </a:cubicBezTo>
                <a:cubicBezTo>
                  <a:pt x="31" y="68"/>
                  <a:pt x="31" y="68"/>
                  <a:pt x="31" y="68"/>
                </a:cubicBezTo>
                <a:cubicBezTo>
                  <a:pt x="29" y="67"/>
                  <a:pt x="28" y="67"/>
                  <a:pt x="26" y="66"/>
                </a:cubicBezTo>
                <a:cubicBezTo>
                  <a:pt x="19" y="71"/>
                  <a:pt x="19" y="71"/>
                  <a:pt x="19" y="71"/>
                </a:cubicBezTo>
                <a:cubicBezTo>
                  <a:pt x="19" y="72"/>
                  <a:pt x="18" y="72"/>
                  <a:pt x="18" y="72"/>
                </a:cubicBezTo>
                <a:cubicBezTo>
                  <a:pt x="17" y="72"/>
                  <a:pt x="17" y="72"/>
                  <a:pt x="16" y="71"/>
                </a:cubicBezTo>
                <a:cubicBezTo>
                  <a:pt x="14" y="69"/>
                  <a:pt x="10" y="66"/>
                  <a:pt x="8" y="63"/>
                </a:cubicBezTo>
                <a:cubicBezTo>
                  <a:pt x="8" y="62"/>
                  <a:pt x="8" y="62"/>
                  <a:pt x="8" y="62"/>
                </a:cubicBezTo>
                <a:cubicBezTo>
                  <a:pt x="8" y="61"/>
                  <a:pt x="8" y="61"/>
                  <a:pt x="8" y="60"/>
                </a:cubicBezTo>
                <a:cubicBezTo>
                  <a:pt x="10" y="58"/>
                  <a:pt x="12" y="56"/>
                  <a:pt x="13" y="53"/>
                </a:cubicBezTo>
                <a:cubicBezTo>
                  <a:pt x="12" y="52"/>
                  <a:pt x="12" y="50"/>
                  <a:pt x="11" y="48"/>
                </a:cubicBezTo>
                <a:cubicBezTo>
                  <a:pt x="2" y="47"/>
                  <a:pt x="2" y="47"/>
                  <a:pt x="2" y="47"/>
                </a:cubicBezTo>
                <a:cubicBezTo>
                  <a:pt x="1" y="47"/>
                  <a:pt x="0" y="46"/>
                  <a:pt x="0" y="45"/>
                </a:cubicBezTo>
                <a:cubicBezTo>
                  <a:pt x="0" y="34"/>
                  <a:pt x="0" y="34"/>
                  <a:pt x="0" y="34"/>
                </a:cubicBezTo>
                <a:cubicBezTo>
                  <a:pt x="0" y="33"/>
                  <a:pt x="1" y="32"/>
                  <a:pt x="2" y="32"/>
                </a:cubicBezTo>
                <a:cubicBezTo>
                  <a:pt x="11" y="30"/>
                  <a:pt x="11" y="30"/>
                  <a:pt x="11" y="30"/>
                </a:cubicBezTo>
                <a:cubicBezTo>
                  <a:pt x="12" y="29"/>
                  <a:pt x="12" y="27"/>
                  <a:pt x="13" y="26"/>
                </a:cubicBezTo>
                <a:cubicBezTo>
                  <a:pt x="12" y="23"/>
                  <a:pt x="10" y="21"/>
                  <a:pt x="8" y="19"/>
                </a:cubicBezTo>
                <a:cubicBezTo>
                  <a:pt x="7" y="18"/>
                  <a:pt x="7" y="18"/>
                  <a:pt x="7" y="18"/>
                </a:cubicBezTo>
                <a:cubicBezTo>
                  <a:pt x="7" y="17"/>
                  <a:pt x="7" y="17"/>
                  <a:pt x="8" y="16"/>
                </a:cubicBezTo>
                <a:cubicBezTo>
                  <a:pt x="9" y="15"/>
                  <a:pt x="16" y="7"/>
                  <a:pt x="18" y="7"/>
                </a:cubicBezTo>
                <a:cubicBezTo>
                  <a:pt x="18" y="7"/>
                  <a:pt x="19" y="7"/>
                  <a:pt x="19" y="8"/>
                </a:cubicBezTo>
                <a:cubicBezTo>
                  <a:pt x="26" y="13"/>
                  <a:pt x="26" y="13"/>
                  <a:pt x="26" y="13"/>
                </a:cubicBezTo>
                <a:cubicBezTo>
                  <a:pt x="28" y="12"/>
                  <a:pt x="29" y="12"/>
                  <a:pt x="31" y="11"/>
                </a:cubicBezTo>
                <a:cubicBezTo>
                  <a:pt x="31" y="8"/>
                  <a:pt x="31" y="5"/>
                  <a:pt x="32" y="2"/>
                </a:cubicBezTo>
                <a:cubicBezTo>
                  <a:pt x="32" y="1"/>
                  <a:pt x="33" y="0"/>
                  <a:pt x="34" y="0"/>
                </a:cubicBezTo>
                <a:cubicBezTo>
                  <a:pt x="45" y="0"/>
                  <a:pt x="45" y="0"/>
                  <a:pt x="45" y="0"/>
                </a:cubicBezTo>
                <a:cubicBezTo>
                  <a:pt x="46" y="0"/>
                  <a:pt x="47" y="1"/>
                  <a:pt x="47" y="2"/>
                </a:cubicBezTo>
                <a:cubicBezTo>
                  <a:pt x="49" y="11"/>
                  <a:pt x="49" y="11"/>
                  <a:pt x="49" y="11"/>
                </a:cubicBezTo>
                <a:cubicBezTo>
                  <a:pt x="50" y="12"/>
                  <a:pt x="52" y="12"/>
                  <a:pt x="53" y="13"/>
                </a:cubicBezTo>
                <a:cubicBezTo>
                  <a:pt x="61" y="8"/>
                  <a:pt x="61" y="8"/>
                  <a:pt x="61" y="8"/>
                </a:cubicBezTo>
                <a:cubicBezTo>
                  <a:pt x="61" y="7"/>
                  <a:pt x="61" y="7"/>
                  <a:pt x="62" y="7"/>
                </a:cubicBezTo>
                <a:cubicBezTo>
                  <a:pt x="62" y="7"/>
                  <a:pt x="63" y="7"/>
                  <a:pt x="63" y="8"/>
                </a:cubicBezTo>
                <a:cubicBezTo>
                  <a:pt x="66" y="10"/>
                  <a:pt x="69" y="13"/>
                  <a:pt x="72" y="16"/>
                </a:cubicBezTo>
                <a:cubicBezTo>
                  <a:pt x="72" y="17"/>
                  <a:pt x="72" y="17"/>
                  <a:pt x="72" y="18"/>
                </a:cubicBezTo>
                <a:cubicBezTo>
                  <a:pt x="72" y="18"/>
                  <a:pt x="72" y="18"/>
                  <a:pt x="72" y="19"/>
                </a:cubicBezTo>
                <a:cubicBezTo>
                  <a:pt x="70" y="21"/>
                  <a:pt x="68" y="23"/>
                  <a:pt x="66" y="26"/>
                </a:cubicBezTo>
                <a:cubicBezTo>
                  <a:pt x="67" y="27"/>
                  <a:pt x="68" y="29"/>
                  <a:pt x="68" y="31"/>
                </a:cubicBezTo>
                <a:cubicBezTo>
                  <a:pt x="78" y="32"/>
                  <a:pt x="78" y="32"/>
                  <a:pt x="78" y="32"/>
                </a:cubicBezTo>
                <a:cubicBezTo>
                  <a:pt x="78" y="32"/>
                  <a:pt x="79" y="33"/>
                  <a:pt x="79" y="34"/>
                </a:cubicBezTo>
                <a:lnTo>
                  <a:pt x="79" y="45"/>
                </a:lnTo>
                <a:close/>
                <a:moveTo>
                  <a:pt x="40" y="26"/>
                </a:moveTo>
                <a:cubicBezTo>
                  <a:pt x="32" y="26"/>
                  <a:pt x="27" y="32"/>
                  <a:pt x="27" y="40"/>
                </a:cubicBezTo>
                <a:cubicBezTo>
                  <a:pt x="27" y="47"/>
                  <a:pt x="32" y="53"/>
                  <a:pt x="40" y="53"/>
                </a:cubicBezTo>
                <a:cubicBezTo>
                  <a:pt x="47" y="53"/>
                  <a:pt x="53" y="47"/>
                  <a:pt x="53" y="40"/>
                </a:cubicBezTo>
                <a:cubicBezTo>
                  <a:pt x="53" y="32"/>
                  <a:pt x="47" y="26"/>
                  <a:pt x="40" y="2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16" name="Freeform 192"/>
          <p:cNvSpPr>
            <a:spLocks noEditPoints="1"/>
          </p:cNvSpPr>
          <p:nvPr/>
        </p:nvSpPr>
        <p:spPr bwMode="auto">
          <a:xfrm>
            <a:off x="8348301" y="2100747"/>
            <a:ext cx="398119" cy="360097"/>
          </a:xfrm>
          <a:custGeom>
            <a:avLst/>
            <a:gdLst>
              <a:gd name="T0" fmla="*/ 57 w 99"/>
              <a:gd name="T1" fmla="*/ 52 h 90"/>
              <a:gd name="T2" fmla="*/ 60 w 99"/>
              <a:gd name="T3" fmla="*/ 63 h 90"/>
              <a:gd name="T4" fmla="*/ 50 w 99"/>
              <a:gd name="T5" fmla="*/ 71 h 90"/>
              <a:gd name="T6" fmla="*/ 39 w 99"/>
              <a:gd name="T7" fmla="*/ 76 h 90"/>
              <a:gd name="T8" fmla="*/ 27 w 99"/>
              <a:gd name="T9" fmla="*/ 76 h 90"/>
              <a:gd name="T10" fmla="*/ 16 w 99"/>
              <a:gd name="T11" fmla="*/ 71 h 90"/>
              <a:gd name="T12" fmla="*/ 6 w 99"/>
              <a:gd name="T13" fmla="*/ 63 h 90"/>
              <a:gd name="T14" fmla="*/ 9 w 99"/>
              <a:gd name="T15" fmla="*/ 52 h 90"/>
              <a:gd name="T16" fmla="*/ 0 w 99"/>
              <a:gd name="T17" fmla="*/ 40 h 90"/>
              <a:gd name="T18" fmla="*/ 11 w 99"/>
              <a:gd name="T19" fmla="*/ 33 h 90"/>
              <a:gd name="T20" fmla="*/ 6 w 99"/>
              <a:gd name="T21" fmla="*/ 25 h 90"/>
              <a:gd name="T22" fmla="*/ 21 w 99"/>
              <a:gd name="T23" fmla="*/ 23 h 90"/>
              <a:gd name="T24" fmla="*/ 28 w 99"/>
              <a:gd name="T25" fmla="*/ 12 h 90"/>
              <a:gd name="T26" fmla="*/ 40 w 99"/>
              <a:gd name="T27" fmla="*/ 21 h 90"/>
              <a:gd name="T28" fmla="*/ 51 w 99"/>
              <a:gd name="T29" fmla="*/ 18 h 90"/>
              <a:gd name="T30" fmla="*/ 59 w 99"/>
              <a:gd name="T31" fmla="*/ 27 h 90"/>
              <a:gd name="T32" fmla="*/ 64 w 99"/>
              <a:gd name="T33" fmla="*/ 38 h 90"/>
              <a:gd name="T34" fmla="*/ 33 w 99"/>
              <a:gd name="T35" fmla="*/ 31 h 90"/>
              <a:gd name="T36" fmla="*/ 46 w 99"/>
              <a:gd name="T37" fmla="*/ 45 h 90"/>
              <a:gd name="T38" fmla="*/ 91 w 99"/>
              <a:gd name="T39" fmla="*/ 24 h 90"/>
              <a:gd name="T40" fmla="*/ 92 w 99"/>
              <a:gd name="T41" fmla="*/ 34 h 90"/>
              <a:gd name="T42" fmla="*/ 79 w 99"/>
              <a:gd name="T43" fmla="*/ 31 h 90"/>
              <a:gd name="T44" fmla="*/ 66 w 99"/>
              <a:gd name="T45" fmla="*/ 34 h 90"/>
              <a:gd name="T46" fmla="*/ 67 w 99"/>
              <a:gd name="T47" fmla="*/ 24 h 90"/>
              <a:gd name="T48" fmla="*/ 67 w 99"/>
              <a:gd name="T49" fmla="*/ 13 h 90"/>
              <a:gd name="T50" fmla="*/ 66 w 99"/>
              <a:gd name="T51" fmla="*/ 3 h 90"/>
              <a:gd name="T52" fmla="*/ 79 w 99"/>
              <a:gd name="T53" fmla="*/ 5 h 90"/>
              <a:gd name="T54" fmla="*/ 85 w 99"/>
              <a:gd name="T55" fmla="*/ 0 h 90"/>
              <a:gd name="T56" fmla="*/ 89 w 99"/>
              <a:gd name="T57" fmla="*/ 11 h 90"/>
              <a:gd name="T58" fmla="*/ 99 w 99"/>
              <a:gd name="T59" fmla="*/ 22 h 90"/>
              <a:gd name="T60" fmla="*/ 89 w 99"/>
              <a:gd name="T61" fmla="*/ 79 h 90"/>
              <a:gd name="T62" fmla="*/ 85 w 99"/>
              <a:gd name="T63" fmla="*/ 90 h 90"/>
              <a:gd name="T64" fmla="*/ 77 w 99"/>
              <a:gd name="T65" fmla="*/ 84 h 90"/>
              <a:gd name="T66" fmla="*/ 66 w 99"/>
              <a:gd name="T67" fmla="*/ 86 h 90"/>
              <a:gd name="T68" fmla="*/ 59 w 99"/>
              <a:gd name="T69" fmla="*/ 74 h 90"/>
              <a:gd name="T70" fmla="*/ 68 w 99"/>
              <a:gd name="T71" fmla="*/ 63 h 90"/>
              <a:gd name="T72" fmla="*/ 72 w 99"/>
              <a:gd name="T73" fmla="*/ 52 h 90"/>
              <a:gd name="T74" fmla="*/ 80 w 99"/>
              <a:gd name="T75" fmla="*/ 58 h 90"/>
              <a:gd name="T76" fmla="*/ 92 w 99"/>
              <a:gd name="T77" fmla="*/ 55 h 90"/>
              <a:gd name="T78" fmla="*/ 91 w 99"/>
              <a:gd name="T79" fmla="*/ 66 h 90"/>
              <a:gd name="T80" fmla="*/ 79 w 99"/>
              <a:gd name="T81" fmla="*/ 12 h 90"/>
              <a:gd name="T82" fmla="*/ 85 w 99"/>
              <a:gd name="T83" fmla="*/ 18 h 90"/>
              <a:gd name="T84" fmla="*/ 72 w 99"/>
              <a:gd name="T85" fmla="*/ 71 h 90"/>
              <a:gd name="T86" fmla="*/ 79 w 99"/>
              <a:gd name="T87" fmla="*/ 6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9" h="90">
                <a:moveTo>
                  <a:pt x="66" y="49"/>
                </a:moveTo>
                <a:cubicBezTo>
                  <a:pt x="66" y="50"/>
                  <a:pt x="65" y="51"/>
                  <a:pt x="65" y="51"/>
                </a:cubicBezTo>
                <a:cubicBezTo>
                  <a:pt x="57" y="52"/>
                  <a:pt x="57" y="52"/>
                  <a:pt x="57" y="52"/>
                </a:cubicBezTo>
                <a:cubicBezTo>
                  <a:pt x="56" y="53"/>
                  <a:pt x="56" y="55"/>
                  <a:pt x="55" y="56"/>
                </a:cubicBezTo>
                <a:cubicBezTo>
                  <a:pt x="56" y="58"/>
                  <a:pt x="58" y="60"/>
                  <a:pt x="60" y="62"/>
                </a:cubicBezTo>
                <a:cubicBezTo>
                  <a:pt x="60" y="62"/>
                  <a:pt x="60" y="63"/>
                  <a:pt x="60" y="63"/>
                </a:cubicBezTo>
                <a:cubicBezTo>
                  <a:pt x="60" y="63"/>
                  <a:pt x="60" y="64"/>
                  <a:pt x="60" y="64"/>
                </a:cubicBezTo>
                <a:cubicBezTo>
                  <a:pt x="59" y="65"/>
                  <a:pt x="53" y="72"/>
                  <a:pt x="51" y="72"/>
                </a:cubicBezTo>
                <a:cubicBezTo>
                  <a:pt x="51" y="72"/>
                  <a:pt x="51" y="71"/>
                  <a:pt x="50" y="71"/>
                </a:cubicBezTo>
                <a:cubicBezTo>
                  <a:pt x="44" y="67"/>
                  <a:pt x="44" y="67"/>
                  <a:pt x="44" y="67"/>
                </a:cubicBezTo>
                <a:cubicBezTo>
                  <a:pt x="43" y="67"/>
                  <a:pt x="42" y="68"/>
                  <a:pt x="40" y="68"/>
                </a:cubicBezTo>
                <a:cubicBezTo>
                  <a:pt x="40" y="71"/>
                  <a:pt x="40" y="74"/>
                  <a:pt x="39" y="76"/>
                </a:cubicBezTo>
                <a:cubicBezTo>
                  <a:pt x="39" y="77"/>
                  <a:pt x="38" y="77"/>
                  <a:pt x="38" y="77"/>
                </a:cubicBezTo>
                <a:cubicBezTo>
                  <a:pt x="28" y="77"/>
                  <a:pt x="28" y="77"/>
                  <a:pt x="28" y="77"/>
                </a:cubicBezTo>
                <a:cubicBezTo>
                  <a:pt x="27" y="77"/>
                  <a:pt x="27" y="77"/>
                  <a:pt x="27" y="76"/>
                </a:cubicBezTo>
                <a:cubicBezTo>
                  <a:pt x="25" y="68"/>
                  <a:pt x="25" y="68"/>
                  <a:pt x="25" y="68"/>
                </a:cubicBezTo>
                <a:cubicBezTo>
                  <a:pt x="24" y="68"/>
                  <a:pt x="23" y="67"/>
                  <a:pt x="22" y="67"/>
                </a:cubicBezTo>
                <a:cubicBezTo>
                  <a:pt x="16" y="71"/>
                  <a:pt x="16" y="71"/>
                  <a:pt x="16" y="71"/>
                </a:cubicBezTo>
                <a:cubicBezTo>
                  <a:pt x="15" y="71"/>
                  <a:pt x="15" y="72"/>
                  <a:pt x="15" y="72"/>
                </a:cubicBezTo>
                <a:cubicBezTo>
                  <a:pt x="14" y="72"/>
                  <a:pt x="14" y="71"/>
                  <a:pt x="13" y="71"/>
                </a:cubicBezTo>
                <a:cubicBezTo>
                  <a:pt x="12" y="70"/>
                  <a:pt x="6" y="64"/>
                  <a:pt x="6" y="63"/>
                </a:cubicBezTo>
                <a:cubicBezTo>
                  <a:pt x="6" y="63"/>
                  <a:pt x="6" y="62"/>
                  <a:pt x="6" y="62"/>
                </a:cubicBezTo>
                <a:cubicBezTo>
                  <a:pt x="8" y="60"/>
                  <a:pt x="9" y="58"/>
                  <a:pt x="11" y="56"/>
                </a:cubicBezTo>
                <a:cubicBezTo>
                  <a:pt x="10" y="55"/>
                  <a:pt x="10" y="53"/>
                  <a:pt x="9" y="52"/>
                </a:cubicBezTo>
                <a:cubicBezTo>
                  <a:pt x="1" y="51"/>
                  <a:pt x="1" y="51"/>
                  <a:pt x="1" y="51"/>
                </a:cubicBezTo>
                <a:cubicBezTo>
                  <a:pt x="1" y="51"/>
                  <a:pt x="0" y="50"/>
                  <a:pt x="0" y="49"/>
                </a:cubicBezTo>
                <a:cubicBezTo>
                  <a:pt x="0" y="40"/>
                  <a:pt x="0" y="40"/>
                  <a:pt x="0" y="40"/>
                </a:cubicBezTo>
                <a:cubicBezTo>
                  <a:pt x="0" y="39"/>
                  <a:pt x="1" y="38"/>
                  <a:pt x="1" y="38"/>
                </a:cubicBezTo>
                <a:cubicBezTo>
                  <a:pt x="9" y="37"/>
                  <a:pt x="9" y="37"/>
                  <a:pt x="9" y="37"/>
                </a:cubicBezTo>
                <a:cubicBezTo>
                  <a:pt x="10" y="36"/>
                  <a:pt x="10" y="34"/>
                  <a:pt x="11" y="33"/>
                </a:cubicBezTo>
                <a:cubicBezTo>
                  <a:pt x="9" y="31"/>
                  <a:pt x="8" y="29"/>
                  <a:pt x="6" y="27"/>
                </a:cubicBezTo>
                <a:cubicBezTo>
                  <a:pt x="6" y="27"/>
                  <a:pt x="6" y="27"/>
                  <a:pt x="6" y="26"/>
                </a:cubicBezTo>
                <a:cubicBezTo>
                  <a:pt x="6" y="26"/>
                  <a:pt x="6" y="25"/>
                  <a:pt x="6" y="25"/>
                </a:cubicBezTo>
                <a:cubicBezTo>
                  <a:pt x="7" y="24"/>
                  <a:pt x="13" y="18"/>
                  <a:pt x="15" y="18"/>
                </a:cubicBezTo>
                <a:cubicBezTo>
                  <a:pt x="15" y="18"/>
                  <a:pt x="15" y="18"/>
                  <a:pt x="16" y="18"/>
                </a:cubicBezTo>
                <a:cubicBezTo>
                  <a:pt x="21" y="23"/>
                  <a:pt x="21" y="23"/>
                  <a:pt x="21" y="23"/>
                </a:cubicBezTo>
                <a:cubicBezTo>
                  <a:pt x="23" y="22"/>
                  <a:pt x="24" y="21"/>
                  <a:pt x="25" y="21"/>
                </a:cubicBezTo>
                <a:cubicBezTo>
                  <a:pt x="26" y="18"/>
                  <a:pt x="26" y="16"/>
                  <a:pt x="27" y="13"/>
                </a:cubicBezTo>
                <a:cubicBezTo>
                  <a:pt x="27" y="12"/>
                  <a:pt x="27" y="12"/>
                  <a:pt x="28" y="12"/>
                </a:cubicBezTo>
                <a:cubicBezTo>
                  <a:pt x="38" y="12"/>
                  <a:pt x="38" y="12"/>
                  <a:pt x="38" y="12"/>
                </a:cubicBezTo>
                <a:cubicBezTo>
                  <a:pt x="38" y="12"/>
                  <a:pt x="39" y="12"/>
                  <a:pt x="39" y="13"/>
                </a:cubicBezTo>
                <a:cubicBezTo>
                  <a:pt x="40" y="21"/>
                  <a:pt x="40" y="21"/>
                  <a:pt x="40" y="21"/>
                </a:cubicBezTo>
                <a:cubicBezTo>
                  <a:pt x="42" y="21"/>
                  <a:pt x="43" y="22"/>
                  <a:pt x="44" y="23"/>
                </a:cubicBezTo>
                <a:cubicBezTo>
                  <a:pt x="50" y="18"/>
                  <a:pt x="50" y="18"/>
                  <a:pt x="50" y="18"/>
                </a:cubicBezTo>
                <a:cubicBezTo>
                  <a:pt x="51" y="18"/>
                  <a:pt x="51" y="18"/>
                  <a:pt x="51" y="18"/>
                </a:cubicBezTo>
                <a:cubicBezTo>
                  <a:pt x="52" y="18"/>
                  <a:pt x="52" y="18"/>
                  <a:pt x="52" y="18"/>
                </a:cubicBezTo>
                <a:cubicBezTo>
                  <a:pt x="54" y="19"/>
                  <a:pt x="60" y="25"/>
                  <a:pt x="60" y="26"/>
                </a:cubicBezTo>
                <a:cubicBezTo>
                  <a:pt x="60" y="27"/>
                  <a:pt x="60" y="27"/>
                  <a:pt x="59" y="27"/>
                </a:cubicBezTo>
                <a:cubicBezTo>
                  <a:pt x="58" y="29"/>
                  <a:pt x="56" y="31"/>
                  <a:pt x="55" y="33"/>
                </a:cubicBezTo>
                <a:cubicBezTo>
                  <a:pt x="56" y="34"/>
                  <a:pt x="56" y="36"/>
                  <a:pt x="57" y="37"/>
                </a:cubicBezTo>
                <a:cubicBezTo>
                  <a:pt x="64" y="38"/>
                  <a:pt x="64" y="38"/>
                  <a:pt x="64" y="38"/>
                </a:cubicBezTo>
                <a:cubicBezTo>
                  <a:pt x="65" y="39"/>
                  <a:pt x="66" y="39"/>
                  <a:pt x="66" y="40"/>
                </a:cubicBezTo>
                <a:lnTo>
                  <a:pt x="66" y="49"/>
                </a:lnTo>
                <a:close/>
                <a:moveTo>
                  <a:pt x="33" y="31"/>
                </a:moveTo>
                <a:cubicBezTo>
                  <a:pt x="26" y="31"/>
                  <a:pt x="20" y="37"/>
                  <a:pt x="20" y="45"/>
                </a:cubicBezTo>
                <a:cubicBezTo>
                  <a:pt x="20" y="52"/>
                  <a:pt x="26" y="58"/>
                  <a:pt x="33" y="58"/>
                </a:cubicBezTo>
                <a:cubicBezTo>
                  <a:pt x="40" y="58"/>
                  <a:pt x="46" y="52"/>
                  <a:pt x="46" y="45"/>
                </a:cubicBezTo>
                <a:cubicBezTo>
                  <a:pt x="46" y="37"/>
                  <a:pt x="40" y="31"/>
                  <a:pt x="33" y="31"/>
                </a:cubicBezTo>
                <a:close/>
                <a:moveTo>
                  <a:pt x="99" y="22"/>
                </a:moveTo>
                <a:cubicBezTo>
                  <a:pt x="99" y="23"/>
                  <a:pt x="92" y="23"/>
                  <a:pt x="91" y="24"/>
                </a:cubicBezTo>
                <a:cubicBezTo>
                  <a:pt x="90" y="24"/>
                  <a:pt x="90" y="25"/>
                  <a:pt x="89" y="26"/>
                </a:cubicBezTo>
                <a:cubicBezTo>
                  <a:pt x="90" y="27"/>
                  <a:pt x="92" y="32"/>
                  <a:pt x="92" y="33"/>
                </a:cubicBezTo>
                <a:cubicBezTo>
                  <a:pt x="92" y="33"/>
                  <a:pt x="92" y="34"/>
                  <a:pt x="92" y="34"/>
                </a:cubicBezTo>
                <a:cubicBezTo>
                  <a:pt x="91" y="34"/>
                  <a:pt x="86" y="37"/>
                  <a:pt x="85" y="37"/>
                </a:cubicBezTo>
                <a:cubicBezTo>
                  <a:pt x="85" y="37"/>
                  <a:pt x="81" y="32"/>
                  <a:pt x="80" y="31"/>
                </a:cubicBezTo>
                <a:cubicBezTo>
                  <a:pt x="80" y="31"/>
                  <a:pt x="79" y="31"/>
                  <a:pt x="79" y="31"/>
                </a:cubicBezTo>
                <a:cubicBezTo>
                  <a:pt x="78" y="31"/>
                  <a:pt x="78" y="31"/>
                  <a:pt x="77" y="31"/>
                </a:cubicBezTo>
                <a:cubicBezTo>
                  <a:pt x="77" y="32"/>
                  <a:pt x="73" y="37"/>
                  <a:pt x="72" y="37"/>
                </a:cubicBezTo>
                <a:cubicBezTo>
                  <a:pt x="72" y="37"/>
                  <a:pt x="67" y="34"/>
                  <a:pt x="66" y="34"/>
                </a:cubicBezTo>
                <a:cubicBezTo>
                  <a:pt x="66" y="34"/>
                  <a:pt x="66" y="33"/>
                  <a:pt x="66" y="33"/>
                </a:cubicBezTo>
                <a:cubicBezTo>
                  <a:pt x="66" y="32"/>
                  <a:pt x="68" y="27"/>
                  <a:pt x="68" y="26"/>
                </a:cubicBezTo>
                <a:cubicBezTo>
                  <a:pt x="68" y="25"/>
                  <a:pt x="67" y="24"/>
                  <a:pt x="67" y="24"/>
                </a:cubicBezTo>
                <a:cubicBezTo>
                  <a:pt x="66" y="23"/>
                  <a:pt x="59" y="23"/>
                  <a:pt x="59" y="22"/>
                </a:cubicBezTo>
                <a:cubicBezTo>
                  <a:pt x="59" y="15"/>
                  <a:pt x="59" y="15"/>
                  <a:pt x="59" y="15"/>
                </a:cubicBezTo>
                <a:cubicBezTo>
                  <a:pt x="59" y="14"/>
                  <a:pt x="66" y="13"/>
                  <a:pt x="67" y="13"/>
                </a:cubicBezTo>
                <a:cubicBezTo>
                  <a:pt x="67" y="12"/>
                  <a:pt x="68" y="11"/>
                  <a:pt x="68" y="11"/>
                </a:cubicBezTo>
                <a:cubicBezTo>
                  <a:pt x="68" y="10"/>
                  <a:pt x="66" y="4"/>
                  <a:pt x="66" y="3"/>
                </a:cubicBezTo>
                <a:cubicBezTo>
                  <a:pt x="66" y="3"/>
                  <a:pt x="66" y="3"/>
                  <a:pt x="66" y="3"/>
                </a:cubicBezTo>
                <a:cubicBezTo>
                  <a:pt x="67" y="3"/>
                  <a:pt x="72" y="0"/>
                  <a:pt x="72" y="0"/>
                </a:cubicBezTo>
                <a:cubicBezTo>
                  <a:pt x="73" y="0"/>
                  <a:pt x="77" y="5"/>
                  <a:pt x="77" y="5"/>
                </a:cubicBezTo>
                <a:cubicBezTo>
                  <a:pt x="78" y="5"/>
                  <a:pt x="78" y="5"/>
                  <a:pt x="79" y="5"/>
                </a:cubicBezTo>
                <a:cubicBezTo>
                  <a:pt x="79" y="5"/>
                  <a:pt x="80" y="5"/>
                  <a:pt x="80" y="5"/>
                </a:cubicBezTo>
                <a:cubicBezTo>
                  <a:pt x="82" y="3"/>
                  <a:pt x="83" y="1"/>
                  <a:pt x="85" y="0"/>
                </a:cubicBezTo>
                <a:cubicBezTo>
                  <a:pt x="85" y="0"/>
                  <a:pt x="85" y="0"/>
                  <a:pt x="85" y="0"/>
                </a:cubicBezTo>
                <a:cubicBezTo>
                  <a:pt x="86" y="0"/>
                  <a:pt x="91" y="3"/>
                  <a:pt x="92" y="3"/>
                </a:cubicBezTo>
                <a:cubicBezTo>
                  <a:pt x="92" y="3"/>
                  <a:pt x="92" y="3"/>
                  <a:pt x="92" y="3"/>
                </a:cubicBezTo>
                <a:cubicBezTo>
                  <a:pt x="92" y="4"/>
                  <a:pt x="90" y="10"/>
                  <a:pt x="89" y="11"/>
                </a:cubicBezTo>
                <a:cubicBezTo>
                  <a:pt x="90" y="11"/>
                  <a:pt x="90" y="12"/>
                  <a:pt x="91" y="13"/>
                </a:cubicBezTo>
                <a:cubicBezTo>
                  <a:pt x="92" y="13"/>
                  <a:pt x="99" y="14"/>
                  <a:pt x="99" y="15"/>
                </a:cubicBezTo>
                <a:lnTo>
                  <a:pt x="99" y="22"/>
                </a:lnTo>
                <a:close/>
                <a:moveTo>
                  <a:pt x="99" y="74"/>
                </a:moveTo>
                <a:cubicBezTo>
                  <a:pt x="99" y="75"/>
                  <a:pt x="92" y="76"/>
                  <a:pt x="91" y="76"/>
                </a:cubicBezTo>
                <a:cubicBezTo>
                  <a:pt x="90" y="77"/>
                  <a:pt x="90" y="78"/>
                  <a:pt x="89" y="79"/>
                </a:cubicBezTo>
                <a:cubicBezTo>
                  <a:pt x="90" y="80"/>
                  <a:pt x="92" y="85"/>
                  <a:pt x="92" y="86"/>
                </a:cubicBezTo>
                <a:cubicBezTo>
                  <a:pt x="92" y="86"/>
                  <a:pt x="92" y="86"/>
                  <a:pt x="92" y="86"/>
                </a:cubicBezTo>
                <a:cubicBezTo>
                  <a:pt x="91" y="86"/>
                  <a:pt x="86" y="90"/>
                  <a:pt x="85" y="90"/>
                </a:cubicBezTo>
                <a:cubicBezTo>
                  <a:pt x="85" y="90"/>
                  <a:pt x="81" y="84"/>
                  <a:pt x="80" y="84"/>
                </a:cubicBezTo>
                <a:cubicBezTo>
                  <a:pt x="80" y="84"/>
                  <a:pt x="79" y="84"/>
                  <a:pt x="79" y="84"/>
                </a:cubicBezTo>
                <a:cubicBezTo>
                  <a:pt x="78" y="84"/>
                  <a:pt x="78" y="84"/>
                  <a:pt x="77" y="84"/>
                </a:cubicBezTo>
                <a:cubicBezTo>
                  <a:pt x="77" y="84"/>
                  <a:pt x="73" y="90"/>
                  <a:pt x="72" y="90"/>
                </a:cubicBezTo>
                <a:cubicBezTo>
                  <a:pt x="72" y="90"/>
                  <a:pt x="67" y="86"/>
                  <a:pt x="66" y="86"/>
                </a:cubicBezTo>
                <a:cubicBezTo>
                  <a:pt x="66" y="86"/>
                  <a:pt x="66" y="86"/>
                  <a:pt x="66" y="86"/>
                </a:cubicBezTo>
                <a:cubicBezTo>
                  <a:pt x="66" y="85"/>
                  <a:pt x="68" y="80"/>
                  <a:pt x="68" y="79"/>
                </a:cubicBezTo>
                <a:cubicBezTo>
                  <a:pt x="68" y="78"/>
                  <a:pt x="67" y="77"/>
                  <a:pt x="67" y="76"/>
                </a:cubicBezTo>
                <a:cubicBezTo>
                  <a:pt x="66" y="76"/>
                  <a:pt x="59" y="75"/>
                  <a:pt x="59" y="74"/>
                </a:cubicBezTo>
                <a:cubicBezTo>
                  <a:pt x="59" y="67"/>
                  <a:pt x="59" y="67"/>
                  <a:pt x="59" y="67"/>
                </a:cubicBezTo>
                <a:cubicBezTo>
                  <a:pt x="59" y="66"/>
                  <a:pt x="66" y="66"/>
                  <a:pt x="67" y="66"/>
                </a:cubicBezTo>
                <a:cubicBezTo>
                  <a:pt x="67" y="65"/>
                  <a:pt x="68" y="64"/>
                  <a:pt x="68" y="63"/>
                </a:cubicBezTo>
                <a:cubicBezTo>
                  <a:pt x="68" y="62"/>
                  <a:pt x="66" y="57"/>
                  <a:pt x="66" y="56"/>
                </a:cubicBezTo>
                <a:cubicBezTo>
                  <a:pt x="66" y="56"/>
                  <a:pt x="66" y="56"/>
                  <a:pt x="66" y="55"/>
                </a:cubicBezTo>
                <a:cubicBezTo>
                  <a:pt x="67" y="55"/>
                  <a:pt x="72" y="52"/>
                  <a:pt x="72" y="52"/>
                </a:cubicBezTo>
                <a:cubicBezTo>
                  <a:pt x="73" y="52"/>
                  <a:pt x="77" y="57"/>
                  <a:pt x="77" y="58"/>
                </a:cubicBezTo>
                <a:cubicBezTo>
                  <a:pt x="78" y="58"/>
                  <a:pt x="78" y="58"/>
                  <a:pt x="79" y="58"/>
                </a:cubicBezTo>
                <a:cubicBezTo>
                  <a:pt x="79" y="58"/>
                  <a:pt x="80" y="58"/>
                  <a:pt x="80" y="58"/>
                </a:cubicBezTo>
                <a:cubicBezTo>
                  <a:pt x="82" y="56"/>
                  <a:pt x="83" y="54"/>
                  <a:pt x="85" y="52"/>
                </a:cubicBezTo>
                <a:cubicBezTo>
                  <a:pt x="85" y="52"/>
                  <a:pt x="85" y="52"/>
                  <a:pt x="85" y="52"/>
                </a:cubicBezTo>
                <a:cubicBezTo>
                  <a:pt x="86" y="52"/>
                  <a:pt x="91" y="55"/>
                  <a:pt x="92" y="55"/>
                </a:cubicBezTo>
                <a:cubicBezTo>
                  <a:pt x="92" y="56"/>
                  <a:pt x="92" y="56"/>
                  <a:pt x="92" y="56"/>
                </a:cubicBezTo>
                <a:cubicBezTo>
                  <a:pt x="92" y="57"/>
                  <a:pt x="90" y="62"/>
                  <a:pt x="89" y="63"/>
                </a:cubicBezTo>
                <a:cubicBezTo>
                  <a:pt x="90" y="64"/>
                  <a:pt x="90" y="65"/>
                  <a:pt x="91" y="66"/>
                </a:cubicBezTo>
                <a:cubicBezTo>
                  <a:pt x="92" y="66"/>
                  <a:pt x="99" y="66"/>
                  <a:pt x="99" y="67"/>
                </a:cubicBezTo>
                <a:lnTo>
                  <a:pt x="99" y="74"/>
                </a:lnTo>
                <a:close/>
                <a:moveTo>
                  <a:pt x="79" y="12"/>
                </a:moveTo>
                <a:cubicBezTo>
                  <a:pt x="75" y="12"/>
                  <a:pt x="72" y="15"/>
                  <a:pt x="72" y="18"/>
                </a:cubicBezTo>
                <a:cubicBezTo>
                  <a:pt x="72" y="22"/>
                  <a:pt x="75" y="25"/>
                  <a:pt x="79" y="25"/>
                </a:cubicBezTo>
                <a:cubicBezTo>
                  <a:pt x="82" y="25"/>
                  <a:pt x="85" y="22"/>
                  <a:pt x="85" y="18"/>
                </a:cubicBezTo>
                <a:cubicBezTo>
                  <a:pt x="85" y="15"/>
                  <a:pt x="82" y="12"/>
                  <a:pt x="79" y="12"/>
                </a:cubicBezTo>
                <a:close/>
                <a:moveTo>
                  <a:pt x="79" y="64"/>
                </a:moveTo>
                <a:cubicBezTo>
                  <a:pt x="75" y="64"/>
                  <a:pt x="72" y="67"/>
                  <a:pt x="72" y="71"/>
                </a:cubicBezTo>
                <a:cubicBezTo>
                  <a:pt x="72" y="74"/>
                  <a:pt x="75" y="77"/>
                  <a:pt x="79" y="77"/>
                </a:cubicBezTo>
                <a:cubicBezTo>
                  <a:pt x="82" y="77"/>
                  <a:pt x="85" y="74"/>
                  <a:pt x="85" y="71"/>
                </a:cubicBezTo>
                <a:cubicBezTo>
                  <a:pt x="85" y="67"/>
                  <a:pt x="82" y="64"/>
                  <a:pt x="79" y="6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17" name="Freeform 196"/>
          <p:cNvSpPr>
            <a:spLocks noEditPoints="1"/>
          </p:cNvSpPr>
          <p:nvPr/>
        </p:nvSpPr>
        <p:spPr bwMode="auto">
          <a:xfrm>
            <a:off x="6963951" y="3833567"/>
            <a:ext cx="258763" cy="206375"/>
          </a:xfrm>
          <a:custGeom>
            <a:avLst/>
            <a:gdLst>
              <a:gd name="T0" fmla="*/ 36 w 91"/>
              <a:gd name="T1" fmla="*/ 52 h 72"/>
              <a:gd name="T2" fmla="*/ 27 w 91"/>
              <a:gd name="T3" fmla="*/ 51 h 72"/>
              <a:gd name="T4" fmla="*/ 12 w 91"/>
              <a:gd name="T5" fmla="*/ 58 h 72"/>
              <a:gd name="T6" fmla="*/ 8 w 91"/>
              <a:gd name="T7" fmla="*/ 59 h 72"/>
              <a:gd name="T8" fmla="*/ 8 w 91"/>
              <a:gd name="T9" fmla="*/ 59 h 72"/>
              <a:gd name="T10" fmla="*/ 6 w 91"/>
              <a:gd name="T11" fmla="*/ 57 h 72"/>
              <a:gd name="T12" fmla="*/ 7 w 91"/>
              <a:gd name="T13" fmla="*/ 55 h 72"/>
              <a:gd name="T14" fmla="*/ 13 w 91"/>
              <a:gd name="T15" fmla="*/ 47 h 72"/>
              <a:gd name="T16" fmla="*/ 0 w 91"/>
              <a:gd name="T17" fmla="*/ 26 h 72"/>
              <a:gd name="T18" fmla="*/ 36 w 91"/>
              <a:gd name="T19" fmla="*/ 0 h 72"/>
              <a:gd name="T20" fmla="*/ 72 w 91"/>
              <a:gd name="T21" fmla="*/ 26 h 72"/>
              <a:gd name="T22" fmla="*/ 36 w 91"/>
              <a:gd name="T23" fmla="*/ 52 h 72"/>
              <a:gd name="T24" fmla="*/ 78 w 91"/>
              <a:gd name="T25" fmla="*/ 60 h 72"/>
              <a:gd name="T26" fmla="*/ 84 w 91"/>
              <a:gd name="T27" fmla="*/ 68 h 72"/>
              <a:gd name="T28" fmla="*/ 85 w 91"/>
              <a:gd name="T29" fmla="*/ 70 h 72"/>
              <a:gd name="T30" fmla="*/ 83 w 91"/>
              <a:gd name="T31" fmla="*/ 72 h 72"/>
              <a:gd name="T32" fmla="*/ 79 w 91"/>
              <a:gd name="T33" fmla="*/ 71 h 72"/>
              <a:gd name="T34" fmla="*/ 64 w 91"/>
              <a:gd name="T35" fmla="*/ 64 h 72"/>
              <a:gd name="T36" fmla="*/ 55 w 91"/>
              <a:gd name="T37" fmla="*/ 65 h 72"/>
              <a:gd name="T38" fmla="*/ 31 w 91"/>
              <a:gd name="T39" fmla="*/ 59 h 72"/>
              <a:gd name="T40" fmla="*/ 36 w 91"/>
              <a:gd name="T41" fmla="*/ 59 h 72"/>
              <a:gd name="T42" fmla="*/ 65 w 91"/>
              <a:gd name="T43" fmla="*/ 50 h 72"/>
              <a:gd name="T44" fmla="*/ 78 w 91"/>
              <a:gd name="T45" fmla="*/ 26 h 72"/>
              <a:gd name="T46" fmla="*/ 77 w 91"/>
              <a:gd name="T47" fmla="*/ 18 h 72"/>
              <a:gd name="T48" fmla="*/ 91 w 91"/>
              <a:gd name="T49" fmla="*/ 39 h 72"/>
              <a:gd name="T50" fmla="*/ 78 w 91"/>
              <a:gd name="T51" fmla="*/ 6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1" h="72">
                <a:moveTo>
                  <a:pt x="36" y="52"/>
                </a:moveTo>
                <a:cubicBezTo>
                  <a:pt x="32" y="52"/>
                  <a:pt x="29" y="52"/>
                  <a:pt x="27" y="51"/>
                </a:cubicBezTo>
                <a:cubicBezTo>
                  <a:pt x="22" y="54"/>
                  <a:pt x="17" y="57"/>
                  <a:pt x="12" y="58"/>
                </a:cubicBezTo>
                <a:cubicBezTo>
                  <a:pt x="11" y="58"/>
                  <a:pt x="9" y="59"/>
                  <a:pt x="8" y="59"/>
                </a:cubicBezTo>
                <a:cubicBezTo>
                  <a:pt x="8" y="59"/>
                  <a:pt x="8" y="59"/>
                  <a:pt x="8" y="59"/>
                </a:cubicBezTo>
                <a:cubicBezTo>
                  <a:pt x="7" y="59"/>
                  <a:pt x="6" y="58"/>
                  <a:pt x="6" y="57"/>
                </a:cubicBezTo>
                <a:cubicBezTo>
                  <a:pt x="6" y="56"/>
                  <a:pt x="7" y="56"/>
                  <a:pt x="7" y="55"/>
                </a:cubicBezTo>
                <a:cubicBezTo>
                  <a:pt x="9" y="53"/>
                  <a:pt x="11" y="51"/>
                  <a:pt x="13" y="47"/>
                </a:cubicBezTo>
                <a:cubicBezTo>
                  <a:pt x="5" y="42"/>
                  <a:pt x="0" y="34"/>
                  <a:pt x="0" y="26"/>
                </a:cubicBezTo>
                <a:cubicBezTo>
                  <a:pt x="0" y="12"/>
                  <a:pt x="16" y="0"/>
                  <a:pt x="36" y="0"/>
                </a:cubicBezTo>
                <a:cubicBezTo>
                  <a:pt x="56" y="0"/>
                  <a:pt x="72" y="12"/>
                  <a:pt x="72" y="26"/>
                </a:cubicBezTo>
                <a:cubicBezTo>
                  <a:pt x="72" y="40"/>
                  <a:pt x="56" y="52"/>
                  <a:pt x="36" y="52"/>
                </a:cubicBezTo>
                <a:close/>
                <a:moveTo>
                  <a:pt x="78" y="60"/>
                </a:moveTo>
                <a:cubicBezTo>
                  <a:pt x="79" y="64"/>
                  <a:pt x="82" y="66"/>
                  <a:pt x="84" y="68"/>
                </a:cubicBezTo>
                <a:cubicBezTo>
                  <a:pt x="84" y="69"/>
                  <a:pt x="85" y="69"/>
                  <a:pt x="85" y="70"/>
                </a:cubicBezTo>
                <a:cubicBezTo>
                  <a:pt x="85" y="71"/>
                  <a:pt x="84" y="72"/>
                  <a:pt x="83" y="72"/>
                </a:cubicBezTo>
                <a:cubicBezTo>
                  <a:pt x="81" y="72"/>
                  <a:pt x="80" y="71"/>
                  <a:pt x="79" y="71"/>
                </a:cubicBezTo>
                <a:cubicBezTo>
                  <a:pt x="73" y="70"/>
                  <a:pt x="69" y="67"/>
                  <a:pt x="64" y="64"/>
                </a:cubicBezTo>
                <a:cubicBezTo>
                  <a:pt x="61" y="65"/>
                  <a:pt x="58" y="65"/>
                  <a:pt x="55" y="65"/>
                </a:cubicBezTo>
                <a:cubicBezTo>
                  <a:pt x="46" y="65"/>
                  <a:pt x="37" y="63"/>
                  <a:pt x="31" y="59"/>
                </a:cubicBezTo>
                <a:cubicBezTo>
                  <a:pt x="33" y="59"/>
                  <a:pt x="34" y="59"/>
                  <a:pt x="36" y="59"/>
                </a:cubicBezTo>
                <a:cubicBezTo>
                  <a:pt x="47" y="59"/>
                  <a:pt x="57" y="56"/>
                  <a:pt x="65" y="50"/>
                </a:cubicBezTo>
                <a:cubicBezTo>
                  <a:pt x="74" y="44"/>
                  <a:pt x="78" y="35"/>
                  <a:pt x="78" y="26"/>
                </a:cubicBezTo>
                <a:cubicBezTo>
                  <a:pt x="78" y="23"/>
                  <a:pt x="78" y="21"/>
                  <a:pt x="77" y="18"/>
                </a:cubicBezTo>
                <a:cubicBezTo>
                  <a:pt x="86" y="23"/>
                  <a:pt x="91" y="31"/>
                  <a:pt x="91" y="39"/>
                </a:cubicBezTo>
                <a:cubicBezTo>
                  <a:pt x="91" y="47"/>
                  <a:pt x="86" y="55"/>
                  <a:pt x="78" y="6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18" name="Freeform 201"/>
          <p:cNvSpPr>
            <a:spLocks noEditPoints="1"/>
          </p:cNvSpPr>
          <p:nvPr/>
        </p:nvSpPr>
        <p:spPr bwMode="auto">
          <a:xfrm>
            <a:off x="5497723" y="4287759"/>
            <a:ext cx="222250" cy="196850"/>
          </a:xfrm>
          <a:custGeom>
            <a:avLst/>
            <a:gdLst>
              <a:gd name="T0" fmla="*/ 78 w 78"/>
              <a:gd name="T1" fmla="*/ 41 h 69"/>
              <a:gd name="T2" fmla="*/ 77 w 78"/>
              <a:gd name="T3" fmla="*/ 43 h 69"/>
              <a:gd name="T4" fmla="*/ 72 w 78"/>
              <a:gd name="T5" fmla="*/ 43 h 69"/>
              <a:gd name="T6" fmla="*/ 72 w 78"/>
              <a:gd name="T7" fmla="*/ 64 h 69"/>
              <a:gd name="T8" fmla="*/ 67 w 78"/>
              <a:gd name="T9" fmla="*/ 69 h 69"/>
              <a:gd name="T10" fmla="*/ 11 w 78"/>
              <a:gd name="T11" fmla="*/ 69 h 69"/>
              <a:gd name="T12" fmla="*/ 6 w 78"/>
              <a:gd name="T13" fmla="*/ 64 h 69"/>
              <a:gd name="T14" fmla="*/ 6 w 78"/>
              <a:gd name="T15" fmla="*/ 43 h 69"/>
              <a:gd name="T16" fmla="*/ 1 w 78"/>
              <a:gd name="T17" fmla="*/ 43 h 69"/>
              <a:gd name="T18" fmla="*/ 0 w 78"/>
              <a:gd name="T19" fmla="*/ 41 h 69"/>
              <a:gd name="T20" fmla="*/ 0 w 78"/>
              <a:gd name="T21" fmla="*/ 25 h 69"/>
              <a:gd name="T22" fmla="*/ 1 w 78"/>
              <a:gd name="T23" fmla="*/ 23 h 69"/>
              <a:gd name="T24" fmla="*/ 24 w 78"/>
              <a:gd name="T25" fmla="*/ 23 h 69"/>
              <a:gd name="T26" fmla="*/ 12 w 78"/>
              <a:gd name="T27" fmla="*/ 12 h 69"/>
              <a:gd name="T28" fmla="*/ 24 w 78"/>
              <a:gd name="T29" fmla="*/ 0 h 69"/>
              <a:gd name="T30" fmla="*/ 32 w 78"/>
              <a:gd name="T31" fmla="*/ 4 h 69"/>
              <a:gd name="T32" fmla="*/ 39 w 78"/>
              <a:gd name="T33" fmla="*/ 13 h 69"/>
              <a:gd name="T34" fmla="*/ 46 w 78"/>
              <a:gd name="T35" fmla="*/ 4 h 69"/>
              <a:gd name="T36" fmla="*/ 54 w 78"/>
              <a:gd name="T37" fmla="*/ 0 h 69"/>
              <a:gd name="T38" fmla="*/ 66 w 78"/>
              <a:gd name="T39" fmla="*/ 12 h 69"/>
              <a:gd name="T40" fmla="*/ 54 w 78"/>
              <a:gd name="T41" fmla="*/ 23 h 69"/>
              <a:gd name="T42" fmla="*/ 77 w 78"/>
              <a:gd name="T43" fmla="*/ 23 h 69"/>
              <a:gd name="T44" fmla="*/ 78 w 78"/>
              <a:gd name="T45" fmla="*/ 25 h 69"/>
              <a:gd name="T46" fmla="*/ 78 w 78"/>
              <a:gd name="T47" fmla="*/ 41 h 69"/>
              <a:gd name="T48" fmla="*/ 34 w 78"/>
              <a:gd name="T49" fmla="*/ 17 h 69"/>
              <a:gd name="T50" fmla="*/ 27 w 78"/>
              <a:gd name="T51" fmla="*/ 8 h 69"/>
              <a:gd name="T52" fmla="*/ 24 w 78"/>
              <a:gd name="T53" fmla="*/ 7 h 69"/>
              <a:gd name="T54" fmla="*/ 19 w 78"/>
              <a:gd name="T55" fmla="*/ 12 h 69"/>
              <a:gd name="T56" fmla="*/ 24 w 78"/>
              <a:gd name="T57" fmla="*/ 17 h 69"/>
              <a:gd name="T58" fmla="*/ 34 w 78"/>
              <a:gd name="T59" fmla="*/ 17 h 69"/>
              <a:gd name="T60" fmla="*/ 47 w 78"/>
              <a:gd name="T61" fmla="*/ 57 h 69"/>
              <a:gd name="T62" fmla="*/ 47 w 78"/>
              <a:gd name="T63" fmla="*/ 33 h 69"/>
              <a:gd name="T64" fmla="*/ 47 w 78"/>
              <a:gd name="T65" fmla="*/ 23 h 69"/>
              <a:gd name="T66" fmla="*/ 31 w 78"/>
              <a:gd name="T67" fmla="*/ 23 h 69"/>
              <a:gd name="T68" fmla="*/ 31 w 78"/>
              <a:gd name="T69" fmla="*/ 33 h 69"/>
              <a:gd name="T70" fmla="*/ 31 w 78"/>
              <a:gd name="T71" fmla="*/ 57 h 69"/>
              <a:gd name="T72" fmla="*/ 31 w 78"/>
              <a:gd name="T73" fmla="*/ 60 h 69"/>
              <a:gd name="T74" fmla="*/ 34 w 78"/>
              <a:gd name="T75" fmla="*/ 62 h 69"/>
              <a:gd name="T76" fmla="*/ 44 w 78"/>
              <a:gd name="T77" fmla="*/ 62 h 69"/>
              <a:gd name="T78" fmla="*/ 47 w 78"/>
              <a:gd name="T79" fmla="*/ 60 h 69"/>
              <a:gd name="T80" fmla="*/ 47 w 78"/>
              <a:gd name="T81" fmla="*/ 57 h 69"/>
              <a:gd name="T82" fmla="*/ 54 w 78"/>
              <a:gd name="T83" fmla="*/ 7 h 69"/>
              <a:gd name="T84" fmla="*/ 51 w 78"/>
              <a:gd name="T85" fmla="*/ 8 h 69"/>
              <a:gd name="T86" fmla="*/ 44 w 78"/>
              <a:gd name="T87" fmla="*/ 17 h 69"/>
              <a:gd name="T88" fmla="*/ 54 w 78"/>
              <a:gd name="T89" fmla="*/ 17 h 69"/>
              <a:gd name="T90" fmla="*/ 59 w 78"/>
              <a:gd name="T91" fmla="*/ 12 h 69"/>
              <a:gd name="T92" fmla="*/ 54 w 78"/>
              <a:gd name="T93" fmla="*/ 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8" h="69">
                <a:moveTo>
                  <a:pt x="78" y="41"/>
                </a:moveTo>
                <a:cubicBezTo>
                  <a:pt x="78" y="42"/>
                  <a:pt x="78" y="43"/>
                  <a:pt x="77" y="43"/>
                </a:cubicBezTo>
                <a:cubicBezTo>
                  <a:pt x="72" y="43"/>
                  <a:pt x="72" y="43"/>
                  <a:pt x="72" y="43"/>
                </a:cubicBezTo>
                <a:cubicBezTo>
                  <a:pt x="72" y="64"/>
                  <a:pt x="72" y="64"/>
                  <a:pt x="72" y="64"/>
                </a:cubicBezTo>
                <a:cubicBezTo>
                  <a:pt x="72" y="67"/>
                  <a:pt x="70" y="69"/>
                  <a:pt x="67" y="69"/>
                </a:cubicBezTo>
                <a:cubicBezTo>
                  <a:pt x="11" y="69"/>
                  <a:pt x="11" y="69"/>
                  <a:pt x="11" y="69"/>
                </a:cubicBezTo>
                <a:cubicBezTo>
                  <a:pt x="8" y="69"/>
                  <a:pt x="6" y="67"/>
                  <a:pt x="6" y="64"/>
                </a:cubicBezTo>
                <a:cubicBezTo>
                  <a:pt x="6" y="43"/>
                  <a:pt x="6" y="43"/>
                  <a:pt x="6" y="43"/>
                </a:cubicBezTo>
                <a:cubicBezTo>
                  <a:pt x="1" y="43"/>
                  <a:pt x="1" y="43"/>
                  <a:pt x="1" y="43"/>
                </a:cubicBezTo>
                <a:cubicBezTo>
                  <a:pt x="0" y="43"/>
                  <a:pt x="0" y="42"/>
                  <a:pt x="0" y="41"/>
                </a:cubicBezTo>
                <a:cubicBezTo>
                  <a:pt x="0" y="25"/>
                  <a:pt x="0" y="25"/>
                  <a:pt x="0" y="25"/>
                </a:cubicBezTo>
                <a:cubicBezTo>
                  <a:pt x="0" y="24"/>
                  <a:pt x="0" y="23"/>
                  <a:pt x="1" y="23"/>
                </a:cubicBezTo>
                <a:cubicBezTo>
                  <a:pt x="24" y="23"/>
                  <a:pt x="24" y="23"/>
                  <a:pt x="24" y="23"/>
                </a:cubicBezTo>
                <a:cubicBezTo>
                  <a:pt x="17" y="23"/>
                  <a:pt x="12" y="18"/>
                  <a:pt x="12" y="12"/>
                </a:cubicBezTo>
                <a:cubicBezTo>
                  <a:pt x="12" y="5"/>
                  <a:pt x="17" y="0"/>
                  <a:pt x="24" y="0"/>
                </a:cubicBezTo>
                <a:cubicBezTo>
                  <a:pt x="27" y="0"/>
                  <a:pt x="30" y="2"/>
                  <a:pt x="32" y="4"/>
                </a:cubicBezTo>
                <a:cubicBezTo>
                  <a:pt x="39" y="13"/>
                  <a:pt x="39" y="13"/>
                  <a:pt x="39" y="13"/>
                </a:cubicBezTo>
                <a:cubicBezTo>
                  <a:pt x="46" y="4"/>
                  <a:pt x="46" y="4"/>
                  <a:pt x="46" y="4"/>
                </a:cubicBezTo>
                <a:cubicBezTo>
                  <a:pt x="48" y="2"/>
                  <a:pt x="51" y="0"/>
                  <a:pt x="54" y="0"/>
                </a:cubicBezTo>
                <a:cubicBezTo>
                  <a:pt x="61" y="0"/>
                  <a:pt x="66" y="5"/>
                  <a:pt x="66" y="12"/>
                </a:cubicBezTo>
                <a:cubicBezTo>
                  <a:pt x="66" y="18"/>
                  <a:pt x="61" y="23"/>
                  <a:pt x="54" y="23"/>
                </a:cubicBezTo>
                <a:cubicBezTo>
                  <a:pt x="77" y="23"/>
                  <a:pt x="77" y="23"/>
                  <a:pt x="77" y="23"/>
                </a:cubicBezTo>
                <a:cubicBezTo>
                  <a:pt x="78" y="23"/>
                  <a:pt x="78" y="24"/>
                  <a:pt x="78" y="25"/>
                </a:cubicBezTo>
                <a:lnTo>
                  <a:pt x="78" y="41"/>
                </a:lnTo>
                <a:close/>
                <a:moveTo>
                  <a:pt x="34" y="17"/>
                </a:moveTo>
                <a:cubicBezTo>
                  <a:pt x="27" y="8"/>
                  <a:pt x="27" y="8"/>
                  <a:pt x="27" y="8"/>
                </a:cubicBezTo>
                <a:cubicBezTo>
                  <a:pt x="27" y="8"/>
                  <a:pt x="26" y="7"/>
                  <a:pt x="24" y="7"/>
                </a:cubicBezTo>
                <a:cubicBezTo>
                  <a:pt x="21" y="7"/>
                  <a:pt x="19" y="9"/>
                  <a:pt x="19" y="12"/>
                </a:cubicBezTo>
                <a:cubicBezTo>
                  <a:pt x="19" y="14"/>
                  <a:pt x="21" y="17"/>
                  <a:pt x="24" y="17"/>
                </a:cubicBezTo>
                <a:lnTo>
                  <a:pt x="34" y="17"/>
                </a:lnTo>
                <a:close/>
                <a:moveTo>
                  <a:pt x="47" y="57"/>
                </a:moveTo>
                <a:cubicBezTo>
                  <a:pt x="47" y="33"/>
                  <a:pt x="47" y="33"/>
                  <a:pt x="47" y="33"/>
                </a:cubicBezTo>
                <a:cubicBezTo>
                  <a:pt x="47" y="23"/>
                  <a:pt x="47" y="23"/>
                  <a:pt x="47" y="23"/>
                </a:cubicBezTo>
                <a:cubicBezTo>
                  <a:pt x="31" y="23"/>
                  <a:pt x="31" y="23"/>
                  <a:pt x="31" y="23"/>
                </a:cubicBezTo>
                <a:cubicBezTo>
                  <a:pt x="31" y="33"/>
                  <a:pt x="31" y="33"/>
                  <a:pt x="31" y="33"/>
                </a:cubicBezTo>
                <a:cubicBezTo>
                  <a:pt x="31" y="57"/>
                  <a:pt x="31" y="57"/>
                  <a:pt x="31" y="57"/>
                </a:cubicBezTo>
                <a:cubicBezTo>
                  <a:pt x="31" y="60"/>
                  <a:pt x="31" y="60"/>
                  <a:pt x="31" y="60"/>
                </a:cubicBezTo>
                <a:cubicBezTo>
                  <a:pt x="31" y="62"/>
                  <a:pt x="32" y="62"/>
                  <a:pt x="34" y="62"/>
                </a:cubicBezTo>
                <a:cubicBezTo>
                  <a:pt x="44" y="62"/>
                  <a:pt x="44" y="62"/>
                  <a:pt x="44" y="62"/>
                </a:cubicBezTo>
                <a:cubicBezTo>
                  <a:pt x="46" y="62"/>
                  <a:pt x="47" y="62"/>
                  <a:pt x="47" y="60"/>
                </a:cubicBezTo>
                <a:lnTo>
                  <a:pt x="47" y="57"/>
                </a:lnTo>
                <a:close/>
                <a:moveTo>
                  <a:pt x="54" y="7"/>
                </a:moveTo>
                <a:cubicBezTo>
                  <a:pt x="52" y="7"/>
                  <a:pt x="51" y="8"/>
                  <a:pt x="51" y="8"/>
                </a:cubicBezTo>
                <a:cubicBezTo>
                  <a:pt x="44" y="17"/>
                  <a:pt x="44" y="17"/>
                  <a:pt x="44" y="17"/>
                </a:cubicBezTo>
                <a:cubicBezTo>
                  <a:pt x="54" y="17"/>
                  <a:pt x="54" y="17"/>
                  <a:pt x="54" y="17"/>
                </a:cubicBezTo>
                <a:cubicBezTo>
                  <a:pt x="57" y="17"/>
                  <a:pt x="59" y="14"/>
                  <a:pt x="59" y="12"/>
                </a:cubicBezTo>
                <a:cubicBezTo>
                  <a:pt x="59" y="9"/>
                  <a:pt x="57" y="7"/>
                  <a:pt x="54" y="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19" name="Freeform 203"/>
          <p:cNvSpPr>
            <a:spLocks/>
          </p:cNvSpPr>
          <p:nvPr/>
        </p:nvSpPr>
        <p:spPr bwMode="auto">
          <a:xfrm>
            <a:off x="7003012" y="2901919"/>
            <a:ext cx="330816" cy="342068"/>
          </a:xfrm>
          <a:custGeom>
            <a:avLst/>
            <a:gdLst>
              <a:gd name="T0" fmla="*/ 80 w 82"/>
              <a:gd name="T1" fmla="*/ 7 h 85"/>
              <a:gd name="T2" fmla="*/ 48 w 82"/>
              <a:gd name="T3" fmla="*/ 39 h 85"/>
              <a:gd name="T4" fmla="*/ 48 w 82"/>
              <a:gd name="T5" fmla="*/ 78 h 85"/>
              <a:gd name="T6" fmla="*/ 64 w 82"/>
              <a:gd name="T7" fmla="*/ 78 h 85"/>
              <a:gd name="T8" fmla="*/ 67 w 82"/>
              <a:gd name="T9" fmla="*/ 82 h 85"/>
              <a:gd name="T10" fmla="*/ 64 w 82"/>
              <a:gd name="T11" fmla="*/ 85 h 85"/>
              <a:gd name="T12" fmla="*/ 18 w 82"/>
              <a:gd name="T13" fmla="*/ 85 h 85"/>
              <a:gd name="T14" fmla="*/ 15 w 82"/>
              <a:gd name="T15" fmla="*/ 82 h 85"/>
              <a:gd name="T16" fmla="*/ 18 w 82"/>
              <a:gd name="T17" fmla="*/ 78 h 85"/>
              <a:gd name="T18" fmla="*/ 34 w 82"/>
              <a:gd name="T19" fmla="*/ 78 h 85"/>
              <a:gd name="T20" fmla="*/ 34 w 82"/>
              <a:gd name="T21" fmla="*/ 39 h 85"/>
              <a:gd name="T22" fmla="*/ 2 w 82"/>
              <a:gd name="T23" fmla="*/ 7 h 85"/>
              <a:gd name="T24" fmla="*/ 0 w 82"/>
              <a:gd name="T25" fmla="*/ 3 h 85"/>
              <a:gd name="T26" fmla="*/ 5 w 82"/>
              <a:gd name="T27" fmla="*/ 0 h 85"/>
              <a:gd name="T28" fmla="*/ 77 w 82"/>
              <a:gd name="T29" fmla="*/ 0 h 85"/>
              <a:gd name="T30" fmla="*/ 82 w 82"/>
              <a:gd name="T31" fmla="*/ 3 h 85"/>
              <a:gd name="T32" fmla="*/ 80 w 82"/>
              <a:gd name="T33" fmla="*/ 7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2" h="85">
                <a:moveTo>
                  <a:pt x="80" y="7"/>
                </a:moveTo>
                <a:cubicBezTo>
                  <a:pt x="48" y="39"/>
                  <a:pt x="48" y="39"/>
                  <a:pt x="48" y="39"/>
                </a:cubicBezTo>
                <a:cubicBezTo>
                  <a:pt x="48" y="78"/>
                  <a:pt x="48" y="78"/>
                  <a:pt x="48" y="78"/>
                </a:cubicBezTo>
                <a:cubicBezTo>
                  <a:pt x="64" y="78"/>
                  <a:pt x="64" y="78"/>
                  <a:pt x="64" y="78"/>
                </a:cubicBezTo>
                <a:cubicBezTo>
                  <a:pt x="66" y="78"/>
                  <a:pt x="67" y="80"/>
                  <a:pt x="67" y="82"/>
                </a:cubicBezTo>
                <a:cubicBezTo>
                  <a:pt x="67" y="84"/>
                  <a:pt x="66" y="85"/>
                  <a:pt x="64" y="85"/>
                </a:cubicBezTo>
                <a:cubicBezTo>
                  <a:pt x="18" y="85"/>
                  <a:pt x="18" y="85"/>
                  <a:pt x="18" y="85"/>
                </a:cubicBezTo>
                <a:cubicBezTo>
                  <a:pt x="16" y="85"/>
                  <a:pt x="15" y="84"/>
                  <a:pt x="15" y="82"/>
                </a:cubicBezTo>
                <a:cubicBezTo>
                  <a:pt x="15" y="80"/>
                  <a:pt x="16" y="78"/>
                  <a:pt x="18" y="78"/>
                </a:cubicBezTo>
                <a:cubicBezTo>
                  <a:pt x="34" y="78"/>
                  <a:pt x="34" y="78"/>
                  <a:pt x="34" y="78"/>
                </a:cubicBezTo>
                <a:cubicBezTo>
                  <a:pt x="34" y="39"/>
                  <a:pt x="34" y="39"/>
                  <a:pt x="34" y="39"/>
                </a:cubicBezTo>
                <a:cubicBezTo>
                  <a:pt x="2" y="7"/>
                  <a:pt x="2" y="7"/>
                  <a:pt x="2" y="7"/>
                </a:cubicBezTo>
                <a:cubicBezTo>
                  <a:pt x="1" y="6"/>
                  <a:pt x="0" y="4"/>
                  <a:pt x="0" y="3"/>
                </a:cubicBezTo>
                <a:cubicBezTo>
                  <a:pt x="0" y="0"/>
                  <a:pt x="3" y="0"/>
                  <a:pt x="5" y="0"/>
                </a:cubicBezTo>
                <a:cubicBezTo>
                  <a:pt x="77" y="0"/>
                  <a:pt x="77" y="0"/>
                  <a:pt x="77" y="0"/>
                </a:cubicBezTo>
                <a:cubicBezTo>
                  <a:pt x="79" y="0"/>
                  <a:pt x="82" y="0"/>
                  <a:pt x="82" y="3"/>
                </a:cubicBezTo>
                <a:cubicBezTo>
                  <a:pt x="82" y="4"/>
                  <a:pt x="81" y="6"/>
                  <a:pt x="80" y="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20" name="Freeform 211"/>
          <p:cNvSpPr>
            <a:spLocks noEditPoints="1"/>
          </p:cNvSpPr>
          <p:nvPr/>
        </p:nvSpPr>
        <p:spPr bwMode="auto">
          <a:xfrm>
            <a:off x="4346437" y="3326722"/>
            <a:ext cx="362962" cy="340278"/>
          </a:xfrm>
          <a:custGeom>
            <a:avLst/>
            <a:gdLst>
              <a:gd name="T0" fmla="*/ 17 w 98"/>
              <a:gd name="T1" fmla="*/ 53 h 92"/>
              <a:gd name="T2" fmla="*/ 10 w 98"/>
              <a:gd name="T3" fmla="*/ 53 h 92"/>
              <a:gd name="T4" fmla="*/ 0 w 98"/>
              <a:gd name="T5" fmla="*/ 45 h 92"/>
              <a:gd name="T6" fmla="*/ 6 w 98"/>
              <a:gd name="T7" fmla="*/ 27 h 92"/>
              <a:gd name="T8" fmla="*/ 20 w 98"/>
              <a:gd name="T9" fmla="*/ 31 h 92"/>
              <a:gd name="T10" fmla="*/ 26 w 98"/>
              <a:gd name="T11" fmla="*/ 30 h 92"/>
              <a:gd name="T12" fmla="*/ 26 w 98"/>
              <a:gd name="T13" fmla="*/ 33 h 92"/>
              <a:gd name="T14" fmla="*/ 30 w 98"/>
              <a:gd name="T15" fmla="*/ 46 h 92"/>
              <a:gd name="T16" fmla="*/ 17 w 98"/>
              <a:gd name="T17" fmla="*/ 53 h 92"/>
              <a:gd name="T18" fmla="*/ 20 w 98"/>
              <a:gd name="T19" fmla="*/ 27 h 92"/>
              <a:gd name="T20" fmla="*/ 6 w 98"/>
              <a:gd name="T21" fmla="*/ 13 h 92"/>
              <a:gd name="T22" fmla="*/ 20 w 98"/>
              <a:gd name="T23" fmla="*/ 0 h 92"/>
              <a:gd name="T24" fmla="*/ 33 w 98"/>
              <a:gd name="T25" fmla="*/ 13 h 92"/>
              <a:gd name="T26" fmla="*/ 20 w 98"/>
              <a:gd name="T27" fmla="*/ 27 h 92"/>
              <a:gd name="T28" fmla="*/ 72 w 98"/>
              <a:gd name="T29" fmla="*/ 92 h 92"/>
              <a:gd name="T30" fmla="*/ 27 w 98"/>
              <a:gd name="T31" fmla="*/ 92 h 92"/>
              <a:gd name="T32" fmla="*/ 13 w 98"/>
              <a:gd name="T33" fmla="*/ 79 h 92"/>
              <a:gd name="T34" fmla="*/ 31 w 98"/>
              <a:gd name="T35" fmla="*/ 49 h 92"/>
              <a:gd name="T36" fmla="*/ 49 w 98"/>
              <a:gd name="T37" fmla="*/ 57 h 92"/>
              <a:gd name="T38" fmla="*/ 67 w 98"/>
              <a:gd name="T39" fmla="*/ 49 h 92"/>
              <a:gd name="T40" fmla="*/ 85 w 98"/>
              <a:gd name="T41" fmla="*/ 79 h 92"/>
              <a:gd name="T42" fmla="*/ 72 w 98"/>
              <a:gd name="T43" fmla="*/ 92 h 92"/>
              <a:gd name="T44" fmla="*/ 49 w 98"/>
              <a:gd name="T45" fmla="*/ 53 h 92"/>
              <a:gd name="T46" fmla="*/ 29 w 98"/>
              <a:gd name="T47" fmla="*/ 33 h 92"/>
              <a:gd name="T48" fmla="*/ 49 w 98"/>
              <a:gd name="T49" fmla="*/ 13 h 92"/>
              <a:gd name="T50" fmla="*/ 69 w 98"/>
              <a:gd name="T51" fmla="*/ 33 h 92"/>
              <a:gd name="T52" fmla="*/ 49 w 98"/>
              <a:gd name="T53" fmla="*/ 53 h 92"/>
              <a:gd name="T54" fmla="*/ 79 w 98"/>
              <a:gd name="T55" fmla="*/ 27 h 92"/>
              <a:gd name="T56" fmla="*/ 66 w 98"/>
              <a:gd name="T57" fmla="*/ 13 h 92"/>
              <a:gd name="T58" fmla="*/ 79 w 98"/>
              <a:gd name="T59" fmla="*/ 0 h 92"/>
              <a:gd name="T60" fmla="*/ 92 w 98"/>
              <a:gd name="T61" fmla="*/ 13 h 92"/>
              <a:gd name="T62" fmla="*/ 79 w 98"/>
              <a:gd name="T63" fmla="*/ 27 h 92"/>
              <a:gd name="T64" fmla="*/ 88 w 98"/>
              <a:gd name="T65" fmla="*/ 53 h 92"/>
              <a:gd name="T66" fmla="*/ 82 w 98"/>
              <a:gd name="T67" fmla="*/ 53 h 92"/>
              <a:gd name="T68" fmla="*/ 68 w 98"/>
              <a:gd name="T69" fmla="*/ 46 h 92"/>
              <a:gd name="T70" fmla="*/ 72 w 98"/>
              <a:gd name="T71" fmla="*/ 33 h 92"/>
              <a:gd name="T72" fmla="*/ 72 w 98"/>
              <a:gd name="T73" fmla="*/ 30 h 92"/>
              <a:gd name="T74" fmla="*/ 79 w 98"/>
              <a:gd name="T75" fmla="*/ 31 h 92"/>
              <a:gd name="T76" fmla="*/ 92 w 98"/>
              <a:gd name="T77" fmla="*/ 27 h 92"/>
              <a:gd name="T78" fmla="*/ 98 w 98"/>
              <a:gd name="T79" fmla="*/ 45 h 92"/>
              <a:gd name="T80" fmla="*/ 88 w 98"/>
              <a:gd name="T81" fmla="*/ 53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8" h="92">
                <a:moveTo>
                  <a:pt x="17" y="53"/>
                </a:moveTo>
                <a:cubicBezTo>
                  <a:pt x="10" y="53"/>
                  <a:pt x="10" y="53"/>
                  <a:pt x="10" y="53"/>
                </a:cubicBezTo>
                <a:cubicBezTo>
                  <a:pt x="5" y="53"/>
                  <a:pt x="0" y="50"/>
                  <a:pt x="0" y="45"/>
                </a:cubicBezTo>
                <a:cubicBezTo>
                  <a:pt x="0" y="40"/>
                  <a:pt x="0" y="27"/>
                  <a:pt x="6" y="27"/>
                </a:cubicBezTo>
                <a:cubicBezTo>
                  <a:pt x="7" y="27"/>
                  <a:pt x="13" y="31"/>
                  <a:pt x="20" y="31"/>
                </a:cubicBezTo>
                <a:cubicBezTo>
                  <a:pt x="22" y="31"/>
                  <a:pt x="24" y="31"/>
                  <a:pt x="26" y="30"/>
                </a:cubicBezTo>
                <a:cubicBezTo>
                  <a:pt x="26" y="31"/>
                  <a:pt x="26" y="32"/>
                  <a:pt x="26" y="33"/>
                </a:cubicBezTo>
                <a:cubicBezTo>
                  <a:pt x="26" y="38"/>
                  <a:pt x="28" y="42"/>
                  <a:pt x="30" y="46"/>
                </a:cubicBezTo>
                <a:cubicBezTo>
                  <a:pt x="25" y="46"/>
                  <a:pt x="20" y="49"/>
                  <a:pt x="17" y="53"/>
                </a:cubicBezTo>
                <a:close/>
                <a:moveTo>
                  <a:pt x="20" y="27"/>
                </a:moveTo>
                <a:cubicBezTo>
                  <a:pt x="12" y="27"/>
                  <a:pt x="6" y="21"/>
                  <a:pt x="6" y="13"/>
                </a:cubicBezTo>
                <a:cubicBezTo>
                  <a:pt x="6" y="6"/>
                  <a:pt x="12" y="0"/>
                  <a:pt x="20" y="0"/>
                </a:cubicBezTo>
                <a:cubicBezTo>
                  <a:pt x="27" y="0"/>
                  <a:pt x="33" y="6"/>
                  <a:pt x="33" y="13"/>
                </a:cubicBezTo>
                <a:cubicBezTo>
                  <a:pt x="33" y="21"/>
                  <a:pt x="27" y="27"/>
                  <a:pt x="20" y="27"/>
                </a:cubicBezTo>
                <a:close/>
                <a:moveTo>
                  <a:pt x="72" y="92"/>
                </a:moveTo>
                <a:cubicBezTo>
                  <a:pt x="27" y="92"/>
                  <a:pt x="27" y="92"/>
                  <a:pt x="27" y="92"/>
                </a:cubicBezTo>
                <a:cubicBezTo>
                  <a:pt x="19" y="92"/>
                  <a:pt x="13" y="87"/>
                  <a:pt x="13" y="79"/>
                </a:cubicBezTo>
                <a:cubicBezTo>
                  <a:pt x="13" y="67"/>
                  <a:pt x="16" y="49"/>
                  <a:pt x="31" y="49"/>
                </a:cubicBezTo>
                <a:cubicBezTo>
                  <a:pt x="33" y="49"/>
                  <a:pt x="39" y="57"/>
                  <a:pt x="49" y="57"/>
                </a:cubicBezTo>
                <a:cubicBezTo>
                  <a:pt x="59" y="57"/>
                  <a:pt x="66" y="49"/>
                  <a:pt x="67" y="49"/>
                </a:cubicBezTo>
                <a:cubicBezTo>
                  <a:pt x="83" y="49"/>
                  <a:pt x="85" y="67"/>
                  <a:pt x="85" y="79"/>
                </a:cubicBezTo>
                <a:cubicBezTo>
                  <a:pt x="85" y="87"/>
                  <a:pt x="80" y="92"/>
                  <a:pt x="72" y="92"/>
                </a:cubicBezTo>
                <a:close/>
                <a:moveTo>
                  <a:pt x="49" y="53"/>
                </a:moveTo>
                <a:cubicBezTo>
                  <a:pt x="38" y="53"/>
                  <a:pt x="29" y="44"/>
                  <a:pt x="29" y="33"/>
                </a:cubicBezTo>
                <a:cubicBezTo>
                  <a:pt x="29" y="22"/>
                  <a:pt x="38" y="13"/>
                  <a:pt x="49" y="13"/>
                </a:cubicBezTo>
                <a:cubicBezTo>
                  <a:pt x="60" y="13"/>
                  <a:pt x="69" y="22"/>
                  <a:pt x="69" y="33"/>
                </a:cubicBezTo>
                <a:cubicBezTo>
                  <a:pt x="69" y="44"/>
                  <a:pt x="60" y="53"/>
                  <a:pt x="49" y="53"/>
                </a:cubicBezTo>
                <a:close/>
                <a:moveTo>
                  <a:pt x="79" y="27"/>
                </a:moveTo>
                <a:cubicBezTo>
                  <a:pt x="71" y="27"/>
                  <a:pt x="66" y="21"/>
                  <a:pt x="66" y="13"/>
                </a:cubicBezTo>
                <a:cubicBezTo>
                  <a:pt x="66" y="6"/>
                  <a:pt x="71" y="0"/>
                  <a:pt x="79" y="0"/>
                </a:cubicBezTo>
                <a:cubicBezTo>
                  <a:pt x="86" y="0"/>
                  <a:pt x="92" y="6"/>
                  <a:pt x="92" y="13"/>
                </a:cubicBezTo>
                <a:cubicBezTo>
                  <a:pt x="92" y="21"/>
                  <a:pt x="86" y="27"/>
                  <a:pt x="79" y="27"/>
                </a:cubicBezTo>
                <a:close/>
                <a:moveTo>
                  <a:pt x="88" y="53"/>
                </a:moveTo>
                <a:cubicBezTo>
                  <a:pt x="82" y="53"/>
                  <a:pt x="82" y="53"/>
                  <a:pt x="82" y="53"/>
                </a:cubicBezTo>
                <a:cubicBezTo>
                  <a:pt x="78" y="49"/>
                  <a:pt x="73" y="46"/>
                  <a:pt x="68" y="46"/>
                </a:cubicBezTo>
                <a:cubicBezTo>
                  <a:pt x="71" y="42"/>
                  <a:pt x="72" y="38"/>
                  <a:pt x="72" y="33"/>
                </a:cubicBezTo>
                <a:cubicBezTo>
                  <a:pt x="72" y="32"/>
                  <a:pt x="72" y="31"/>
                  <a:pt x="72" y="30"/>
                </a:cubicBezTo>
                <a:cubicBezTo>
                  <a:pt x="74" y="31"/>
                  <a:pt x="76" y="31"/>
                  <a:pt x="79" y="31"/>
                </a:cubicBezTo>
                <a:cubicBezTo>
                  <a:pt x="86" y="31"/>
                  <a:pt x="91" y="27"/>
                  <a:pt x="92" y="27"/>
                </a:cubicBezTo>
                <a:cubicBezTo>
                  <a:pt x="98" y="27"/>
                  <a:pt x="98" y="40"/>
                  <a:pt x="98" y="45"/>
                </a:cubicBezTo>
                <a:cubicBezTo>
                  <a:pt x="98" y="50"/>
                  <a:pt x="94" y="53"/>
                  <a:pt x="88" y="5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21" name="Freeform 229"/>
          <p:cNvSpPr>
            <a:spLocks noEditPoints="1"/>
          </p:cNvSpPr>
          <p:nvPr/>
        </p:nvSpPr>
        <p:spPr bwMode="auto">
          <a:xfrm>
            <a:off x="8911744" y="2850877"/>
            <a:ext cx="236538" cy="188913"/>
          </a:xfrm>
          <a:custGeom>
            <a:avLst/>
            <a:gdLst>
              <a:gd name="T0" fmla="*/ 79 w 83"/>
              <a:gd name="T1" fmla="*/ 38 h 66"/>
              <a:gd name="T2" fmla="*/ 78 w 83"/>
              <a:gd name="T3" fmla="*/ 39 h 66"/>
              <a:gd name="T4" fmla="*/ 78 w 83"/>
              <a:gd name="T5" fmla="*/ 39 h 66"/>
              <a:gd name="T6" fmla="*/ 77 w 83"/>
              <a:gd name="T7" fmla="*/ 39 h 66"/>
              <a:gd name="T8" fmla="*/ 41 w 83"/>
              <a:gd name="T9" fmla="*/ 9 h 66"/>
              <a:gd name="T10" fmla="*/ 6 w 83"/>
              <a:gd name="T11" fmla="*/ 39 h 66"/>
              <a:gd name="T12" fmla="*/ 5 w 83"/>
              <a:gd name="T13" fmla="*/ 39 h 66"/>
              <a:gd name="T14" fmla="*/ 4 w 83"/>
              <a:gd name="T15" fmla="*/ 38 h 66"/>
              <a:gd name="T16" fmla="*/ 0 w 83"/>
              <a:gd name="T17" fmla="*/ 35 h 66"/>
              <a:gd name="T18" fmla="*/ 1 w 83"/>
              <a:gd name="T19" fmla="*/ 32 h 66"/>
              <a:gd name="T20" fmla="*/ 37 w 83"/>
              <a:gd name="T21" fmla="*/ 2 h 66"/>
              <a:gd name="T22" fmla="*/ 45 w 83"/>
              <a:gd name="T23" fmla="*/ 2 h 66"/>
              <a:gd name="T24" fmla="*/ 58 w 83"/>
              <a:gd name="T25" fmla="*/ 12 h 66"/>
              <a:gd name="T26" fmla="*/ 58 w 83"/>
              <a:gd name="T27" fmla="*/ 2 h 66"/>
              <a:gd name="T28" fmla="*/ 59 w 83"/>
              <a:gd name="T29" fmla="*/ 0 h 66"/>
              <a:gd name="T30" fmla="*/ 69 w 83"/>
              <a:gd name="T31" fmla="*/ 0 h 66"/>
              <a:gd name="T32" fmla="*/ 71 w 83"/>
              <a:gd name="T33" fmla="*/ 2 h 66"/>
              <a:gd name="T34" fmla="*/ 71 w 83"/>
              <a:gd name="T35" fmla="*/ 23 h 66"/>
              <a:gd name="T36" fmla="*/ 82 w 83"/>
              <a:gd name="T37" fmla="*/ 32 h 66"/>
              <a:gd name="T38" fmla="*/ 82 w 83"/>
              <a:gd name="T39" fmla="*/ 35 h 66"/>
              <a:gd name="T40" fmla="*/ 79 w 83"/>
              <a:gd name="T41" fmla="*/ 38 h 66"/>
              <a:gd name="T42" fmla="*/ 71 w 83"/>
              <a:gd name="T43" fmla="*/ 63 h 66"/>
              <a:gd name="T44" fmla="*/ 68 w 83"/>
              <a:gd name="T45" fmla="*/ 66 h 66"/>
              <a:gd name="T46" fmla="*/ 48 w 83"/>
              <a:gd name="T47" fmla="*/ 66 h 66"/>
              <a:gd name="T48" fmla="*/ 48 w 83"/>
              <a:gd name="T49" fmla="*/ 46 h 66"/>
              <a:gd name="T50" fmla="*/ 35 w 83"/>
              <a:gd name="T51" fmla="*/ 46 h 66"/>
              <a:gd name="T52" fmla="*/ 35 w 83"/>
              <a:gd name="T53" fmla="*/ 66 h 66"/>
              <a:gd name="T54" fmla="*/ 15 w 83"/>
              <a:gd name="T55" fmla="*/ 66 h 66"/>
              <a:gd name="T56" fmla="*/ 12 w 83"/>
              <a:gd name="T57" fmla="*/ 63 h 66"/>
              <a:gd name="T58" fmla="*/ 12 w 83"/>
              <a:gd name="T59" fmla="*/ 38 h 66"/>
              <a:gd name="T60" fmla="*/ 12 w 83"/>
              <a:gd name="T61" fmla="*/ 38 h 66"/>
              <a:gd name="T62" fmla="*/ 41 w 83"/>
              <a:gd name="T63" fmla="*/ 14 h 66"/>
              <a:gd name="T64" fmla="*/ 71 w 83"/>
              <a:gd name="T65" fmla="*/ 38 h 66"/>
              <a:gd name="T66" fmla="*/ 71 w 83"/>
              <a:gd name="T67" fmla="*/ 38 h 66"/>
              <a:gd name="T68" fmla="*/ 71 w 83"/>
              <a:gd name="T69" fmla="*/ 63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3" h="66">
                <a:moveTo>
                  <a:pt x="79" y="38"/>
                </a:moveTo>
                <a:cubicBezTo>
                  <a:pt x="79" y="39"/>
                  <a:pt x="78" y="39"/>
                  <a:pt x="78" y="39"/>
                </a:cubicBezTo>
                <a:cubicBezTo>
                  <a:pt x="78" y="39"/>
                  <a:pt x="78" y="39"/>
                  <a:pt x="78" y="39"/>
                </a:cubicBezTo>
                <a:cubicBezTo>
                  <a:pt x="77" y="39"/>
                  <a:pt x="77" y="39"/>
                  <a:pt x="77" y="39"/>
                </a:cubicBezTo>
                <a:cubicBezTo>
                  <a:pt x="41" y="9"/>
                  <a:pt x="41" y="9"/>
                  <a:pt x="41" y="9"/>
                </a:cubicBezTo>
                <a:cubicBezTo>
                  <a:pt x="6" y="39"/>
                  <a:pt x="6" y="39"/>
                  <a:pt x="6" y="39"/>
                </a:cubicBezTo>
                <a:cubicBezTo>
                  <a:pt x="6" y="39"/>
                  <a:pt x="5" y="39"/>
                  <a:pt x="5" y="39"/>
                </a:cubicBezTo>
                <a:cubicBezTo>
                  <a:pt x="4" y="39"/>
                  <a:pt x="4" y="39"/>
                  <a:pt x="4" y="38"/>
                </a:cubicBezTo>
                <a:cubicBezTo>
                  <a:pt x="0" y="35"/>
                  <a:pt x="0" y="35"/>
                  <a:pt x="0" y="35"/>
                </a:cubicBezTo>
                <a:cubicBezTo>
                  <a:pt x="0" y="34"/>
                  <a:pt x="0" y="33"/>
                  <a:pt x="1" y="32"/>
                </a:cubicBezTo>
                <a:cubicBezTo>
                  <a:pt x="37" y="2"/>
                  <a:pt x="37" y="2"/>
                  <a:pt x="37" y="2"/>
                </a:cubicBezTo>
                <a:cubicBezTo>
                  <a:pt x="40" y="0"/>
                  <a:pt x="43" y="0"/>
                  <a:pt x="45" y="2"/>
                </a:cubicBezTo>
                <a:cubicBezTo>
                  <a:pt x="58" y="12"/>
                  <a:pt x="58" y="12"/>
                  <a:pt x="58" y="12"/>
                </a:cubicBezTo>
                <a:cubicBezTo>
                  <a:pt x="58" y="2"/>
                  <a:pt x="58" y="2"/>
                  <a:pt x="58" y="2"/>
                </a:cubicBezTo>
                <a:cubicBezTo>
                  <a:pt x="58" y="1"/>
                  <a:pt x="58" y="0"/>
                  <a:pt x="59" y="0"/>
                </a:cubicBezTo>
                <a:cubicBezTo>
                  <a:pt x="69" y="0"/>
                  <a:pt x="69" y="0"/>
                  <a:pt x="69" y="0"/>
                </a:cubicBezTo>
                <a:cubicBezTo>
                  <a:pt x="70" y="0"/>
                  <a:pt x="71" y="1"/>
                  <a:pt x="71" y="2"/>
                </a:cubicBezTo>
                <a:cubicBezTo>
                  <a:pt x="71" y="23"/>
                  <a:pt x="71" y="23"/>
                  <a:pt x="71" y="23"/>
                </a:cubicBezTo>
                <a:cubicBezTo>
                  <a:pt x="82" y="32"/>
                  <a:pt x="82" y="32"/>
                  <a:pt x="82" y="32"/>
                </a:cubicBezTo>
                <a:cubicBezTo>
                  <a:pt x="83" y="33"/>
                  <a:pt x="83" y="34"/>
                  <a:pt x="82" y="35"/>
                </a:cubicBezTo>
                <a:lnTo>
                  <a:pt x="79" y="38"/>
                </a:lnTo>
                <a:close/>
                <a:moveTo>
                  <a:pt x="71" y="63"/>
                </a:moveTo>
                <a:cubicBezTo>
                  <a:pt x="71" y="64"/>
                  <a:pt x="69" y="66"/>
                  <a:pt x="68" y="66"/>
                </a:cubicBezTo>
                <a:cubicBezTo>
                  <a:pt x="48" y="66"/>
                  <a:pt x="48" y="66"/>
                  <a:pt x="48" y="66"/>
                </a:cubicBezTo>
                <a:cubicBezTo>
                  <a:pt x="48" y="46"/>
                  <a:pt x="48" y="46"/>
                  <a:pt x="48" y="46"/>
                </a:cubicBezTo>
                <a:cubicBezTo>
                  <a:pt x="35" y="46"/>
                  <a:pt x="35" y="46"/>
                  <a:pt x="35" y="46"/>
                </a:cubicBezTo>
                <a:cubicBezTo>
                  <a:pt x="35" y="66"/>
                  <a:pt x="35" y="66"/>
                  <a:pt x="35" y="66"/>
                </a:cubicBezTo>
                <a:cubicBezTo>
                  <a:pt x="15" y="66"/>
                  <a:pt x="15" y="66"/>
                  <a:pt x="15" y="66"/>
                </a:cubicBezTo>
                <a:cubicBezTo>
                  <a:pt x="13" y="66"/>
                  <a:pt x="12" y="64"/>
                  <a:pt x="12" y="63"/>
                </a:cubicBezTo>
                <a:cubicBezTo>
                  <a:pt x="12" y="38"/>
                  <a:pt x="12" y="38"/>
                  <a:pt x="12" y="38"/>
                </a:cubicBezTo>
                <a:cubicBezTo>
                  <a:pt x="12" y="38"/>
                  <a:pt x="12" y="38"/>
                  <a:pt x="12" y="38"/>
                </a:cubicBezTo>
                <a:cubicBezTo>
                  <a:pt x="41" y="14"/>
                  <a:pt x="41" y="14"/>
                  <a:pt x="41" y="14"/>
                </a:cubicBezTo>
                <a:cubicBezTo>
                  <a:pt x="71" y="38"/>
                  <a:pt x="71" y="38"/>
                  <a:pt x="71" y="38"/>
                </a:cubicBezTo>
                <a:cubicBezTo>
                  <a:pt x="71" y="38"/>
                  <a:pt x="71" y="38"/>
                  <a:pt x="71" y="38"/>
                </a:cubicBezTo>
                <a:lnTo>
                  <a:pt x="71" y="6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22" name="Freeform 230"/>
          <p:cNvSpPr>
            <a:spLocks noEditPoints="1"/>
          </p:cNvSpPr>
          <p:nvPr/>
        </p:nvSpPr>
        <p:spPr bwMode="auto">
          <a:xfrm>
            <a:off x="9960569" y="1371090"/>
            <a:ext cx="204788" cy="233363"/>
          </a:xfrm>
          <a:custGeom>
            <a:avLst/>
            <a:gdLst>
              <a:gd name="T0" fmla="*/ 129 w 129"/>
              <a:gd name="T1" fmla="*/ 0 h 147"/>
              <a:gd name="T2" fmla="*/ 118 w 129"/>
              <a:gd name="T3" fmla="*/ 131 h 147"/>
              <a:gd name="T4" fmla="*/ 64 w 129"/>
              <a:gd name="T5" fmla="*/ 147 h 147"/>
              <a:gd name="T6" fmla="*/ 12 w 129"/>
              <a:gd name="T7" fmla="*/ 131 h 147"/>
              <a:gd name="T8" fmla="*/ 0 w 129"/>
              <a:gd name="T9" fmla="*/ 0 h 147"/>
              <a:gd name="T10" fmla="*/ 129 w 129"/>
              <a:gd name="T11" fmla="*/ 0 h 147"/>
              <a:gd name="T12" fmla="*/ 106 w 129"/>
              <a:gd name="T13" fmla="*/ 26 h 147"/>
              <a:gd name="T14" fmla="*/ 25 w 129"/>
              <a:gd name="T15" fmla="*/ 26 h 147"/>
              <a:gd name="T16" fmla="*/ 28 w 129"/>
              <a:gd name="T17" fmla="*/ 75 h 147"/>
              <a:gd name="T18" fmla="*/ 84 w 129"/>
              <a:gd name="T19" fmla="*/ 75 h 147"/>
              <a:gd name="T20" fmla="*/ 82 w 129"/>
              <a:gd name="T21" fmla="*/ 97 h 147"/>
              <a:gd name="T22" fmla="*/ 64 w 129"/>
              <a:gd name="T23" fmla="*/ 102 h 147"/>
              <a:gd name="T24" fmla="*/ 46 w 129"/>
              <a:gd name="T25" fmla="*/ 97 h 147"/>
              <a:gd name="T26" fmla="*/ 45 w 129"/>
              <a:gd name="T27" fmla="*/ 84 h 147"/>
              <a:gd name="T28" fmla="*/ 30 w 129"/>
              <a:gd name="T29" fmla="*/ 84 h 147"/>
              <a:gd name="T30" fmla="*/ 32 w 129"/>
              <a:gd name="T31" fmla="*/ 109 h 147"/>
              <a:gd name="T32" fmla="*/ 64 w 129"/>
              <a:gd name="T33" fmla="*/ 118 h 147"/>
              <a:gd name="T34" fmla="*/ 64 w 129"/>
              <a:gd name="T35" fmla="*/ 118 h 147"/>
              <a:gd name="T36" fmla="*/ 64 w 129"/>
              <a:gd name="T37" fmla="*/ 118 h 147"/>
              <a:gd name="T38" fmla="*/ 98 w 129"/>
              <a:gd name="T39" fmla="*/ 109 h 147"/>
              <a:gd name="T40" fmla="*/ 102 w 129"/>
              <a:gd name="T41" fmla="*/ 59 h 147"/>
              <a:gd name="T42" fmla="*/ 43 w 129"/>
              <a:gd name="T43" fmla="*/ 59 h 147"/>
              <a:gd name="T44" fmla="*/ 43 w 129"/>
              <a:gd name="T45" fmla="*/ 43 h 147"/>
              <a:gd name="T46" fmla="*/ 104 w 129"/>
              <a:gd name="T47" fmla="*/ 43 h 147"/>
              <a:gd name="T48" fmla="*/ 106 w 129"/>
              <a:gd name="T49" fmla="*/ 2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9" h="147">
                <a:moveTo>
                  <a:pt x="129" y="0"/>
                </a:moveTo>
                <a:lnTo>
                  <a:pt x="118" y="131"/>
                </a:lnTo>
                <a:lnTo>
                  <a:pt x="64" y="147"/>
                </a:lnTo>
                <a:lnTo>
                  <a:pt x="12" y="131"/>
                </a:lnTo>
                <a:lnTo>
                  <a:pt x="0" y="0"/>
                </a:lnTo>
                <a:lnTo>
                  <a:pt x="129" y="0"/>
                </a:lnTo>
                <a:close/>
                <a:moveTo>
                  <a:pt x="106" y="26"/>
                </a:moveTo>
                <a:lnTo>
                  <a:pt x="25" y="26"/>
                </a:lnTo>
                <a:lnTo>
                  <a:pt x="28" y="75"/>
                </a:lnTo>
                <a:lnTo>
                  <a:pt x="84" y="75"/>
                </a:lnTo>
                <a:lnTo>
                  <a:pt x="82" y="97"/>
                </a:lnTo>
                <a:lnTo>
                  <a:pt x="64" y="102"/>
                </a:lnTo>
                <a:lnTo>
                  <a:pt x="46" y="97"/>
                </a:lnTo>
                <a:lnTo>
                  <a:pt x="45" y="84"/>
                </a:lnTo>
                <a:lnTo>
                  <a:pt x="30" y="84"/>
                </a:lnTo>
                <a:lnTo>
                  <a:pt x="32" y="109"/>
                </a:lnTo>
                <a:lnTo>
                  <a:pt x="64" y="118"/>
                </a:lnTo>
                <a:lnTo>
                  <a:pt x="64" y="118"/>
                </a:lnTo>
                <a:lnTo>
                  <a:pt x="64" y="118"/>
                </a:lnTo>
                <a:lnTo>
                  <a:pt x="98" y="109"/>
                </a:lnTo>
                <a:lnTo>
                  <a:pt x="102" y="59"/>
                </a:lnTo>
                <a:lnTo>
                  <a:pt x="43" y="59"/>
                </a:lnTo>
                <a:lnTo>
                  <a:pt x="43" y="43"/>
                </a:lnTo>
                <a:lnTo>
                  <a:pt x="104" y="43"/>
                </a:lnTo>
                <a:lnTo>
                  <a:pt x="106" y="2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23" name="Freeform 255"/>
          <p:cNvSpPr>
            <a:spLocks noEditPoints="1"/>
          </p:cNvSpPr>
          <p:nvPr/>
        </p:nvSpPr>
        <p:spPr bwMode="auto">
          <a:xfrm rot="19271109">
            <a:off x="6970400" y="1811494"/>
            <a:ext cx="273062" cy="408154"/>
          </a:xfrm>
          <a:custGeom>
            <a:avLst/>
            <a:gdLst>
              <a:gd name="T0" fmla="*/ 48 w 53"/>
              <a:gd name="T1" fmla="*/ 37 h 79"/>
              <a:gd name="T2" fmla="*/ 39 w 53"/>
              <a:gd name="T3" fmla="*/ 51 h 79"/>
              <a:gd name="T4" fmla="*/ 41 w 53"/>
              <a:gd name="T5" fmla="*/ 56 h 79"/>
              <a:gd name="T6" fmla="*/ 40 w 53"/>
              <a:gd name="T7" fmla="*/ 59 h 79"/>
              <a:gd name="T8" fmla="*/ 41 w 53"/>
              <a:gd name="T9" fmla="*/ 62 h 79"/>
              <a:gd name="T10" fmla="*/ 39 w 53"/>
              <a:gd name="T11" fmla="*/ 66 h 79"/>
              <a:gd name="T12" fmla="*/ 40 w 53"/>
              <a:gd name="T13" fmla="*/ 69 h 79"/>
              <a:gd name="T14" fmla="*/ 34 w 53"/>
              <a:gd name="T15" fmla="*/ 74 h 79"/>
              <a:gd name="T16" fmla="*/ 27 w 53"/>
              <a:gd name="T17" fmla="*/ 79 h 79"/>
              <a:gd name="T18" fmla="*/ 19 w 53"/>
              <a:gd name="T19" fmla="*/ 74 h 79"/>
              <a:gd name="T20" fmla="*/ 14 w 53"/>
              <a:gd name="T21" fmla="*/ 69 h 79"/>
              <a:gd name="T22" fmla="*/ 14 w 53"/>
              <a:gd name="T23" fmla="*/ 66 h 79"/>
              <a:gd name="T24" fmla="*/ 12 w 53"/>
              <a:gd name="T25" fmla="*/ 62 h 79"/>
              <a:gd name="T26" fmla="*/ 13 w 53"/>
              <a:gd name="T27" fmla="*/ 59 h 79"/>
              <a:gd name="T28" fmla="*/ 12 w 53"/>
              <a:gd name="T29" fmla="*/ 56 h 79"/>
              <a:gd name="T30" fmla="*/ 14 w 53"/>
              <a:gd name="T31" fmla="*/ 51 h 79"/>
              <a:gd name="T32" fmla="*/ 6 w 53"/>
              <a:gd name="T33" fmla="*/ 37 h 79"/>
              <a:gd name="T34" fmla="*/ 0 w 53"/>
              <a:gd name="T35" fmla="*/ 23 h 79"/>
              <a:gd name="T36" fmla="*/ 27 w 53"/>
              <a:gd name="T37" fmla="*/ 0 h 79"/>
              <a:gd name="T38" fmla="*/ 53 w 53"/>
              <a:gd name="T39" fmla="*/ 23 h 79"/>
              <a:gd name="T40" fmla="*/ 48 w 53"/>
              <a:gd name="T41" fmla="*/ 37 h 79"/>
              <a:gd name="T42" fmla="*/ 27 w 53"/>
              <a:gd name="T43" fmla="*/ 7 h 79"/>
              <a:gd name="T44" fmla="*/ 7 w 53"/>
              <a:gd name="T45" fmla="*/ 23 h 79"/>
              <a:gd name="T46" fmla="*/ 10 w 53"/>
              <a:gd name="T47" fmla="*/ 32 h 79"/>
              <a:gd name="T48" fmla="*/ 14 w 53"/>
              <a:gd name="T49" fmla="*/ 35 h 79"/>
              <a:gd name="T50" fmla="*/ 21 w 53"/>
              <a:gd name="T51" fmla="*/ 51 h 79"/>
              <a:gd name="T52" fmla="*/ 32 w 53"/>
              <a:gd name="T53" fmla="*/ 51 h 79"/>
              <a:gd name="T54" fmla="*/ 40 w 53"/>
              <a:gd name="T55" fmla="*/ 35 h 79"/>
              <a:gd name="T56" fmla="*/ 43 w 53"/>
              <a:gd name="T57" fmla="*/ 32 h 79"/>
              <a:gd name="T58" fmla="*/ 46 w 53"/>
              <a:gd name="T59" fmla="*/ 23 h 79"/>
              <a:gd name="T60" fmla="*/ 27 w 53"/>
              <a:gd name="T61" fmla="*/ 7 h 79"/>
              <a:gd name="T62" fmla="*/ 36 w 53"/>
              <a:gd name="T63" fmla="*/ 25 h 79"/>
              <a:gd name="T64" fmla="*/ 35 w 53"/>
              <a:gd name="T65" fmla="*/ 23 h 79"/>
              <a:gd name="T66" fmla="*/ 27 w 53"/>
              <a:gd name="T67" fmla="*/ 18 h 79"/>
              <a:gd name="T68" fmla="*/ 25 w 53"/>
              <a:gd name="T69" fmla="*/ 16 h 79"/>
              <a:gd name="T70" fmla="*/ 27 w 53"/>
              <a:gd name="T71" fmla="*/ 15 h 79"/>
              <a:gd name="T72" fmla="*/ 38 w 53"/>
              <a:gd name="T73" fmla="*/ 23 h 79"/>
              <a:gd name="T74" fmla="*/ 36 w 53"/>
              <a:gd name="T75" fmla="*/ 25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3" h="79">
                <a:moveTo>
                  <a:pt x="48" y="37"/>
                </a:moveTo>
                <a:cubicBezTo>
                  <a:pt x="44" y="40"/>
                  <a:pt x="39" y="46"/>
                  <a:pt x="39" y="51"/>
                </a:cubicBezTo>
                <a:cubicBezTo>
                  <a:pt x="40" y="52"/>
                  <a:pt x="41" y="54"/>
                  <a:pt x="41" y="56"/>
                </a:cubicBezTo>
                <a:cubicBezTo>
                  <a:pt x="41" y="57"/>
                  <a:pt x="41" y="58"/>
                  <a:pt x="40" y="59"/>
                </a:cubicBezTo>
                <a:cubicBezTo>
                  <a:pt x="41" y="60"/>
                  <a:pt x="41" y="61"/>
                  <a:pt x="41" y="62"/>
                </a:cubicBezTo>
                <a:cubicBezTo>
                  <a:pt x="41" y="64"/>
                  <a:pt x="41" y="65"/>
                  <a:pt x="39" y="66"/>
                </a:cubicBezTo>
                <a:cubicBezTo>
                  <a:pt x="39" y="67"/>
                  <a:pt x="40" y="68"/>
                  <a:pt x="40" y="69"/>
                </a:cubicBezTo>
                <a:cubicBezTo>
                  <a:pt x="40" y="72"/>
                  <a:pt x="37" y="74"/>
                  <a:pt x="34" y="74"/>
                </a:cubicBezTo>
                <a:cubicBezTo>
                  <a:pt x="33" y="77"/>
                  <a:pt x="30" y="79"/>
                  <a:pt x="27" y="79"/>
                </a:cubicBezTo>
                <a:cubicBezTo>
                  <a:pt x="23" y="79"/>
                  <a:pt x="20" y="77"/>
                  <a:pt x="19" y="74"/>
                </a:cubicBezTo>
                <a:cubicBezTo>
                  <a:pt x="16" y="74"/>
                  <a:pt x="14" y="72"/>
                  <a:pt x="14" y="69"/>
                </a:cubicBezTo>
                <a:cubicBezTo>
                  <a:pt x="14" y="68"/>
                  <a:pt x="14" y="67"/>
                  <a:pt x="14" y="66"/>
                </a:cubicBezTo>
                <a:cubicBezTo>
                  <a:pt x="13" y="65"/>
                  <a:pt x="12" y="64"/>
                  <a:pt x="12" y="62"/>
                </a:cubicBezTo>
                <a:cubicBezTo>
                  <a:pt x="12" y="61"/>
                  <a:pt x="12" y="60"/>
                  <a:pt x="13" y="59"/>
                </a:cubicBezTo>
                <a:cubicBezTo>
                  <a:pt x="12" y="58"/>
                  <a:pt x="12" y="57"/>
                  <a:pt x="12" y="56"/>
                </a:cubicBezTo>
                <a:cubicBezTo>
                  <a:pt x="12" y="54"/>
                  <a:pt x="13" y="52"/>
                  <a:pt x="14" y="51"/>
                </a:cubicBezTo>
                <a:cubicBezTo>
                  <a:pt x="14" y="46"/>
                  <a:pt x="9" y="40"/>
                  <a:pt x="6" y="37"/>
                </a:cubicBezTo>
                <a:cubicBezTo>
                  <a:pt x="2" y="33"/>
                  <a:pt x="0" y="28"/>
                  <a:pt x="0" y="23"/>
                </a:cubicBezTo>
                <a:cubicBezTo>
                  <a:pt x="0" y="9"/>
                  <a:pt x="14" y="0"/>
                  <a:pt x="27" y="0"/>
                </a:cubicBezTo>
                <a:cubicBezTo>
                  <a:pt x="40" y="0"/>
                  <a:pt x="53" y="9"/>
                  <a:pt x="53" y="23"/>
                </a:cubicBezTo>
                <a:cubicBezTo>
                  <a:pt x="53" y="28"/>
                  <a:pt x="51" y="33"/>
                  <a:pt x="48" y="37"/>
                </a:cubicBezTo>
                <a:close/>
                <a:moveTo>
                  <a:pt x="27" y="7"/>
                </a:moveTo>
                <a:cubicBezTo>
                  <a:pt x="17" y="7"/>
                  <a:pt x="7" y="13"/>
                  <a:pt x="7" y="23"/>
                </a:cubicBezTo>
                <a:cubicBezTo>
                  <a:pt x="7" y="26"/>
                  <a:pt x="8" y="30"/>
                  <a:pt x="10" y="32"/>
                </a:cubicBezTo>
                <a:cubicBezTo>
                  <a:pt x="11" y="33"/>
                  <a:pt x="13" y="34"/>
                  <a:pt x="14" y="35"/>
                </a:cubicBezTo>
                <a:cubicBezTo>
                  <a:pt x="17" y="40"/>
                  <a:pt x="20" y="45"/>
                  <a:pt x="21" y="51"/>
                </a:cubicBezTo>
                <a:cubicBezTo>
                  <a:pt x="32" y="51"/>
                  <a:pt x="32" y="51"/>
                  <a:pt x="32" y="51"/>
                </a:cubicBezTo>
                <a:cubicBezTo>
                  <a:pt x="33" y="45"/>
                  <a:pt x="36" y="40"/>
                  <a:pt x="40" y="35"/>
                </a:cubicBezTo>
                <a:cubicBezTo>
                  <a:pt x="41" y="34"/>
                  <a:pt x="42" y="33"/>
                  <a:pt x="43" y="32"/>
                </a:cubicBezTo>
                <a:cubicBezTo>
                  <a:pt x="45" y="30"/>
                  <a:pt x="46" y="26"/>
                  <a:pt x="46" y="23"/>
                </a:cubicBezTo>
                <a:cubicBezTo>
                  <a:pt x="46" y="13"/>
                  <a:pt x="36" y="7"/>
                  <a:pt x="27" y="7"/>
                </a:cubicBezTo>
                <a:close/>
                <a:moveTo>
                  <a:pt x="36" y="25"/>
                </a:moveTo>
                <a:cubicBezTo>
                  <a:pt x="36" y="25"/>
                  <a:pt x="35" y="24"/>
                  <a:pt x="35" y="23"/>
                </a:cubicBezTo>
                <a:cubicBezTo>
                  <a:pt x="35" y="19"/>
                  <a:pt x="29" y="18"/>
                  <a:pt x="27" y="18"/>
                </a:cubicBezTo>
                <a:cubicBezTo>
                  <a:pt x="26" y="18"/>
                  <a:pt x="25" y="17"/>
                  <a:pt x="25" y="16"/>
                </a:cubicBezTo>
                <a:cubicBezTo>
                  <a:pt x="25" y="15"/>
                  <a:pt x="26" y="15"/>
                  <a:pt x="27" y="15"/>
                </a:cubicBezTo>
                <a:cubicBezTo>
                  <a:pt x="31" y="15"/>
                  <a:pt x="38" y="17"/>
                  <a:pt x="38" y="23"/>
                </a:cubicBezTo>
                <a:cubicBezTo>
                  <a:pt x="38" y="24"/>
                  <a:pt x="37" y="25"/>
                  <a:pt x="36" y="25"/>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24" name="Freeform 264"/>
          <p:cNvSpPr>
            <a:spLocks noEditPoints="1"/>
          </p:cNvSpPr>
          <p:nvPr/>
        </p:nvSpPr>
        <p:spPr bwMode="auto">
          <a:xfrm>
            <a:off x="5315838" y="3134703"/>
            <a:ext cx="147638" cy="257175"/>
          </a:xfrm>
          <a:custGeom>
            <a:avLst/>
            <a:gdLst>
              <a:gd name="T0" fmla="*/ 52 w 52"/>
              <a:gd name="T1" fmla="*/ 56 h 90"/>
              <a:gd name="T2" fmla="*/ 47 w 52"/>
              <a:gd name="T3" fmla="*/ 61 h 90"/>
              <a:gd name="T4" fmla="*/ 42 w 52"/>
              <a:gd name="T5" fmla="*/ 56 h 90"/>
              <a:gd name="T6" fmla="*/ 42 w 52"/>
              <a:gd name="T7" fmla="*/ 38 h 90"/>
              <a:gd name="T8" fmla="*/ 39 w 52"/>
              <a:gd name="T9" fmla="*/ 38 h 90"/>
              <a:gd name="T10" fmla="*/ 39 w 52"/>
              <a:gd name="T11" fmla="*/ 84 h 90"/>
              <a:gd name="T12" fmla="*/ 33 w 52"/>
              <a:gd name="T13" fmla="*/ 90 h 90"/>
              <a:gd name="T14" fmla="*/ 28 w 52"/>
              <a:gd name="T15" fmla="*/ 84 h 90"/>
              <a:gd name="T16" fmla="*/ 28 w 52"/>
              <a:gd name="T17" fmla="*/ 61 h 90"/>
              <a:gd name="T18" fmla="*/ 24 w 52"/>
              <a:gd name="T19" fmla="*/ 61 h 90"/>
              <a:gd name="T20" fmla="*/ 24 w 52"/>
              <a:gd name="T21" fmla="*/ 84 h 90"/>
              <a:gd name="T22" fmla="*/ 19 w 52"/>
              <a:gd name="T23" fmla="*/ 90 h 90"/>
              <a:gd name="T24" fmla="*/ 13 w 52"/>
              <a:gd name="T25" fmla="*/ 84 h 90"/>
              <a:gd name="T26" fmla="*/ 13 w 52"/>
              <a:gd name="T27" fmla="*/ 38 h 90"/>
              <a:gd name="T28" fmla="*/ 10 w 52"/>
              <a:gd name="T29" fmla="*/ 38 h 90"/>
              <a:gd name="T30" fmla="*/ 10 w 52"/>
              <a:gd name="T31" fmla="*/ 56 h 90"/>
              <a:gd name="T32" fmla="*/ 5 w 52"/>
              <a:gd name="T33" fmla="*/ 61 h 90"/>
              <a:gd name="T34" fmla="*/ 0 w 52"/>
              <a:gd name="T35" fmla="*/ 56 h 90"/>
              <a:gd name="T36" fmla="*/ 0 w 52"/>
              <a:gd name="T37" fmla="*/ 34 h 90"/>
              <a:gd name="T38" fmla="*/ 10 w 52"/>
              <a:gd name="T39" fmla="*/ 25 h 90"/>
              <a:gd name="T40" fmla="*/ 42 w 52"/>
              <a:gd name="T41" fmla="*/ 25 h 90"/>
              <a:gd name="T42" fmla="*/ 52 w 52"/>
              <a:gd name="T43" fmla="*/ 34 h 90"/>
              <a:gd name="T44" fmla="*/ 52 w 52"/>
              <a:gd name="T45" fmla="*/ 56 h 90"/>
              <a:gd name="T46" fmla="*/ 26 w 52"/>
              <a:gd name="T47" fmla="*/ 23 h 90"/>
              <a:gd name="T48" fmla="*/ 14 w 52"/>
              <a:gd name="T49" fmla="*/ 12 h 90"/>
              <a:gd name="T50" fmla="*/ 26 w 52"/>
              <a:gd name="T51" fmla="*/ 0 h 90"/>
              <a:gd name="T52" fmla="*/ 37 w 52"/>
              <a:gd name="T53" fmla="*/ 12 h 90"/>
              <a:gd name="T54" fmla="*/ 26 w 52"/>
              <a:gd name="T55" fmla="*/ 2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2" h="90">
                <a:moveTo>
                  <a:pt x="52" y="56"/>
                </a:moveTo>
                <a:cubicBezTo>
                  <a:pt x="52" y="58"/>
                  <a:pt x="50" y="61"/>
                  <a:pt x="47" y="61"/>
                </a:cubicBezTo>
                <a:cubicBezTo>
                  <a:pt x="45" y="61"/>
                  <a:pt x="42" y="58"/>
                  <a:pt x="42" y="56"/>
                </a:cubicBezTo>
                <a:cubicBezTo>
                  <a:pt x="42" y="38"/>
                  <a:pt x="42" y="38"/>
                  <a:pt x="42" y="38"/>
                </a:cubicBezTo>
                <a:cubicBezTo>
                  <a:pt x="39" y="38"/>
                  <a:pt x="39" y="38"/>
                  <a:pt x="39" y="38"/>
                </a:cubicBezTo>
                <a:cubicBezTo>
                  <a:pt x="39" y="84"/>
                  <a:pt x="39" y="84"/>
                  <a:pt x="39" y="84"/>
                </a:cubicBezTo>
                <a:cubicBezTo>
                  <a:pt x="39" y="88"/>
                  <a:pt x="36" y="90"/>
                  <a:pt x="33" y="90"/>
                </a:cubicBezTo>
                <a:cubicBezTo>
                  <a:pt x="30" y="90"/>
                  <a:pt x="28" y="88"/>
                  <a:pt x="28" y="84"/>
                </a:cubicBezTo>
                <a:cubicBezTo>
                  <a:pt x="28" y="61"/>
                  <a:pt x="28" y="61"/>
                  <a:pt x="28" y="61"/>
                </a:cubicBezTo>
                <a:cubicBezTo>
                  <a:pt x="24" y="61"/>
                  <a:pt x="24" y="61"/>
                  <a:pt x="24" y="61"/>
                </a:cubicBezTo>
                <a:cubicBezTo>
                  <a:pt x="24" y="84"/>
                  <a:pt x="24" y="84"/>
                  <a:pt x="24" y="84"/>
                </a:cubicBezTo>
                <a:cubicBezTo>
                  <a:pt x="24" y="88"/>
                  <a:pt x="22" y="90"/>
                  <a:pt x="19" y="90"/>
                </a:cubicBezTo>
                <a:cubicBezTo>
                  <a:pt x="15" y="90"/>
                  <a:pt x="13" y="88"/>
                  <a:pt x="13" y="84"/>
                </a:cubicBezTo>
                <a:cubicBezTo>
                  <a:pt x="13" y="38"/>
                  <a:pt x="13" y="38"/>
                  <a:pt x="13" y="38"/>
                </a:cubicBezTo>
                <a:cubicBezTo>
                  <a:pt x="10" y="38"/>
                  <a:pt x="10" y="38"/>
                  <a:pt x="10" y="38"/>
                </a:cubicBezTo>
                <a:cubicBezTo>
                  <a:pt x="10" y="56"/>
                  <a:pt x="10" y="56"/>
                  <a:pt x="10" y="56"/>
                </a:cubicBezTo>
                <a:cubicBezTo>
                  <a:pt x="10" y="58"/>
                  <a:pt x="7" y="61"/>
                  <a:pt x="5" y="61"/>
                </a:cubicBezTo>
                <a:cubicBezTo>
                  <a:pt x="2" y="61"/>
                  <a:pt x="0" y="58"/>
                  <a:pt x="0" y="56"/>
                </a:cubicBezTo>
                <a:cubicBezTo>
                  <a:pt x="0" y="34"/>
                  <a:pt x="0" y="34"/>
                  <a:pt x="0" y="34"/>
                </a:cubicBezTo>
                <a:cubicBezTo>
                  <a:pt x="0" y="29"/>
                  <a:pt x="4" y="25"/>
                  <a:pt x="10" y="25"/>
                </a:cubicBezTo>
                <a:cubicBezTo>
                  <a:pt x="42" y="25"/>
                  <a:pt x="42" y="25"/>
                  <a:pt x="42" y="25"/>
                </a:cubicBezTo>
                <a:cubicBezTo>
                  <a:pt x="48" y="25"/>
                  <a:pt x="52" y="29"/>
                  <a:pt x="52" y="34"/>
                </a:cubicBezTo>
                <a:lnTo>
                  <a:pt x="52" y="56"/>
                </a:lnTo>
                <a:close/>
                <a:moveTo>
                  <a:pt x="26" y="23"/>
                </a:moveTo>
                <a:cubicBezTo>
                  <a:pt x="20" y="23"/>
                  <a:pt x="14" y="18"/>
                  <a:pt x="14" y="12"/>
                </a:cubicBezTo>
                <a:cubicBezTo>
                  <a:pt x="14" y="5"/>
                  <a:pt x="20" y="0"/>
                  <a:pt x="26" y="0"/>
                </a:cubicBezTo>
                <a:cubicBezTo>
                  <a:pt x="32" y="0"/>
                  <a:pt x="37" y="5"/>
                  <a:pt x="37" y="12"/>
                </a:cubicBezTo>
                <a:cubicBezTo>
                  <a:pt x="37" y="18"/>
                  <a:pt x="32" y="23"/>
                  <a:pt x="26" y="2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25" name="Freeform 270"/>
          <p:cNvSpPr>
            <a:spLocks noEditPoints="1"/>
          </p:cNvSpPr>
          <p:nvPr/>
        </p:nvSpPr>
        <p:spPr bwMode="auto">
          <a:xfrm>
            <a:off x="11154638" y="2072391"/>
            <a:ext cx="168275" cy="244475"/>
          </a:xfrm>
          <a:custGeom>
            <a:avLst/>
            <a:gdLst>
              <a:gd name="T0" fmla="*/ 59 w 59"/>
              <a:gd name="T1" fmla="*/ 43 h 86"/>
              <a:gd name="T2" fmla="*/ 33 w 59"/>
              <a:gd name="T3" fmla="*/ 72 h 86"/>
              <a:gd name="T4" fmla="*/ 33 w 59"/>
              <a:gd name="T5" fmla="*/ 79 h 86"/>
              <a:gd name="T6" fmla="*/ 46 w 59"/>
              <a:gd name="T7" fmla="*/ 79 h 86"/>
              <a:gd name="T8" fmla="*/ 49 w 59"/>
              <a:gd name="T9" fmla="*/ 82 h 86"/>
              <a:gd name="T10" fmla="*/ 46 w 59"/>
              <a:gd name="T11" fmla="*/ 86 h 86"/>
              <a:gd name="T12" fmla="*/ 13 w 59"/>
              <a:gd name="T13" fmla="*/ 86 h 86"/>
              <a:gd name="T14" fmla="*/ 10 w 59"/>
              <a:gd name="T15" fmla="*/ 82 h 86"/>
              <a:gd name="T16" fmla="*/ 13 w 59"/>
              <a:gd name="T17" fmla="*/ 79 h 86"/>
              <a:gd name="T18" fmla="*/ 26 w 59"/>
              <a:gd name="T19" fmla="*/ 79 h 86"/>
              <a:gd name="T20" fmla="*/ 26 w 59"/>
              <a:gd name="T21" fmla="*/ 72 h 86"/>
              <a:gd name="T22" fmla="*/ 0 w 59"/>
              <a:gd name="T23" fmla="*/ 43 h 86"/>
              <a:gd name="T24" fmla="*/ 0 w 59"/>
              <a:gd name="T25" fmla="*/ 36 h 86"/>
              <a:gd name="T26" fmla="*/ 3 w 59"/>
              <a:gd name="T27" fmla="*/ 33 h 86"/>
              <a:gd name="T28" fmla="*/ 7 w 59"/>
              <a:gd name="T29" fmla="*/ 36 h 86"/>
              <a:gd name="T30" fmla="*/ 7 w 59"/>
              <a:gd name="T31" fmla="*/ 43 h 86"/>
              <a:gd name="T32" fmla="*/ 30 w 59"/>
              <a:gd name="T33" fmla="*/ 66 h 86"/>
              <a:gd name="T34" fmla="*/ 53 w 59"/>
              <a:gd name="T35" fmla="*/ 43 h 86"/>
              <a:gd name="T36" fmla="*/ 53 w 59"/>
              <a:gd name="T37" fmla="*/ 36 h 86"/>
              <a:gd name="T38" fmla="*/ 56 w 59"/>
              <a:gd name="T39" fmla="*/ 33 h 86"/>
              <a:gd name="T40" fmla="*/ 59 w 59"/>
              <a:gd name="T41" fmla="*/ 36 h 86"/>
              <a:gd name="T42" fmla="*/ 59 w 59"/>
              <a:gd name="T43" fmla="*/ 43 h 86"/>
              <a:gd name="T44" fmla="*/ 46 w 59"/>
              <a:gd name="T45" fmla="*/ 43 h 86"/>
              <a:gd name="T46" fmla="*/ 30 w 59"/>
              <a:gd name="T47" fmla="*/ 59 h 86"/>
              <a:gd name="T48" fmla="*/ 13 w 59"/>
              <a:gd name="T49" fmla="*/ 43 h 86"/>
              <a:gd name="T50" fmla="*/ 13 w 59"/>
              <a:gd name="T51" fmla="*/ 17 h 86"/>
              <a:gd name="T52" fmla="*/ 30 w 59"/>
              <a:gd name="T53" fmla="*/ 0 h 86"/>
              <a:gd name="T54" fmla="*/ 46 w 59"/>
              <a:gd name="T55" fmla="*/ 17 h 86"/>
              <a:gd name="T56" fmla="*/ 46 w 59"/>
              <a:gd name="T57" fmla="*/ 4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9" h="86">
                <a:moveTo>
                  <a:pt x="59" y="43"/>
                </a:moveTo>
                <a:cubicBezTo>
                  <a:pt x="59" y="58"/>
                  <a:pt x="48" y="71"/>
                  <a:pt x="33" y="72"/>
                </a:cubicBezTo>
                <a:cubicBezTo>
                  <a:pt x="33" y="79"/>
                  <a:pt x="33" y="79"/>
                  <a:pt x="33" y="79"/>
                </a:cubicBezTo>
                <a:cubicBezTo>
                  <a:pt x="46" y="79"/>
                  <a:pt x="46" y="79"/>
                  <a:pt x="46" y="79"/>
                </a:cubicBezTo>
                <a:cubicBezTo>
                  <a:pt x="48" y="79"/>
                  <a:pt x="49" y="80"/>
                  <a:pt x="49" y="82"/>
                </a:cubicBezTo>
                <a:cubicBezTo>
                  <a:pt x="49" y="84"/>
                  <a:pt x="48" y="86"/>
                  <a:pt x="46" y="86"/>
                </a:cubicBezTo>
                <a:cubicBezTo>
                  <a:pt x="13" y="86"/>
                  <a:pt x="13" y="86"/>
                  <a:pt x="13" y="86"/>
                </a:cubicBezTo>
                <a:cubicBezTo>
                  <a:pt x="11" y="86"/>
                  <a:pt x="10" y="84"/>
                  <a:pt x="10" y="82"/>
                </a:cubicBezTo>
                <a:cubicBezTo>
                  <a:pt x="10" y="80"/>
                  <a:pt x="11" y="79"/>
                  <a:pt x="13" y="79"/>
                </a:cubicBezTo>
                <a:cubicBezTo>
                  <a:pt x="26" y="79"/>
                  <a:pt x="26" y="79"/>
                  <a:pt x="26" y="79"/>
                </a:cubicBezTo>
                <a:cubicBezTo>
                  <a:pt x="26" y="72"/>
                  <a:pt x="26" y="72"/>
                  <a:pt x="26" y="72"/>
                </a:cubicBezTo>
                <a:cubicBezTo>
                  <a:pt x="12" y="71"/>
                  <a:pt x="0" y="58"/>
                  <a:pt x="0" y="43"/>
                </a:cubicBezTo>
                <a:cubicBezTo>
                  <a:pt x="0" y="36"/>
                  <a:pt x="0" y="36"/>
                  <a:pt x="0" y="36"/>
                </a:cubicBezTo>
                <a:cubicBezTo>
                  <a:pt x="0" y="35"/>
                  <a:pt x="2" y="33"/>
                  <a:pt x="3" y="33"/>
                </a:cubicBezTo>
                <a:cubicBezTo>
                  <a:pt x="5" y="33"/>
                  <a:pt x="7" y="35"/>
                  <a:pt x="7" y="36"/>
                </a:cubicBezTo>
                <a:cubicBezTo>
                  <a:pt x="7" y="43"/>
                  <a:pt x="7" y="43"/>
                  <a:pt x="7" y="43"/>
                </a:cubicBezTo>
                <a:cubicBezTo>
                  <a:pt x="7" y="56"/>
                  <a:pt x="17" y="66"/>
                  <a:pt x="30" y="66"/>
                </a:cubicBezTo>
                <a:cubicBezTo>
                  <a:pt x="42" y="66"/>
                  <a:pt x="53" y="56"/>
                  <a:pt x="53" y="43"/>
                </a:cubicBezTo>
                <a:cubicBezTo>
                  <a:pt x="53" y="36"/>
                  <a:pt x="53" y="36"/>
                  <a:pt x="53" y="36"/>
                </a:cubicBezTo>
                <a:cubicBezTo>
                  <a:pt x="53" y="35"/>
                  <a:pt x="54" y="33"/>
                  <a:pt x="56" y="33"/>
                </a:cubicBezTo>
                <a:cubicBezTo>
                  <a:pt x="58" y="33"/>
                  <a:pt x="59" y="35"/>
                  <a:pt x="59" y="36"/>
                </a:cubicBezTo>
                <a:lnTo>
                  <a:pt x="59" y="43"/>
                </a:lnTo>
                <a:close/>
                <a:moveTo>
                  <a:pt x="46" y="43"/>
                </a:moveTo>
                <a:cubicBezTo>
                  <a:pt x="46" y="52"/>
                  <a:pt x="39" y="59"/>
                  <a:pt x="30" y="59"/>
                </a:cubicBezTo>
                <a:cubicBezTo>
                  <a:pt x="21" y="59"/>
                  <a:pt x="13" y="52"/>
                  <a:pt x="13" y="43"/>
                </a:cubicBezTo>
                <a:cubicBezTo>
                  <a:pt x="13" y="17"/>
                  <a:pt x="13" y="17"/>
                  <a:pt x="13" y="17"/>
                </a:cubicBezTo>
                <a:cubicBezTo>
                  <a:pt x="13" y="8"/>
                  <a:pt x="21" y="0"/>
                  <a:pt x="30" y="0"/>
                </a:cubicBezTo>
                <a:cubicBezTo>
                  <a:pt x="39" y="0"/>
                  <a:pt x="46" y="8"/>
                  <a:pt x="46" y="17"/>
                </a:cubicBezTo>
                <a:lnTo>
                  <a:pt x="46" y="4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26" name="Freeform 275"/>
          <p:cNvSpPr>
            <a:spLocks noEditPoints="1"/>
          </p:cNvSpPr>
          <p:nvPr/>
        </p:nvSpPr>
        <p:spPr bwMode="auto">
          <a:xfrm>
            <a:off x="9761380" y="800843"/>
            <a:ext cx="244644" cy="163865"/>
          </a:xfrm>
          <a:custGeom>
            <a:avLst/>
            <a:gdLst>
              <a:gd name="T0" fmla="*/ 117 w 118"/>
              <a:gd name="T1" fmla="*/ 21 h 79"/>
              <a:gd name="T2" fmla="*/ 60 w 118"/>
              <a:gd name="T3" fmla="*/ 39 h 79"/>
              <a:gd name="T4" fmla="*/ 59 w 118"/>
              <a:gd name="T5" fmla="*/ 39 h 79"/>
              <a:gd name="T6" fmla="*/ 59 w 118"/>
              <a:gd name="T7" fmla="*/ 39 h 79"/>
              <a:gd name="T8" fmla="*/ 25 w 118"/>
              <a:gd name="T9" fmla="*/ 29 h 79"/>
              <a:gd name="T10" fmla="*/ 20 w 118"/>
              <a:gd name="T11" fmla="*/ 43 h 79"/>
              <a:gd name="T12" fmla="*/ 23 w 118"/>
              <a:gd name="T13" fmla="*/ 49 h 79"/>
              <a:gd name="T14" fmla="*/ 20 w 118"/>
              <a:gd name="T15" fmla="*/ 55 h 79"/>
              <a:gd name="T16" fmla="*/ 23 w 118"/>
              <a:gd name="T17" fmla="*/ 77 h 79"/>
              <a:gd name="T18" fmla="*/ 23 w 118"/>
              <a:gd name="T19" fmla="*/ 78 h 79"/>
              <a:gd name="T20" fmla="*/ 21 w 118"/>
              <a:gd name="T21" fmla="*/ 79 h 79"/>
              <a:gd name="T22" fmla="*/ 11 w 118"/>
              <a:gd name="T23" fmla="*/ 79 h 79"/>
              <a:gd name="T24" fmla="*/ 10 w 118"/>
              <a:gd name="T25" fmla="*/ 78 h 79"/>
              <a:gd name="T26" fmla="*/ 10 w 118"/>
              <a:gd name="T27" fmla="*/ 77 h 79"/>
              <a:gd name="T28" fmla="*/ 13 w 118"/>
              <a:gd name="T29" fmla="*/ 55 h 79"/>
              <a:gd name="T30" fmla="*/ 10 w 118"/>
              <a:gd name="T31" fmla="*/ 49 h 79"/>
              <a:gd name="T32" fmla="*/ 13 w 118"/>
              <a:gd name="T33" fmla="*/ 43 h 79"/>
              <a:gd name="T34" fmla="*/ 18 w 118"/>
              <a:gd name="T35" fmla="*/ 27 h 79"/>
              <a:gd name="T36" fmla="*/ 1 w 118"/>
              <a:gd name="T37" fmla="*/ 21 h 79"/>
              <a:gd name="T38" fmla="*/ 0 w 118"/>
              <a:gd name="T39" fmla="*/ 20 h 79"/>
              <a:gd name="T40" fmla="*/ 1 w 118"/>
              <a:gd name="T41" fmla="*/ 18 h 79"/>
              <a:gd name="T42" fmla="*/ 59 w 118"/>
              <a:gd name="T43" fmla="*/ 0 h 79"/>
              <a:gd name="T44" fmla="*/ 59 w 118"/>
              <a:gd name="T45" fmla="*/ 0 h 79"/>
              <a:gd name="T46" fmla="*/ 60 w 118"/>
              <a:gd name="T47" fmla="*/ 0 h 79"/>
              <a:gd name="T48" fmla="*/ 117 w 118"/>
              <a:gd name="T49" fmla="*/ 18 h 79"/>
              <a:gd name="T50" fmla="*/ 118 w 118"/>
              <a:gd name="T51" fmla="*/ 20 h 79"/>
              <a:gd name="T52" fmla="*/ 117 w 118"/>
              <a:gd name="T53" fmla="*/ 21 h 79"/>
              <a:gd name="T54" fmla="*/ 92 w 118"/>
              <a:gd name="T55" fmla="*/ 52 h 79"/>
              <a:gd name="T56" fmla="*/ 59 w 118"/>
              <a:gd name="T57" fmla="*/ 65 h 79"/>
              <a:gd name="T58" fmla="*/ 26 w 118"/>
              <a:gd name="T59" fmla="*/ 52 h 79"/>
              <a:gd name="T60" fmla="*/ 27 w 118"/>
              <a:gd name="T61" fmla="*/ 36 h 79"/>
              <a:gd name="T62" fmla="*/ 57 w 118"/>
              <a:gd name="T63" fmla="*/ 45 h 79"/>
              <a:gd name="T64" fmla="*/ 59 w 118"/>
              <a:gd name="T65" fmla="*/ 46 h 79"/>
              <a:gd name="T66" fmla="*/ 62 w 118"/>
              <a:gd name="T67" fmla="*/ 45 h 79"/>
              <a:gd name="T68" fmla="*/ 91 w 118"/>
              <a:gd name="T69" fmla="*/ 36 h 79"/>
              <a:gd name="T70" fmla="*/ 92 w 118"/>
              <a:gd name="T71" fmla="*/ 5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8" h="79">
                <a:moveTo>
                  <a:pt x="117" y="21"/>
                </a:moveTo>
                <a:cubicBezTo>
                  <a:pt x="60" y="39"/>
                  <a:pt x="60" y="39"/>
                  <a:pt x="60" y="39"/>
                </a:cubicBezTo>
                <a:cubicBezTo>
                  <a:pt x="59" y="39"/>
                  <a:pt x="59" y="39"/>
                  <a:pt x="59" y="39"/>
                </a:cubicBezTo>
                <a:cubicBezTo>
                  <a:pt x="59" y="39"/>
                  <a:pt x="59" y="39"/>
                  <a:pt x="59" y="39"/>
                </a:cubicBezTo>
                <a:cubicBezTo>
                  <a:pt x="25" y="29"/>
                  <a:pt x="25" y="29"/>
                  <a:pt x="25" y="29"/>
                </a:cubicBezTo>
                <a:cubicBezTo>
                  <a:pt x="22" y="31"/>
                  <a:pt x="20" y="37"/>
                  <a:pt x="20" y="43"/>
                </a:cubicBezTo>
                <a:cubicBezTo>
                  <a:pt x="22" y="45"/>
                  <a:pt x="23" y="47"/>
                  <a:pt x="23" y="49"/>
                </a:cubicBezTo>
                <a:cubicBezTo>
                  <a:pt x="23" y="51"/>
                  <a:pt x="22" y="53"/>
                  <a:pt x="20" y="55"/>
                </a:cubicBezTo>
                <a:cubicBezTo>
                  <a:pt x="23" y="77"/>
                  <a:pt x="23" y="77"/>
                  <a:pt x="23" y="77"/>
                </a:cubicBezTo>
                <a:cubicBezTo>
                  <a:pt x="23" y="77"/>
                  <a:pt x="23" y="78"/>
                  <a:pt x="23" y="78"/>
                </a:cubicBezTo>
                <a:cubicBezTo>
                  <a:pt x="22" y="78"/>
                  <a:pt x="22" y="79"/>
                  <a:pt x="21" y="79"/>
                </a:cubicBezTo>
                <a:cubicBezTo>
                  <a:pt x="11" y="79"/>
                  <a:pt x="11" y="79"/>
                  <a:pt x="11" y="79"/>
                </a:cubicBezTo>
                <a:cubicBezTo>
                  <a:pt x="11" y="79"/>
                  <a:pt x="11" y="78"/>
                  <a:pt x="10" y="78"/>
                </a:cubicBezTo>
                <a:cubicBezTo>
                  <a:pt x="10" y="78"/>
                  <a:pt x="10" y="77"/>
                  <a:pt x="10" y="77"/>
                </a:cubicBezTo>
                <a:cubicBezTo>
                  <a:pt x="13" y="55"/>
                  <a:pt x="13" y="55"/>
                  <a:pt x="13" y="55"/>
                </a:cubicBezTo>
                <a:cubicBezTo>
                  <a:pt x="11" y="53"/>
                  <a:pt x="10" y="51"/>
                  <a:pt x="10" y="49"/>
                </a:cubicBezTo>
                <a:cubicBezTo>
                  <a:pt x="10" y="47"/>
                  <a:pt x="11" y="45"/>
                  <a:pt x="13" y="43"/>
                </a:cubicBezTo>
                <a:cubicBezTo>
                  <a:pt x="13" y="37"/>
                  <a:pt x="15" y="31"/>
                  <a:pt x="18" y="27"/>
                </a:cubicBezTo>
                <a:cubicBezTo>
                  <a:pt x="1" y="21"/>
                  <a:pt x="1" y="21"/>
                  <a:pt x="1" y="21"/>
                </a:cubicBezTo>
                <a:cubicBezTo>
                  <a:pt x="0" y="21"/>
                  <a:pt x="0" y="20"/>
                  <a:pt x="0" y="20"/>
                </a:cubicBezTo>
                <a:cubicBezTo>
                  <a:pt x="0" y="19"/>
                  <a:pt x="0" y="18"/>
                  <a:pt x="1" y="18"/>
                </a:cubicBezTo>
                <a:cubicBezTo>
                  <a:pt x="59" y="0"/>
                  <a:pt x="59" y="0"/>
                  <a:pt x="59" y="0"/>
                </a:cubicBezTo>
                <a:cubicBezTo>
                  <a:pt x="59" y="0"/>
                  <a:pt x="59" y="0"/>
                  <a:pt x="59" y="0"/>
                </a:cubicBezTo>
                <a:cubicBezTo>
                  <a:pt x="59" y="0"/>
                  <a:pt x="59" y="0"/>
                  <a:pt x="60" y="0"/>
                </a:cubicBezTo>
                <a:cubicBezTo>
                  <a:pt x="117" y="18"/>
                  <a:pt x="117" y="18"/>
                  <a:pt x="117" y="18"/>
                </a:cubicBezTo>
                <a:cubicBezTo>
                  <a:pt x="118" y="18"/>
                  <a:pt x="118" y="19"/>
                  <a:pt x="118" y="20"/>
                </a:cubicBezTo>
                <a:cubicBezTo>
                  <a:pt x="118" y="20"/>
                  <a:pt x="118" y="21"/>
                  <a:pt x="117" y="21"/>
                </a:cubicBezTo>
                <a:close/>
                <a:moveTo>
                  <a:pt x="92" y="52"/>
                </a:moveTo>
                <a:cubicBezTo>
                  <a:pt x="92" y="60"/>
                  <a:pt x="77" y="65"/>
                  <a:pt x="59" y="65"/>
                </a:cubicBezTo>
                <a:cubicBezTo>
                  <a:pt x="41" y="65"/>
                  <a:pt x="26" y="60"/>
                  <a:pt x="26" y="52"/>
                </a:cubicBezTo>
                <a:cubicBezTo>
                  <a:pt x="27" y="36"/>
                  <a:pt x="27" y="36"/>
                  <a:pt x="27" y="36"/>
                </a:cubicBezTo>
                <a:cubicBezTo>
                  <a:pt x="57" y="45"/>
                  <a:pt x="57" y="45"/>
                  <a:pt x="57" y="45"/>
                </a:cubicBezTo>
                <a:cubicBezTo>
                  <a:pt x="57" y="46"/>
                  <a:pt x="58" y="46"/>
                  <a:pt x="59" y="46"/>
                </a:cubicBezTo>
                <a:cubicBezTo>
                  <a:pt x="60" y="46"/>
                  <a:pt x="61" y="46"/>
                  <a:pt x="62" y="45"/>
                </a:cubicBezTo>
                <a:cubicBezTo>
                  <a:pt x="91" y="36"/>
                  <a:pt x="91" y="36"/>
                  <a:pt x="91" y="36"/>
                </a:cubicBezTo>
                <a:lnTo>
                  <a:pt x="92" y="5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27" name="Freeform 279"/>
          <p:cNvSpPr>
            <a:spLocks/>
          </p:cNvSpPr>
          <p:nvPr/>
        </p:nvSpPr>
        <p:spPr bwMode="auto">
          <a:xfrm>
            <a:off x="2866719" y="2088449"/>
            <a:ext cx="261938" cy="261938"/>
          </a:xfrm>
          <a:custGeom>
            <a:avLst/>
            <a:gdLst>
              <a:gd name="T0" fmla="*/ 91 w 92"/>
              <a:gd name="T1" fmla="*/ 4 h 92"/>
              <a:gd name="T2" fmla="*/ 78 w 92"/>
              <a:gd name="T3" fmla="*/ 83 h 92"/>
              <a:gd name="T4" fmla="*/ 77 w 92"/>
              <a:gd name="T5" fmla="*/ 85 h 92"/>
              <a:gd name="T6" fmla="*/ 75 w 92"/>
              <a:gd name="T7" fmla="*/ 86 h 92"/>
              <a:gd name="T8" fmla="*/ 74 w 92"/>
              <a:gd name="T9" fmla="*/ 85 h 92"/>
              <a:gd name="T10" fmla="*/ 51 w 92"/>
              <a:gd name="T11" fmla="*/ 76 h 92"/>
              <a:gd name="T12" fmla="*/ 38 w 92"/>
              <a:gd name="T13" fmla="*/ 91 h 92"/>
              <a:gd name="T14" fmla="*/ 36 w 92"/>
              <a:gd name="T15" fmla="*/ 92 h 92"/>
              <a:gd name="T16" fmla="*/ 35 w 92"/>
              <a:gd name="T17" fmla="*/ 92 h 92"/>
              <a:gd name="T18" fmla="*/ 32 w 92"/>
              <a:gd name="T19" fmla="*/ 89 h 92"/>
              <a:gd name="T20" fmla="*/ 32 w 92"/>
              <a:gd name="T21" fmla="*/ 71 h 92"/>
              <a:gd name="T22" fmla="*/ 77 w 92"/>
              <a:gd name="T23" fmla="*/ 17 h 92"/>
              <a:gd name="T24" fmla="*/ 22 w 92"/>
              <a:gd name="T25" fmla="*/ 64 h 92"/>
              <a:gd name="T26" fmla="*/ 2 w 92"/>
              <a:gd name="T27" fmla="*/ 56 h 92"/>
              <a:gd name="T28" fmla="*/ 0 w 92"/>
              <a:gd name="T29" fmla="*/ 53 h 92"/>
              <a:gd name="T30" fmla="*/ 1 w 92"/>
              <a:gd name="T31" fmla="*/ 50 h 92"/>
              <a:gd name="T32" fmla="*/ 87 w 92"/>
              <a:gd name="T33" fmla="*/ 1 h 92"/>
              <a:gd name="T34" fmla="*/ 88 w 92"/>
              <a:gd name="T35" fmla="*/ 0 h 92"/>
              <a:gd name="T36" fmla="*/ 90 w 92"/>
              <a:gd name="T37" fmla="*/ 1 h 92"/>
              <a:gd name="T38" fmla="*/ 91 w 92"/>
              <a:gd name="T39" fmla="*/ 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2" h="92">
                <a:moveTo>
                  <a:pt x="91" y="4"/>
                </a:moveTo>
                <a:cubicBezTo>
                  <a:pt x="78" y="83"/>
                  <a:pt x="78" y="83"/>
                  <a:pt x="78" y="83"/>
                </a:cubicBezTo>
                <a:cubicBezTo>
                  <a:pt x="78" y="84"/>
                  <a:pt x="78" y="85"/>
                  <a:pt x="77" y="85"/>
                </a:cubicBezTo>
                <a:cubicBezTo>
                  <a:pt x="76" y="85"/>
                  <a:pt x="76" y="86"/>
                  <a:pt x="75" y="86"/>
                </a:cubicBezTo>
                <a:cubicBezTo>
                  <a:pt x="75" y="86"/>
                  <a:pt x="74" y="85"/>
                  <a:pt x="74" y="85"/>
                </a:cubicBezTo>
                <a:cubicBezTo>
                  <a:pt x="51" y="76"/>
                  <a:pt x="51" y="76"/>
                  <a:pt x="51" y="76"/>
                </a:cubicBezTo>
                <a:cubicBezTo>
                  <a:pt x="38" y="91"/>
                  <a:pt x="38" y="91"/>
                  <a:pt x="38" y="91"/>
                </a:cubicBezTo>
                <a:cubicBezTo>
                  <a:pt x="38" y="92"/>
                  <a:pt x="37" y="92"/>
                  <a:pt x="36" y="92"/>
                </a:cubicBezTo>
                <a:cubicBezTo>
                  <a:pt x="35" y="92"/>
                  <a:pt x="35" y="92"/>
                  <a:pt x="35" y="92"/>
                </a:cubicBezTo>
                <a:cubicBezTo>
                  <a:pt x="33" y="91"/>
                  <a:pt x="32" y="90"/>
                  <a:pt x="32" y="89"/>
                </a:cubicBezTo>
                <a:cubicBezTo>
                  <a:pt x="32" y="71"/>
                  <a:pt x="32" y="71"/>
                  <a:pt x="32" y="71"/>
                </a:cubicBezTo>
                <a:cubicBezTo>
                  <a:pt x="77" y="17"/>
                  <a:pt x="77" y="17"/>
                  <a:pt x="77" y="17"/>
                </a:cubicBezTo>
                <a:cubicBezTo>
                  <a:pt x="22" y="64"/>
                  <a:pt x="22" y="64"/>
                  <a:pt x="22" y="64"/>
                </a:cubicBezTo>
                <a:cubicBezTo>
                  <a:pt x="2" y="56"/>
                  <a:pt x="2" y="56"/>
                  <a:pt x="2" y="56"/>
                </a:cubicBezTo>
                <a:cubicBezTo>
                  <a:pt x="0" y="55"/>
                  <a:pt x="0" y="54"/>
                  <a:pt x="0" y="53"/>
                </a:cubicBezTo>
                <a:cubicBezTo>
                  <a:pt x="0" y="52"/>
                  <a:pt x="0" y="51"/>
                  <a:pt x="1" y="50"/>
                </a:cubicBezTo>
                <a:cubicBezTo>
                  <a:pt x="87" y="1"/>
                  <a:pt x="87" y="1"/>
                  <a:pt x="87" y="1"/>
                </a:cubicBezTo>
                <a:cubicBezTo>
                  <a:pt x="87" y="1"/>
                  <a:pt x="88" y="0"/>
                  <a:pt x="88" y="0"/>
                </a:cubicBezTo>
                <a:cubicBezTo>
                  <a:pt x="89" y="0"/>
                  <a:pt x="90" y="1"/>
                  <a:pt x="90" y="1"/>
                </a:cubicBezTo>
                <a:cubicBezTo>
                  <a:pt x="91" y="2"/>
                  <a:pt x="92" y="3"/>
                  <a:pt x="91" y="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128" name="Freeform 291"/>
          <p:cNvSpPr>
            <a:spLocks noEditPoints="1"/>
          </p:cNvSpPr>
          <p:nvPr/>
        </p:nvSpPr>
        <p:spPr bwMode="auto">
          <a:xfrm>
            <a:off x="3975042" y="3945384"/>
            <a:ext cx="195233" cy="153554"/>
          </a:xfrm>
          <a:custGeom>
            <a:avLst/>
            <a:gdLst>
              <a:gd name="T0" fmla="*/ 99 w 99"/>
              <a:gd name="T1" fmla="*/ 70 h 78"/>
              <a:gd name="T2" fmla="*/ 90 w 99"/>
              <a:gd name="T3" fmla="*/ 78 h 78"/>
              <a:gd name="T4" fmla="*/ 8 w 99"/>
              <a:gd name="T5" fmla="*/ 78 h 78"/>
              <a:gd name="T6" fmla="*/ 0 w 99"/>
              <a:gd name="T7" fmla="*/ 70 h 78"/>
              <a:gd name="T8" fmla="*/ 0 w 99"/>
              <a:gd name="T9" fmla="*/ 8 h 78"/>
              <a:gd name="T10" fmla="*/ 8 w 99"/>
              <a:gd name="T11" fmla="*/ 0 h 78"/>
              <a:gd name="T12" fmla="*/ 90 w 99"/>
              <a:gd name="T13" fmla="*/ 0 h 78"/>
              <a:gd name="T14" fmla="*/ 99 w 99"/>
              <a:gd name="T15" fmla="*/ 8 h 78"/>
              <a:gd name="T16" fmla="*/ 99 w 99"/>
              <a:gd name="T17" fmla="*/ 70 h 78"/>
              <a:gd name="T18" fmla="*/ 8 w 99"/>
              <a:gd name="T19" fmla="*/ 6 h 78"/>
              <a:gd name="T20" fmla="*/ 7 w 99"/>
              <a:gd name="T21" fmla="*/ 8 h 78"/>
              <a:gd name="T22" fmla="*/ 7 w 99"/>
              <a:gd name="T23" fmla="*/ 70 h 78"/>
              <a:gd name="T24" fmla="*/ 8 w 99"/>
              <a:gd name="T25" fmla="*/ 72 h 78"/>
              <a:gd name="T26" fmla="*/ 90 w 99"/>
              <a:gd name="T27" fmla="*/ 72 h 78"/>
              <a:gd name="T28" fmla="*/ 92 w 99"/>
              <a:gd name="T29" fmla="*/ 70 h 78"/>
              <a:gd name="T30" fmla="*/ 92 w 99"/>
              <a:gd name="T31" fmla="*/ 8 h 78"/>
              <a:gd name="T32" fmla="*/ 90 w 99"/>
              <a:gd name="T33" fmla="*/ 6 h 78"/>
              <a:gd name="T34" fmla="*/ 8 w 99"/>
              <a:gd name="T35" fmla="*/ 6 h 78"/>
              <a:gd name="T36" fmla="*/ 23 w 99"/>
              <a:gd name="T37" fmla="*/ 32 h 78"/>
              <a:gd name="T38" fmla="*/ 13 w 99"/>
              <a:gd name="T39" fmla="*/ 22 h 78"/>
              <a:gd name="T40" fmla="*/ 23 w 99"/>
              <a:gd name="T41" fmla="*/ 13 h 78"/>
              <a:gd name="T42" fmla="*/ 33 w 99"/>
              <a:gd name="T43" fmla="*/ 22 h 78"/>
              <a:gd name="T44" fmla="*/ 23 w 99"/>
              <a:gd name="T45" fmla="*/ 32 h 78"/>
              <a:gd name="T46" fmla="*/ 85 w 99"/>
              <a:gd name="T47" fmla="*/ 65 h 78"/>
              <a:gd name="T48" fmla="*/ 13 w 99"/>
              <a:gd name="T49" fmla="*/ 65 h 78"/>
              <a:gd name="T50" fmla="*/ 13 w 99"/>
              <a:gd name="T51" fmla="*/ 55 h 78"/>
              <a:gd name="T52" fmla="*/ 30 w 99"/>
              <a:gd name="T53" fmla="*/ 39 h 78"/>
              <a:gd name="T54" fmla="*/ 38 w 99"/>
              <a:gd name="T55" fmla="*/ 47 h 78"/>
              <a:gd name="T56" fmla="*/ 64 w 99"/>
              <a:gd name="T57" fmla="*/ 21 h 78"/>
              <a:gd name="T58" fmla="*/ 85 w 99"/>
              <a:gd name="T59" fmla="*/ 42 h 78"/>
              <a:gd name="T60" fmla="*/ 85 w 99"/>
              <a:gd name="T61" fmla="*/ 65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9" h="78">
                <a:moveTo>
                  <a:pt x="99" y="70"/>
                </a:moveTo>
                <a:cubicBezTo>
                  <a:pt x="99" y="74"/>
                  <a:pt x="95" y="78"/>
                  <a:pt x="90" y="78"/>
                </a:cubicBezTo>
                <a:cubicBezTo>
                  <a:pt x="8" y="78"/>
                  <a:pt x="8" y="78"/>
                  <a:pt x="8" y="78"/>
                </a:cubicBezTo>
                <a:cubicBezTo>
                  <a:pt x="4" y="78"/>
                  <a:pt x="0" y="74"/>
                  <a:pt x="0" y="70"/>
                </a:cubicBezTo>
                <a:cubicBezTo>
                  <a:pt x="0" y="8"/>
                  <a:pt x="0" y="8"/>
                  <a:pt x="0" y="8"/>
                </a:cubicBezTo>
                <a:cubicBezTo>
                  <a:pt x="0" y="3"/>
                  <a:pt x="4" y="0"/>
                  <a:pt x="8" y="0"/>
                </a:cubicBezTo>
                <a:cubicBezTo>
                  <a:pt x="90" y="0"/>
                  <a:pt x="90" y="0"/>
                  <a:pt x="90" y="0"/>
                </a:cubicBezTo>
                <a:cubicBezTo>
                  <a:pt x="95" y="0"/>
                  <a:pt x="99" y="3"/>
                  <a:pt x="99" y="8"/>
                </a:cubicBezTo>
                <a:lnTo>
                  <a:pt x="99" y="70"/>
                </a:lnTo>
                <a:close/>
                <a:moveTo>
                  <a:pt x="8" y="6"/>
                </a:moveTo>
                <a:cubicBezTo>
                  <a:pt x="7" y="6"/>
                  <a:pt x="7" y="7"/>
                  <a:pt x="7" y="8"/>
                </a:cubicBezTo>
                <a:cubicBezTo>
                  <a:pt x="7" y="70"/>
                  <a:pt x="7" y="70"/>
                  <a:pt x="7" y="70"/>
                </a:cubicBezTo>
                <a:cubicBezTo>
                  <a:pt x="7" y="71"/>
                  <a:pt x="7" y="72"/>
                  <a:pt x="8" y="72"/>
                </a:cubicBezTo>
                <a:cubicBezTo>
                  <a:pt x="90" y="72"/>
                  <a:pt x="90" y="72"/>
                  <a:pt x="90" y="72"/>
                </a:cubicBezTo>
                <a:cubicBezTo>
                  <a:pt x="91" y="72"/>
                  <a:pt x="92" y="71"/>
                  <a:pt x="92" y="70"/>
                </a:cubicBezTo>
                <a:cubicBezTo>
                  <a:pt x="92" y="8"/>
                  <a:pt x="92" y="8"/>
                  <a:pt x="92" y="8"/>
                </a:cubicBezTo>
                <a:cubicBezTo>
                  <a:pt x="92" y="7"/>
                  <a:pt x="91" y="6"/>
                  <a:pt x="90" y="6"/>
                </a:cubicBezTo>
                <a:lnTo>
                  <a:pt x="8" y="6"/>
                </a:lnTo>
                <a:close/>
                <a:moveTo>
                  <a:pt x="23" y="32"/>
                </a:moveTo>
                <a:cubicBezTo>
                  <a:pt x="18" y="32"/>
                  <a:pt x="13" y="28"/>
                  <a:pt x="13" y="22"/>
                </a:cubicBezTo>
                <a:cubicBezTo>
                  <a:pt x="13" y="17"/>
                  <a:pt x="18" y="13"/>
                  <a:pt x="23" y="13"/>
                </a:cubicBezTo>
                <a:cubicBezTo>
                  <a:pt x="28" y="13"/>
                  <a:pt x="33" y="17"/>
                  <a:pt x="33" y="22"/>
                </a:cubicBezTo>
                <a:cubicBezTo>
                  <a:pt x="33" y="28"/>
                  <a:pt x="28" y="32"/>
                  <a:pt x="23" y="32"/>
                </a:cubicBezTo>
                <a:close/>
                <a:moveTo>
                  <a:pt x="85" y="65"/>
                </a:moveTo>
                <a:cubicBezTo>
                  <a:pt x="13" y="65"/>
                  <a:pt x="13" y="65"/>
                  <a:pt x="13" y="65"/>
                </a:cubicBezTo>
                <a:cubicBezTo>
                  <a:pt x="13" y="55"/>
                  <a:pt x="13" y="55"/>
                  <a:pt x="13" y="55"/>
                </a:cubicBezTo>
                <a:cubicBezTo>
                  <a:pt x="30" y="39"/>
                  <a:pt x="30" y="39"/>
                  <a:pt x="30" y="39"/>
                </a:cubicBezTo>
                <a:cubicBezTo>
                  <a:pt x="38" y="47"/>
                  <a:pt x="38" y="47"/>
                  <a:pt x="38" y="47"/>
                </a:cubicBezTo>
                <a:cubicBezTo>
                  <a:pt x="64" y="21"/>
                  <a:pt x="64" y="21"/>
                  <a:pt x="64" y="21"/>
                </a:cubicBezTo>
                <a:cubicBezTo>
                  <a:pt x="85" y="42"/>
                  <a:pt x="85" y="42"/>
                  <a:pt x="85" y="42"/>
                </a:cubicBezTo>
                <a:lnTo>
                  <a:pt x="85" y="6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29" name="Freeform 292"/>
          <p:cNvSpPr>
            <a:spLocks noEditPoints="1"/>
          </p:cNvSpPr>
          <p:nvPr/>
        </p:nvSpPr>
        <p:spPr bwMode="auto">
          <a:xfrm>
            <a:off x="4522123" y="2672164"/>
            <a:ext cx="250825" cy="241300"/>
          </a:xfrm>
          <a:custGeom>
            <a:avLst/>
            <a:gdLst>
              <a:gd name="T0" fmla="*/ 67 w 88"/>
              <a:gd name="T1" fmla="*/ 73 h 85"/>
              <a:gd name="T2" fmla="*/ 39 w 88"/>
              <a:gd name="T3" fmla="*/ 85 h 85"/>
              <a:gd name="T4" fmla="*/ 0 w 88"/>
              <a:gd name="T5" fmla="*/ 46 h 85"/>
              <a:gd name="T6" fmla="*/ 39 w 88"/>
              <a:gd name="T7" fmla="*/ 7 h 85"/>
              <a:gd name="T8" fmla="*/ 39 w 88"/>
              <a:gd name="T9" fmla="*/ 46 h 85"/>
              <a:gd name="T10" fmla="*/ 67 w 88"/>
              <a:gd name="T11" fmla="*/ 73 h 85"/>
              <a:gd name="T12" fmla="*/ 46 w 88"/>
              <a:gd name="T13" fmla="*/ 39 h 85"/>
              <a:gd name="T14" fmla="*/ 46 w 88"/>
              <a:gd name="T15" fmla="*/ 0 h 85"/>
              <a:gd name="T16" fmla="*/ 85 w 88"/>
              <a:gd name="T17" fmla="*/ 39 h 85"/>
              <a:gd name="T18" fmla="*/ 46 w 88"/>
              <a:gd name="T19" fmla="*/ 39 h 85"/>
              <a:gd name="T20" fmla="*/ 88 w 88"/>
              <a:gd name="T21" fmla="*/ 46 h 85"/>
              <a:gd name="T22" fmla="*/ 77 w 88"/>
              <a:gd name="T23" fmla="*/ 74 h 85"/>
              <a:gd name="T24" fmla="*/ 49 w 88"/>
              <a:gd name="T25" fmla="*/ 46 h 85"/>
              <a:gd name="T26" fmla="*/ 88 w 88"/>
              <a:gd name="T27" fmla="*/ 46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 h="85">
                <a:moveTo>
                  <a:pt x="67" y="73"/>
                </a:moveTo>
                <a:cubicBezTo>
                  <a:pt x="60" y="81"/>
                  <a:pt x="50" y="85"/>
                  <a:pt x="39" y="85"/>
                </a:cubicBezTo>
                <a:cubicBezTo>
                  <a:pt x="17" y="85"/>
                  <a:pt x="0" y="68"/>
                  <a:pt x="0" y="46"/>
                </a:cubicBezTo>
                <a:cubicBezTo>
                  <a:pt x="0" y="24"/>
                  <a:pt x="17" y="7"/>
                  <a:pt x="39" y="7"/>
                </a:cubicBezTo>
                <a:cubicBezTo>
                  <a:pt x="39" y="46"/>
                  <a:pt x="39" y="46"/>
                  <a:pt x="39" y="46"/>
                </a:cubicBezTo>
                <a:lnTo>
                  <a:pt x="67" y="73"/>
                </a:lnTo>
                <a:close/>
                <a:moveTo>
                  <a:pt x="46" y="39"/>
                </a:moveTo>
                <a:cubicBezTo>
                  <a:pt x="46" y="0"/>
                  <a:pt x="46" y="0"/>
                  <a:pt x="46" y="0"/>
                </a:cubicBezTo>
                <a:cubicBezTo>
                  <a:pt x="67" y="0"/>
                  <a:pt x="85" y="18"/>
                  <a:pt x="85" y="39"/>
                </a:cubicBezTo>
                <a:lnTo>
                  <a:pt x="46" y="39"/>
                </a:lnTo>
                <a:close/>
                <a:moveTo>
                  <a:pt x="88" y="46"/>
                </a:moveTo>
                <a:cubicBezTo>
                  <a:pt x="88" y="57"/>
                  <a:pt x="84" y="67"/>
                  <a:pt x="77" y="74"/>
                </a:cubicBezTo>
                <a:cubicBezTo>
                  <a:pt x="49" y="46"/>
                  <a:pt x="49" y="46"/>
                  <a:pt x="49" y="46"/>
                </a:cubicBezTo>
                <a:lnTo>
                  <a:pt x="88" y="4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30" name="Freeform 318"/>
          <p:cNvSpPr>
            <a:spLocks noEditPoints="1"/>
          </p:cNvSpPr>
          <p:nvPr/>
        </p:nvSpPr>
        <p:spPr bwMode="auto">
          <a:xfrm>
            <a:off x="3209106" y="2760809"/>
            <a:ext cx="161122" cy="125968"/>
          </a:xfrm>
          <a:custGeom>
            <a:avLst/>
            <a:gdLst>
              <a:gd name="T0" fmla="*/ 83 w 92"/>
              <a:gd name="T1" fmla="*/ 22 h 72"/>
              <a:gd name="T2" fmla="*/ 59 w 92"/>
              <a:gd name="T3" fmla="*/ 39 h 72"/>
              <a:gd name="T4" fmla="*/ 46 w 92"/>
              <a:gd name="T5" fmla="*/ 46 h 72"/>
              <a:gd name="T6" fmla="*/ 46 w 92"/>
              <a:gd name="T7" fmla="*/ 46 h 72"/>
              <a:gd name="T8" fmla="*/ 46 w 92"/>
              <a:gd name="T9" fmla="*/ 46 h 72"/>
              <a:gd name="T10" fmla="*/ 32 w 92"/>
              <a:gd name="T11" fmla="*/ 39 h 72"/>
              <a:gd name="T12" fmla="*/ 8 w 92"/>
              <a:gd name="T13" fmla="*/ 22 h 72"/>
              <a:gd name="T14" fmla="*/ 0 w 92"/>
              <a:gd name="T15" fmla="*/ 9 h 72"/>
              <a:gd name="T16" fmla="*/ 8 w 92"/>
              <a:gd name="T17" fmla="*/ 0 h 72"/>
              <a:gd name="T18" fmla="*/ 83 w 92"/>
              <a:gd name="T19" fmla="*/ 0 h 72"/>
              <a:gd name="T20" fmla="*/ 92 w 92"/>
              <a:gd name="T21" fmla="*/ 8 h 72"/>
              <a:gd name="T22" fmla="*/ 83 w 92"/>
              <a:gd name="T23" fmla="*/ 22 h 72"/>
              <a:gd name="T24" fmla="*/ 92 w 92"/>
              <a:gd name="T25" fmla="*/ 64 h 72"/>
              <a:gd name="T26" fmla="*/ 83 w 92"/>
              <a:gd name="T27" fmla="*/ 72 h 72"/>
              <a:gd name="T28" fmla="*/ 8 w 92"/>
              <a:gd name="T29" fmla="*/ 72 h 72"/>
              <a:gd name="T30" fmla="*/ 0 w 92"/>
              <a:gd name="T31" fmla="*/ 64 h 72"/>
              <a:gd name="T32" fmla="*/ 0 w 92"/>
              <a:gd name="T33" fmla="*/ 23 h 72"/>
              <a:gd name="T34" fmla="*/ 5 w 92"/>
              <a:gd name="T35" fmla="*/ 27 h 72"/>
              <a:gd name="T36" fmla="*/ 30 w 92"/>
              <a:gd name="T37" fmla="*/ 45 h 72"/>
              <a:gd name="T38" fmla="*/ 46 w 92"/>
              <a:gd name="T39" fmla="*/ 52 h 72"/>
              <a:gd name="T40" fmla="*/ 46 w 92"/>
              <a:gd name="T41" fmla="*/ 52 h 72"/>
              <a:gd name="T42" fmla="*/ 46 w 92"/>
              <a:gd name="T43" fmla="*/ 52 h 72"/>
              <a:gd name="T44" fmla="*/ 61 w 92"/>
              <a:gd name="T45" fmla="*/ 45 h 72"/>
              <a:gd name="T46" fmla="*/ 86 w 92"/>
              <a:gd name="T47" fmla="*/ 27 h 72"/>
              <a:gd name="T48" fmla="*/ 92 w 92"/>
              <a:gd name="T49" fmla="*/ 23 h 72"/>
              <a:gd name="T50" fmla="*/ 92 w 92"/>
              <a:gd name="T51" fmla="*/ 6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2" h="72">
                <a:moveTo>
                  <a:pt x="83" y="22"/>
                </a:moveTo>
                <a:cubicBezTo>
                  <a:pt x="75" y="27"/>
                  <a:pt x="67" y="33"/>
                  <a:pt x="59" y="39"/>
                </a:cubicBezTo>
                <a:cubicBezTo>
                  <a:pt x="55" y="41"/>
                  <a:pt x="50" y="46"/>
                  <a:pt x="46" y="46"/>
                </a:cubicBezTo>
                <a:cubicBezTo>
                  <a:pt x="46" y="46"/>
                  <a:pt x="46" y="46"/>
                  <a:pt x="46" y="46"/>
                </a:cubicBezTo>
                <a:cubicBezTo>
                  <a:pt x="46" y="46"/>
                  <a:pt x="46" y="46"/>
                  <a:pt x="46" y="46"/>
                </a:cubicBezTo>
                <a:cubicBezTo>
                  <a:pt x="41" y="46"/>
                  <a:pt x="36" y="41"/>
                  <a:pt x="32" y="39"/>
                </a:cubicBezTo>
                <a:cubicBezTo>
                  <a:pt x="24" y="33"/>
                  <a:pt x="16" y="27"/>
                  <a:pt x="8" y="22"/>
                </a:cubicBezTo>
                <a:cubicBezTo>
                  <a:pt x="5" y="19"/>
                  <a:pt x="0" y="14"/>
                  <a:pt x="0" y="9"/>
                </a:cubicBezTo>
                <a:cubicBezTo>
                  <a:pt x="0" y="4"/>
                  <a:pt x="2" y="0"/>
                  <a:pt x="8" y="0"/>
                </a:cubicBezTo>
                <a:cubicBezTo>
                  <a:pt x="83" y="0"/>
                  <a:pt x="83" y="0"/>
                  <a:pt x="83" y="0"/>
                </a:cubicBezTo>
                <a:cubicBezTo>
                  <a:pt x="88" y="0"/>
                  <a:pt x="92" y="3"/>
                  <a:pt x="92" y="8"/>
                </a:cubicBezTo>
                <a:cubicBezTo>
                  <a:pt x="92" y="14"/>
                  <a:pt x="87" y="19"/>
                  <a:pt x="83" y="22"/>
                </a:cubicBezTo>
                <a:close/>
                <a:moveTo>
                  <a:pt x="92" y="64"/>
                </a:moveTo>
                <a:cubicBezTo>
                  <a:pt x="92" y="68"/>
                  <a:pt x="88" y="72"/>
                  <a:pt x="83" y="72"/>
                </a:cubicBezTo>
                <a:cubicBezTo>
                  <a:pt x="8" y="72"/>
                  <a:pt x="8" y="72"/>
                  <a:pt x="8" y="72"/>
                </a:cubicBezTo>
                <a:cubicBezTo>
                  <a:pt x="3" y="72"/>
                  <a:pt x="0" y="68"/>
                  <a:pt x="0" y="64"/>
                </a:cubicBezTo>
                <a:cubicBezTo>
                  <a:pt x="0" y="23"/>
                  <a:pt x="0" y="23"/>
                  <a:pt x="0" y="23"/>
                </a:cubicBezTo>
                <a:cubicBezTo>
                  <a:pt x="1" y="25"/>
                  <a:pt x="3" y="26"/>
                  <a:pt x="5" y="27"/>
                </a:cubicBezTo>
                <a:cubicBezTo>
                  <a:pt x="13" y="33"/>
                  <a:pt x="22" y="39"/>
                  <a:pt x="30" y="45"/>
                </a:cubicBezTo>
                <a:cubicBezTo>
                  <a:pt x="35" y="48"/>
                  <a:pt x="40" y="52"/>
                  <a:pt x="46" y="52"/>
                </a:cubicBezTo>
                <a:cubicBezTo>
                  <a:pt x="46" y="52"/>
                  <a:pt x="46" y="52"/>
                  <a:pt x="46" y="52"/>
                </a:cubicBezTo>
                <a:cubicBezTo>
                  <a:pt x="46" y="52"/>
                  <a:pt x="46" y="52"/>
                  <a:pt x="46" y="52"/>
                </a:cubicBezTo>
                <a:cubicBezTo>
                  <a:pt x="51" y="52"/>
                  <a:pt x="57" y="48"/>
                  <a:pt x="61" y="45"/>
                </a:cubicBezTo>
                <a:cubicBezTo>
                  <a:pt x="69" y="39"/>
                  <a:pt x="78" y="33"/>
                  <a:pt x="86" y="27"/>
                </a:cubicBezTo>
                <a:cubicBezTo>
                  <a:pt x="88" y="26"/>
                  <a:pt x="90" y="25"/>
                  <a:pt x="92" y="23"/>
                </a:cubicBezTo>
                <a:lnTo>
                  <a:pt x="92" y="6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31" name="Freeform 331"/>
          <p:cNvSpPr>
            <a:spLocks noEditPoints="1"/>
          </p:cNvSpPr>
          <p:nvPr/>
        </p:nvSpPr>
        <p:spPr bwMode="auto">
          <a:xfrm>
            <a:off x="1374518" y="2553895"/>
            <a:ext cx="230314" cy="147959"/>
          </a:xfrm>
          <a:custGeom>
            <a:avLst/>
            <a:gdLst>
              <a:gd name="T0" fmla="*/ 91 w 92"/>
              <a:gd name="T1" fmla="*/ 33 h 59"/>
              <a:gd name="T2" fmla="*/ 46 w 92"/>
              <a:gd name="T3" fmla="*/ 59 h 59"/>
              <a:gd name="T4" fmla="*/ 1 w 92"/>
              <a:gd name="T5" fmla="*/ 33 h 59"/>
              <a:gd name="T6" fmla="*/ 0 w 92"/>
              <a:gd name="T7" fmla="*/ 30 h 59"/>
              <a:gd name="T8" fmla="*/ 1 w 92"/>
              <a:gd name="T9" fmla="*/ 26 h 59"/>
              <a:gd name="T10" fmla="*/ 46 w 92"/>
              <a:gd name="T11" fmla="*/ 0 h 59"/>
              <a:gd name="T12" fmla="*/ 91 w 92"/>
              <a:gd name="T13" fmla="*/ 26 h 59"/>
              <a:gd name="T14" fmla="*/ 92 w 92"/>
              <a:gd name="T15" fmla="*/ 30 h 59"/>
              <a:gd name="T16" fmla="*/ 91 w 92"/>
              <a:gd name="T17" fmla="*/ 33 h 59"/>
              <a:gd name="T18" fmla="*/ 66 w 92"/>
              <a:gd name="T19" fmla="*/ 12 h 59"/>
              <a:gd name="T20" fmla="*/ 69 w 92"/>
              <a:gd name="T21" fmla="*/ 23 h 59"/>
              <a:gd name="T22" fmla="*/ 46 w 92"/>
              <a:gd name="T23" fmla="*/ 46 h 59"/>
              <a:gd name="T24" fmla="*/ 23 w 92"/>
              <a:gd name="T25" fmla="*/ 23 h 59"/>
              <a:gd name="T26" fmla="*/ 26 w 92"/>
              <a:gd name="T27" fmla="*/ 12 h 59"/>
              <a:gd name="T28" fmla="*/ 7 w 92"/>
              <a:gd name="T29" fmla="*/ 30 h 59"/>
              <a:gd name="T30" fmla="*/ 46 w 92"/>
              <a:gd name="T31" fmla="*/ 53 h 59"/>
              <a:gd name="T32" fmla="*/ 86 w 92"/>
              <a:gd name="T33" fmla="*/ 30 h 59"/>
              <a:gd name="T34" fmla="*/ 66 w 92"/>
              <a:gd name="T35" fmla="*/ 12 h 59"/>
              <a:gd name="T36" fmla="*/ 46 w 92"/>
              <a:gd name="T37" fmla="*/ 8 h 59"/>
              <a:gd name="T38" fmla="*/ 31 w 92"/>
              <a:gd name="T39" fmla="*/ 23 h 59"/>
              <a:gd name="T40" fmla="*/ 33 w 92"/>
              <a:gd name="T41" fmla="*/ 26 h 59"/>
              <a:gd name="T42" fmla="*/ 36 w 92"/>
              <a:gd name="T43" fmla="*/ 23 h 59"/>
              <a:gd name="T44" fmla="*/ 46 w 92"/>
              <a:gd name="T45" fmla="*/ 13 h 59"/>
              <a:gd name="T46" fmla="*/ 49 w 92"/>
              <a:gd name="T47" fmla="*/ 10 h 59"/>
              <a:gd name="T48" fmla="*/ 46 w 92"/>
              <a:gd name="T49" fmla="*/ 8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2" h="59">
                <a:moveTo>
                  <a:pt x="91" y="33"/>
                </a:moveTo>
                <a:cubicBezTo>
                  <a:pt x="82" y="49"/>
                  <a:pt x="64" y="59"/>
                  <a:pt x="46" y="59"/>
                </a:cubicBezTo>
                <a:cubicBezTo>
                  <a:pt x="28" y="59"/>
                  <a:pt x="11" y="49"/>
                  <a:pt x="1" y="33"/>
                </a:cubicBezTo>
                <a:cubicBezTo>
                  <a:pt x="1" y="32"/>
                  <a:pt x="0" y="31"/>
                  <a:pt x="0" y="30"/>
                </a:cubicBezTo>
                <a:cubicBezTo>
                  <a:pt x="0" y="28"/>
                  <a:pt x="1" y="27"/>
                  <a:pt x="1" y="26"/>
                </a:cubicBezTo>
                <a:cubicBezTo>
                  <a:pt x="11" y="11"/>
                  <a:pt x="28" y="0"/>
                  <a:pt x="46" y="0"/>
                </a:cubicBezTo>
                <a:cubicBezTo>
                  <a:pt x="64" y="0"/>
                  <a:pt x="82" y="11"/>
                  <a:pt x="91" y="26"/>
                </a:cubicBezTo>
                <a:cubicBezTo>
                  <a:pt x="92" y="27"/>
                  <a:pt x="92" y="28"/>
                  <a:pt x="92" y="30"/>
                </a:cubicBezTo>
                <a:cubicBezTo>
                  <a:pt x="92" y="31"/>
                  <a:pt x="92" y="32"/>
                  <a:pt x="91" y="33"/>
                </a:cubicBezTo>
                <a:close/>
                <a:moveTo>
                  <a:pt x="66" y="12"/>
                </a:moveTo>
                <a:cubicBezTo>
                  <a:pt x="68" y="15"/>
                  <a:pt x="69" y="19"/>
                  <a:pt x="69" y="23"/>
                </a:cubicBezTo>
                <a:cubicBezTo>
                  <a:pt x="69" y="36"/>
                  <a:pt x="59" y="46"/>
                  <a:pt x="46" y="46"/>
                </a:cubicBezTo>
                <a:cubicBezTo>
                  <a:pt x="34" y="46"/>
                  <a:pt x="23" y="36"/>
                  <a:pt x="23" y="23"/>
                </a:cubicBezTo>
                <a:cubicBezTo>
                  <a:pt x="23" y="19"/>
                  <a:pt x="24" y="15"/>
                  <a:pt x="26" y="12"/>
                </a:cubicBezTo>
                <a:cubicBezTo>
                  <a:pt x="18" y="16"/>
                  <a:pt x="12" y="22"/>
                  <a:pt x="7" y="30"/>
                </a:cubicBezTo>
                <a:cubicBezTo>
                  <a:pt x="16" y="43"/>
                  <a:pt x="30" y="53"/>
                  <a:pt x="46" y="53"/>
                </a:cubicBezTo>
                <a:cubicBezTo>
                  <a:pt x="63" y="53"/>
                  <a:pt x="77" y="43"/>
                  <a:pt x="86" y="30"/>
                </a:cubicBezTo>
                <a:cubicBezTo>
                  <a:pt x="81" y="22"/>
                  <a:pt x="74" y="16"/>
                  <a:pt x="66" y="12"/>
                </a:cubicBezTo>
                <a:close/>
                <a:moveTo>
                  <a:pt x="46" y="8"/>
                </a:moveTo>
                <a:cubicBezTo>
                  <a:pt x="38" y="8"/>
                  <a:pt x="31" y="15"/>
                  <a:pt x="31" y="23"/>
                </a:cubicBezTo>
                <a:cubicBezTo>
                  <a:pt x="31" y="25"/>
                  <a:pt x="32" y="26"/>
                  <a:pt x="33" y="26"/>
                </a:cubicBezTo>
                <a:cubicBezTo>
                  <a:pt x="34" y="26"/>
                  <a:pt x="36" y="25"/>
                  <a:pt x="36" y="23"/>
                </a:cubicBezTo>
                <a:cubicBezTo>
                  <a:pt x="36" y="17"/>
                  <a:pt x="40" y="13"/>
                  <a:pt x="46" y="13"/>
                </a:cubicBezTo>
                <a:cubicBezTo>
                  <a:pt x="48" y="13"/>
                  <a:pt x="49" y="11"/>
                  <a:pt x="49" y="10"/>
                </a:cubicBezTo>
                <a:cubicBezTo>
                  <a:pt x="49" y="9"/>
                  <a:pt x="48" y="8"/>
                  <a:pt x="46" y="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32" name="Freeform 350"/>
          <p:cNvSpPr>
            <a:spLocks noEditPoints="1"/>
          </p:cNvSpPr>
          <p:nvPr/>
        </p:nvSpPr>
        <p:spPr bwMode="auto">
          <a:xfrm>
            <a:off x="9006730" y="3417899"/>
            <a:ext cx="181621" cy="182832"/>
          </a:xfrm>
          <a:custGeom>
            <a:avLst/>
            <a:gdLst>
              <a:gd name="T0" fmla="*/ 67 w 84"/>
              <a:gd name="T1" fmla="*/ 42 h 84"/>
              <a:gd name="T2" fmla="*/ 57 w 84"/>
              <a:gd name="T3" fmla="*/ 51 h 84"/>
              <a:gd name="T4" fmla="*/ 56 w 84"/>
              <a:gd name="T5" fmla="*/ 71 h 84"/>
              <a:gd name="T6" fmla="*/ 55 w 84"/>
              <a:gd name="T7" fmla="*/ 72 h 84"/>
              <a:gd name="T8" fmla="*/ 36 w 84"/>
              <a:gd name="T9" fmla="*/ 83 h 84"/>
              <a:gd name="T10" fmla="*/ 35 w 84"/>
              <a:gd name="T11" fmla="*/ 84 h 84"/>
              <a:gd name="T12" fmla="*/ 34 w 84"/>
              <a:gd name="T13" fmla="*/ 83 h 84"/>
              <a:gd name="T14" fmla="*/ 30 w 84"/>
              <a:gd name="T15" fmla="*/ 80 h 84"/>
              <a:gd name="T16" fmla="*/ 30 w 84"/>
              <a:gd name="T17" fmla="*/ 78 h 84"/>
              <a:gd name="T18" fmla="*/ 34 w 84"/>
              <a:gd name="T19" fmla="*/ 64 h 84"/>
              <a:gd name="T20" fmla="*/ 20 w 84"/>
              <a:gd name="T21" fmla="*/ 50 h 84"/>
              <a:gd name="T22" fmla="*/ 6 w 84"/>
              <a:gd name="T23" fmla="*/ 54 h 84"/>
              <a:gd name="T24" fmla="*/ 5 w 84"/>
              <a:gd name="T25" fmla="*/ 54 h 84"/>
              <a:gd name="T26" fmla="*/ 4 w 84"/>
              <a:gd name="T27" fmla="*/ 54 h 84"/>
              <a:gd name="T28" fmla="*/ 1 w 84"/>
              <a:gd name="T29" fmla="*/ 50 h 84"/>
              <a:gd name="T30" fmla="*/ 1 w 84"/>
              <a:gd name="T31" fmla="*/ 48 h 84"/>
              <a:gd name="T32" fmla="*/ 12 w 84"/>
              <a:gd name="T33" fmla="*/ 29 h 84"/>
              <a:gd name="T34" fmla="*/ 13 w 84"/>
              <a:gd name="T35" fmla="*/ 28 h 84"/>
              <a:gd name="T36" fmla="*/ 33 w 84"/>
              <a:gd name="T37" fmla="*/ 27 h 84"/>
              <a:gd name="T38" fmla="*/ 42 w 84"/>
              <a:gd name="T39" fmla="*/ 17 h 84"/>
              <a:gd name="T40" fmla="*/ 82 w 84"/>
              <a:gd name="T41" fmla="*/ 0 h 84"/>
              <a:gd name="T42" fmla="*/ 84 w 84"/>
              <a:gd name="T43" fmla="*/ 2 h 84"/>
              <a:gd name="T44" fmla="*/ 67 w 84"/>
              <a:gd name="T45" fmla="*/ 42 h 84"/>
              <a:gd name="T46" fmla="*/ 68 w 84"/>
              <a:gd name="T47" fmla="*/ 12 h 84"/>
              <a:gd name="T48" fmla="*/ 63 w 84"/>
              <a:gd name="T49" fmla="*/ 17 h 84"/>
              <a:gd name="T50" fmla="*/ 68 w 84"/>
              <a:gd name="T51" fmla="*/ 21 h 84"/>
              <a:gd name="T52" fmla="*/ 73 w 84"/>
              <a:gd name="T53" fmla="*/ 17 h 84"/>
              <a:gd name="T54" fmla="*/ 68 w 84"/>
              <a:gd name="T55" fmla="*/ 1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84">
                <a:moveTo>
                  <a:pt x="67" y="42"/>
                </a:moveTo>
                <a:cubicBezTo>
                  <a:pt x="64" y="45"/>
                  <a:pt x="61" y="48"/>
                  <a:pt x="57" y="51"/>
                </a:cubicBezTo>
                <a:cubicBezTo>
                  <a:pt x="56" y="71"/>
                  <a:pt x="56" y="71"/>
                  <a:pt x="56" y="71"/>
                </a:cubicBezTo>
                <a:cubicBezTo>
                  <a:pt x="56" y="71"/>
                  <a:pt x="56" y="72"/>
                  <a:pt x="55" y="72"/>
                </a:cubicBezTo>
                <a:cubicBezTo>
                  <a:pt x="36" y="83"/>
                  <a:pt x="36" y="83"/>
                  <a:pt x="36" y="83"/>
                </a:cubicBezTo>
                <a:cubicBezTo>
                  <a:pt x="35" y="84"/>
                  <a:pt x="35" y="84"/>
                  <a:pt x="35" y="84"/>
                </a:cubicBezTo>
                <a:cubicBezTo>
                  <a:pt x="34" y="84"/>
                  <a:pt x="34" y="84"/>
                  <a:pt x="34" y="83"/>
                </a:cubicBezTo>
                <a:cubicBezTo>
                  <a:pt x="30" y="80"/>
                  <a:pt x="30" y="80"/>
                  <a:pt x="30" y="80"/>
                </a:cubicBezTo>
                <a:cubicBezTo>
                  <a:pt x="30" y="79"/>
                  <a:pt x="30" y="79"/>
                  <a:pt x="30" y="78"/>
                </a:cubicBezTo>
                <a:cubicBezTo>
                  <a:pt x="34" y="64"/>
                  <a:pt x="34" y="64"/>
                  <a:pt x="34" y="64"/>
                </a:cubicBezTo>
                <a:cubicBezTo>
                  <a:pt x="20" y="50"/>
                  <a:pt x="20" y="50"/>
                  <a:pt x="20" y="50"/>
                </a:cubicBezTo>
                <a:cubicBezTo>
                  <a:pt x="6" y="54"/>
                  <a:pt x="6" y="54"/>
                  <a:pt x="6" y="54"/>
                </a:cubicBezTo>
                <a:cubicBezTo>
                  <a:pt x="6" y="54"/>
                  <a:pt x="5" y="54"/>
                  <a:pt x="5" y="54"/>
                </a:cubicBezTo>
                <a:cubicBezTo>
                  <a:pt x="5" y="54"/>
                  <a:pt x="4" y="54"/>
                  <a:pt x="4" y="54"/>
                </a:cubicBezTo>
                <a:cubicBezTo>
                  <a:pt x="1" y="50"/>
                  <a:pt x="1" y="50"/>
                  <a:pt x="1" y="50"/>
                </a:cubicBezTo>
                <a:cubicBezTo>
                  <a:pt x="0" y="50"/>
                  <a:pt x="0" y="49"/>
                  <a:pt x="1" y="48"/>
                </a:cubicBezTo>
                <a:cubicBezTo>
                  <a:pt x="12" y="29"/>
                  <a:pt x="12" y="29"/>
                  <a:pt x="12" y="29"/>
                </a:cubicBezTo>
                <a:cubicBezTo>
                  <a:pt x="12" y="28"/>
                  <a:pt x="13" y="28"/>
                  <a:pt x="13" y="28"/>
                </a:cubicBezTo>
                <a:cubicBezTo>
                  <a:pt x="33" y="27"/>
                  <a:pt x="33" y="27"/>
                  <a:pt x="33" y="27"/>
                </a:cubicBezTo>
                <a:cubicBezTo>
                  <a:pt x="36" y="23"/>
                  <a:pt x="39" y="20"/>
                  <a:pt x="42" y="17"/>
                </a:cubicBezTo>
                <a:cubicBezTo>
                  <a:pt x="55" y="4"/>
                  <a:pt x="64" y="0"/>
                  <a:pt x="82" y="0"/>
                </a:cubicBezTo>
                <a:cubicBezTo>
                  <a:pt x="83" y="0"/>
                  <a:pt x="84" y="1"/>
                  <a:pt x="84" y="2"/>
                </a:cubicBezTo>
                <a:cubicBezTo>
                  <a:pt x="84" y="19"/>
                  <a:pt x="79" y="30"/>
                  <a:pt x="67" y="42"/>
                </a:cubicBezTo>
                <a:close/>
                <a:moveTo>
                  <a:pt x="68" y="12"/>
                </a:moveTo>
                <a:cubicBezTo>
                  <a:pt x="65" y="12"/>
                  <a:pt x="63" y="14"/>
                  <a:pt x="63" y="17"/>
                </a:cubicBezTo>
                <a:cubicBezTo>
                  <a:pt x="63" y="19"/>
                  <a:pt x="65" y="21"/>
                  <a:pt x="68" y="21"/>
                </a:cubicBezTo>
                <a:cubicBezTo>
                  <a:pt x="70" y="21"/>
                  <a:pt x="73" y="19"/>
                  <a:pt x="73" y="17"/>
                </a:cubicBezTo>
                <a:cubicBezTo>
                  <a:pt x="73" y="14"/>
                  <a:pt x="70" y="12"/>
                  <a:pt x="68" y="1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33" name="Freeform 354"/>
          <p:cNvSpPr>
            <a:spLocks noEditPoints="1"/>
          </p:cNvSpPr>
          <p:nvPr/>
        </p:nvSpPr>
        <p:spPr bwMode="auto">
          <a:xfrm>
            <a:off x="8281499" y="3003086"/>
            <a:ext cx="206375" cy="206375"/>
          </a:xfrm>
          <a:custGeom>
            <a:avLst/>
            <a:gdLst>
              <a:gd name="T0" fmla="*/ 71 w 72"/>
              <a:gd name="T1" fmla="*/ 71 h 72"/>
              <a:gd name="T2" fmla="*/ 69 w 72"/>
              <a:gd name="T3" fmla="*/ 72 h 72"/>
              <a:gd name="T4" fmla="*/ 61 w 72"/>
              <a:gd name="T5" fmla="*/ 72 h 72"/>
              <a:gd name="T6" fmla="*/ 58 w 72"/>
              <a:gd name="T7" fmla="*/ 69 h 72"/>
              <a:gd name="T8" fmla="*/ 3 w 72"/>
              <a:gd name="T9" fmla="*/ 14 h 72"/>
              <a:gd name="T10" fmla="*/ 0 w 72"/>
              <a:gd name="T11" fmla="*/ 11 h 72"/>
              <a:gd name="T12" fmla="*/ 0 w 72"/>
              <a:gd name="T13" fmla="*/ 3 h 72"/>
              <a:gd name="T14" fmla="*/ 1 w 72"/>
              <a:gd name="T15" fmla="*/ 1 h 72"/>
              <a:gd name="T16" fmla="*/ 3 w 72"/>
              <a:gd name="T17" fmla="*/ 0 h 72"/>
              <a:gd name="T18" fmla="*/ 3 w 72"/>
              <a:gd name="T19" fmla="*/ 0 h 72"/>
              <a:gd name="T20" fmla="*/ 51 w 72"/>
              <a:gd name="T21" fmla="*/ 21 h 72"/>
              <a:gd name="T22" fmla="*/ 72 w 72"/>
              <a:gd name="T23" fmla="*/ 69 h 72"/>
              <a:gd name="T24" fmla="*/ 71 w 72"/>
              <a:gd name="T25" fmla="*/ 71 h 72"/>
              <a:gd name="T26" fmla="*/ 45 w 72"/>
              <a:gd name="T27" fmla="*/ 71 h 72"/>
              <a:gd name="T28" fmla="*/ 42 w 72"/>
              <a:gd name="T29" fmla="*/ 72 h 72"/>
              <a:gd name="T30" fmla="*/ 35 w 72"/>
              <a:gd name="T31" fmla="*/ 72 h 72"/>
              <a:gd name="T32" fmla="*/ 32 w 72"/>
              <a:gd name="T33" fmla="*/ 69 h 72"/>
              <a:gd name="T34" fmla="*/ 3 w 72"/>
              <a:gd name="T35" fmla="*/ 40 h 72"/>
              <a:gd name="T36" fmla="*/ 0 w 72"/>
              <a:gd name="T37" fmla="*/ 37 h 72"/>
              <a:gd name="T38" fmla="*/ 0 w 72"/>
              <a:gd name="T39" fmla="*/ 30 h 72"/>
              <a:gd name="T40" fmla="*/ 1 w 72"/>
              <a:gd name="T41" fmla="*/ 27 h 72"/>
              <a:gd name="T42" fmla="*/ 3 w 72"/>
              <a:gd name="T43" fmla="*/ 26 h 72"/>
              <a:gd name="T44" fmla="*/ 3 w 72"/>
              <a:gd name="T45" fmla="*/ 26 h 72"/>
              <a:gd name="T46" fmla="*/ 32 w 72"/>
              <a:gd name="T47" fmla="*/ 40 h 72"/>
              <a:gd name="T48" fmla="*/ 46 w 72"/>
              <a:gd name="T49" fmla="*/ 69 h 72"/>
              <a:gd name="T50" fmla="*/ 45 w 72"/>
              <a:gd name="T51" fmla="*/ 71 h 72"/>
              <a:gd name="T52" fmla="*/ 10 w 72"/>
              <a:gd name="T53" fmla="*/ 72 h 72"/>
              <a:gd name="T54" fmla="*/ 0 w 72"/>
              <a:gd name="T55" fmla="*/ 62 h 72"/>
              <a:gd name="T56" fmla="*/ 10 w 72"/>
              <a:gd name="T57" fmla="*/ 53 h 72"/>
              <a:gd name="T58" fmla="*/ 19 w 72"/>
              <a:gd name="T59" fmla="*/ 62 h 72"/>
              <a:gd name="T60" fmla="*/ 10 w 72"/>
              <a:gd name="T61" fmla="*/ 7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2" h="72">
                <a:moveTo>
                  <a:pt x="71" y="71"/>
                </a:moveTo>
                <a:cubicBezTo>
                  <a:pt x="70" y="72"/>
                  <a:pt x="70" y="72"/>
                  <a:pt x="69" y="72"/>
                </a:cubicBezTo>
                <a:cubicBezTo>
                  <a:pt x="61" y="72"/>
                  <a:pt x="61" y="72"/>
                  <a:pt x="61" y="72"/>
                </a:cubicBezTo>
                <a:cubicBezTo>
                  <a:pt x="60" y="72"/>
                  <a:pt x="58" y="71"/>
                  <a:pt x="58" y="69"/>
                </a:cubicBezTo>
                <a:cubicBezTo>
                  <a:pt x="56" y="39"/>
                  <a:pt x="33" y="16"/>
                  <a:pt x="3" y="14"/>
                </a:cubicBezTo>
                <a:cubicBezTo>
                  <a:pt x="1" y="14"/>
                  <a:pt x="0" y="12"/>
                  <a:pt x="0" y="11"/>
                </a:cubicBezTo>
                <a:cubicBezTo>
                  <a:pt x="0" y="3"/>
                  <a:pt x="0" y="3"/>
                  <a:pt x="0" y="3"/>
                </a:cubicBezTo>
                <a:cubicBezTo>
                  <a:pt x="0" y="3"/>
                  <a:pt x="0" y="2"/>
                  <a:pt x="1" y="1"/>
                </a:cubicBezTo>
                <a:cubicBezTo>
                  <a:pt x="1" y="1"/>
                  <a:pt x="2" y="0"/>
                  <a:pt x="3" y="0"/>
                </a:cubicBezTo>
                <a:cubicBezTo>
                  <a:pt x="3" y="0"/>
                  <a:pt x="3" y="0"/>
                  <a:pt x="3" y="0"/>
                </a:cubicBezTo>
                <a:cubicBezTo>
                  <a:pt x="21" y="1"/>
                  <a:pt x="38" y="9"/>
                  <a:pt x="51" y="21"/>
                </a:cubicBezTo>
                <a:cubicBezTo>
                  <a:pt x="63" y="34"/>
                  <a:pt x="71" y="51"/>
                  <a:pt x="72" y="69"/>
                </a:cubicBezTo>
                <a:cubicBezTo>
                  <a:pt x="72" y="70"/>
                  <a:pt x="72" y="71"/>
                  <a:pt x="71" y="71"/>
                </a:cubicBezTo>
                <a:close/>
                <a:moveTo>
                  <a:pt x="45" y="71"/>
                </a:moveTo>
                <a:cubicBezTo>
                  <a:pt x="44" y="72"/>
                  <a:pt x="43" y="72"/>
                  <a:pt x="42" y="72"/>
                </a:cubicBezTo>
                <a:cubicBezTo>
                  <a:pt x="35" y="72"/>
                  <a:pt x="35" y="72"/>
                  <a:pt x="35" y="72"/>
                </a:cubicBezTo>
                <a:cubicBezTo>
                  <a:pt x="34" y="72"/>
                  <a:pt x="32" y="71"/>
                  <a:pt x="32" y="69"/>
                </a:cubicBezTo>
                <a:cubicBezTo>
                  <a:pt x="31" y="54"/>
                  <a:pt x="18" y="41"/>
                  <a:pt x="3" y="40"/>
                </a:cubicBezTo>
                <a:cubicBezTo>
                  <a:pt x="1" y="40"/>
                  <a:pt x="0" y="38"/>
                  <a:pt x="0" y="37"/>
                </a:cubicBezTo>
                <a:cubicBezTo>
                  <a:pt x="0" y="30"/>
                  <a:pt x="0" y="30"/>
                  <a:pt x="0" y="30"/>
                </a:cubicBezTo>
                <a:cubicBezTo>
                  <a:pt x="0" y="29"/>
                  <a:pt x="0" y="28"/>
                  <a:pt x="1" y="27"/>
                </a:cubicBezTo>
                <a:cubicBezTo>
                  <a:pt x="1" y="27"/>
                  <a:pt x="2" y="26"/>
                  <a:pt x="3" y="26"/>
                </a:cubicBezTo>
                <a:cubicBezTo>
                  <a:pt x="3" y="26"/>
                  <a:pt x="3" y="26"/>
                  <a:pt x="3" y="26"/>
                </a:cubicBezTo>
                <a:cubicBezTo>
                  <a:pt x="14" y="27"/>
                  <a:pt x="24" y="32"/>
                  <a:pt x="32" y="40"/>
                </a:cubicBezTo>
                <a:cubicBezTo>
                  <a:pt x="40" y="48"/>
                  <a:pt x="45" y="58"/>
                  <a:pt x="46" y="69"/>
                </a:cubicBezTo>
                <a:cubicBezTo>
                  <a:pt x="46" y="70"/>
                  <a:pt x="45" y="70"/>
                  <a:pt x="45" y="71"/>
                </a:cubicBezTo>
                <a:close/>
                <a:moveTo>
                  <a:pt x="10" y="72"/>
                </a:moveTo>
                <a:cubicBezTo>
                  <a:pt x="4" y="72"/>
                  <a:pt x="0" y="68"/>
                  <a:pt x="0" y="62"/>
                </a:cubicBezTo>
                <a:cubicBezTo>
                  <a:pt x="0" y="57"/>
                  <a:pt x="4" y="53"/>
                  <a:pt x="10" y="53"/>
                </a:cubicBezTo>
                <a:cubicBezTo>
                  <a:pt x="15" y="53"/>
                  <a:pt x="19" y="57"/>
                  <a:pt x="19" y="62"/>
                </a:cubicBezTo>
                <a:cubicBezTo>
                  <a:pt x="19" y="68"/>
                  <a:pt x="15" y="72"/>
                  <a:pt x="10" y="7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34" name="Freeform 367"/>
          <p:cNvSpPr>
            <a:spLocks/>
          </p:cNvSpPr>
          <p:nvPr/>
        </p:nvSpPr>
        <p:spPr bwMode="auto">
          <a:xfrm>
            <a:off x="4197687" y="1380241"/>
            <a:ext cx="225425" cy="222250"/>
          </a:xfrm>
          <a:custGeom>
            <a:avLst/>
            <a:gdLst>
              <a:gd name="T0" fmla="*/ 79 w 79"/>
              <a:gd name="T1" fmla="*/ 62 h 78"/>
              <a:gd name="T2" fmla="*/ 63 w 79"/>
              <a:gd name="T3" fmla="*/ 78 h 78"/>
              <a:gd name="T4" fmla="*/ 46 w 79"/>
              <a:gd name="T5" fmla="*/ 62 h 78"/>
              <a:gd name="T6" fmla="*/ 46 w 79"/>
              <a:gd name="T7" fmla="*/ 60 h 78"/>
              <a:gd name="T8" fmla="*/ 28 w 79"/>
              <a:gd name="T9" fmla="*/ 51 h 78"/>
              <a:gd name="T10" fmla="*/ 17 w 79"/>
              <a:gd name="T11" fmla="*/ 56 h 78"/>
              <a:gd name="T12" fmla="*/ 0 w 79"/>
              <a:gd name="T13" fmla="*/ 39 h 78"/>
              <a:gd name="T14" fmla="*/ 17 w 79"/>
              <a:gd name="T15" fmla="*/ 23 h 78"/>
              <a:gd name="T16" fmla="*/ 28 w 79"/>
              <a:gd name="T17" fmla="*/ 27 h 78"/>
              <a:gd name="T18" fmla="*/ 46 w 79"/>
              <a:gd name="T19" fmla="*/ 18 h 78"/>
              <a:gd name="T20" fmla="*/ 46 w 79"/>
              <a:gd name="T21" fmla="*/ 16 h 78"/>
              <a:gd name="T22" fmla="*/ 63 w 79"/>
              <a:gd name="T23" fmla="*/ 0 h 78"/>
              <a:gd name="T24" fmla="*/ 79 w 79"/>
              <a:gd name="T25" fmla="*/ 16 h 78"/>
              <a:gd name="T26" fmla="*/ 63 w 79"/>
              <a:gd name="T27" fmla="*/ 33 h 78"/>
              <a:gd name="T28" fmla="*/ 51 w 79"/>
              <a:gd name="T29" fmla="*/ 28 h 78"/>
              <a:gd name="T30" fmla="*/ 33 w 79"/>
              <a:gd name="T31" fmla="*/ 37 h 78"/>
              <a:gd name="T32" fmla="*/ 33 w 79"/>
              <a:gd name="T33" fmla="*/ 39 h 78"/>
              <a:gd name="T34" fmla="*/ 33 w 79"/>
              <a:gd name="T35" fmla="*/ 41 h 78"/>
              <a:gd name="T36" fmla="*/ 51 w 79"/>
              <a:gd name="T37" fmla="*/ 50 h 78"/>
              <a:gd name="T38" fmla="*/ 63 w 79"/>
              <a:gd name="T39" fmla="*/ 46 h 78"/>
              <a:gd name="T40" fmla="*/ 79 w 79"/>
              <a:gd name="T41" fmla="*/ 62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9" h="78">
                <a:moveTo>
                  <a:pt x="79" y="62"/>
                </a:moveTo>
                <a:cubicBezTo>
                  <a:pt x="79" y="71"/>
                  <a:pt x="72" y="78"/>
                  <a:pt x="63" y="78"/>
                </a:cubicBezTo>
                <a:cubicBezTo>
                  <a:pt x="53" y="78"/>
                  <a:pt x="46" y="71"/>
                  <a:pt x="46" y="62"/>
                </a:cubicBezTo>
                <a:cubicBezTo>
                  <a:pt x="46" y="61"/>
                  <a:pt x="46" y="61"/>
                  <a:pt x="46" y="60"/>
                </a:cubicBezTo>
                <a:cubicBezTo>
                  <a:pt x="28" y="51"/>
                  <a:pt x="28" y="51"/>
                  <a:pt x="28" y="51"/>
                </a:cubicBezTo>
                <a:cubicBezTo>
                  <a:pt x="25" y="54"/>
                  <a:pt x="21" y="56"/>
                  <a:pt x="17" y="56"/>
                </a:cubicBezTo>
                <a:cubicBezTo>
                  <a:pt x="7" y="56"/>
                  <a:pt x="0" y="48"/>
                  <a:pt x="0" y="39"/>
                </a:cubicBezTo>
                <a:cubicBezTo>
                  <a:pt x="0" y="30"/>
                  <a:pt x="7" y="23"/>
                  <a:pt x="17" y="23"/>
                </a:cubicBezTo>
                <a:cubicBezTo>
                  <a:pt x="21" y="23"/>
                  <a:pt x="25" y="24"/>
                  <a:pt x="28" y="27"/>
                </a:cubicBezTo>
                <a:cubicBezTo>
                  <a:pt x="46" y="18"/>
                  <a:pt x="46" y="18"/>
                  <a:pt x="46" y="18"/>
                </a:cubicBezTo>
                <a:cubicBezTo>
                  <a:pt x="46" y="17"/>
                  <a:pt x="46" y="17"/>
                  <a:pt x="46" y="16"/>
                </a:cubicBezTo>
                <a:cubicBezTo>
                  <a:pt x="46" y="7"/>
                  <a:pt x="53" y="0"/>
                  <a:pt x="63" y="0"/>
                </a:cubicBezTo>
                <a:cubicBezTo>
                  <a:pt x="72" y="0"/>
                  <a:pt x="79" y="7"/>
                  <a:pt x="79" y="16"/>
                </a:cubicBezTo>
                <a:cubicBezTo>
                  <a:pt x="79" y="25"/>
                  <a:pt x="72" y="33"/>
                  <a:pt x="63" y="33"/>
                </a:cubicBezTo>
                <a:cubicBezTo>
                  <a:pt x="58" y="33"/>
                  <a:pt x="54" y="31"/>
                  <a:pt x="51" y="28"/>
                </a:cubicBezTo>
                <a:cubicBezTo>
                  <a:pt x="33" y="37"/>
                  <a:pt x="33" y="37"/>
                  <a:pt x="33" y="37"/>
                </a:cubicBezTo>
                <a:cubicBezTo>
                  <a:pt x="33" y="38"/>
                  <a:pt x="33" y="39"/>
                  <a:pt x="33" y="39"/>
                </a:cubicBezTo>
                <a:cubicBezTo>
                  <a:pt x="33" y="40"/>
                  <a:pt x="33" y="40"/>
                  <a:pt x="33" y="41"/>
                </a:cubicBezTo>
                <a:cubicBezTo>
                  <a:pt x="51" y="50"/>
                  <a:pt x="51" y="50"/>
                  <a:pt x="51" y="50"/>
                </a:cubicBezTo>
                <a:cubicBezTo>
                  <a:pt x="54" y="47"/>
                  <a:pt x="58" y="46"/>
                  <a:pt x="63" y="46"/>
                </a:cubicBezTo>
                <a:cubicBezTo>
                  <a:pt x="72" y="46"/>
                  <a:pt x="79" y="53"/>
                  <a:pt x="79" y="6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35" name="Freeform 384"/>
          <p:cNvSpPr>
            <a:spLocks noEditPoints="1"/>
          </p:cNvSpPr>
          <p:nvPr/>
        </p:nvSpPr>
        <p:spPr bwMode="auto">
          <a:xfrm>
            <a:off x="695325" y="1175894"/>
            <a:ext cx="261938" cy="261938"/>
          </a:xfrm>
          <a:custGeom>
            <a:avLst/>
            <a:gdLst>
              <a:gd name="T0" fmla="*/ 92 w 92"/>
              <a:gd name="T1" fmla="*/ 46 h 92"/>
              <a:gd name="T2" fmla="*/ 46 w 92"/>
              <a:gd name="T3" fmla="*/ 92 h 92"/>
              <a:gd name="T4" fmla="*/ 0 w 92"/>
              <a:gd name="T5" fmla="*/ 46 h 92"/>
              <a:gd name="T6" fmla="*/ 46 w 92"/>
              <a:gd name="T7" fmla="*/ 0 h 92"/>
              <a:gd name="T8" fmla="*/ 92 w 92"/>
              <a:gd name="T9" fmla="*/ 46 h 92"/>
              <a:gd name="T10" fmla="*/ 86 w 92"/>
              <a:gd name="T11" fmla="*/ 46 h 92"/>
              <a:gd name="T12" fmla="*/ 86 w 92"/>
              <a:gd name="T13" fmla="*/ 46 h 92"/>
              <a:gd name="T14" fmla="*/ 80 w 92"/>
              <a:gd name="T15" fmla="*/ 51 h 92"/>
              <a:gd name="T16" fmla="*/ 68 w 92"/>
              <a:gd name="T17" fmla="*/ 39 h 92"/>
              <a:gd name="T18" fmla="*/ 71 w 92"/>
              <a:gd name="T19" fmla="*/ 23 h 92"/>
              <a:gd name="T20" fmla="*/ 78 w 92"/>
              <a:gd name="T21" fmla="*/ 23 h 92"/>
              <a:gd name="T22" fmla="*/ 58 w 92"/>
              <a:gd name="T23" fmla="*/ 9 h 92"/>
              <a:gd name="T24" fmla="*/ 61 w 92"/>
              <a:gd name="T25" fmla="*/ 15 h 92"/>
              <a:gd name="T26" fmla="*/ 46 w 92"/>
              <a:gd name="T27" fmla="*/ 23 h 92"/>
              <a:gd name="T28" fmla="*/ 31 w 92"/>
              <a:gd name="T29" fmla="*/ 15 h 92"/>
              <a:gd name="T30" fmla="*/ 34 w 92"/>
              <a:gd name="T31" fmla="*/ 9 h 92"/>
              <a:gd name="T32" fmla="*/ 14 w 92"/>
              <a:gd name="T33" fmla="*/ 23 h 92"/>
              <a:gd name="T34" fmla="*/ 21 w 92"/>
              <a:gd name="T35" fmla="*/ 23 h 92"/>
              <a:gd name="T36" fmla="*/ 24 w 92"/>
              <a:gd name="T37" fmla="*/ 39 h 92"/>
              <a:gd name="T38" fmla="*/ 12 w 92"/>
              <a:gd name="T39" fmla="*/ 51 h 92"/>
              <a:gd name="T40" fmla="*/ 7 w 92"/>
              <a:gd name="T41" fmla="*/ 46 h 92"/>
              <a:gd name="T42" fmla="*/ 7 w 92"/>
              <a:gd name="T43" fmla="*/ 46 h 92"/>
              <a:gd name="T44" fmla="*/ 14 w 92"/>
              <a:gd name="T45" fmla="*/ 69 h 92"/>
              <a:gd name="T46" fmla="*/ 16 w 92"/>
              <a:gd name="T47" fmla="*/ 63 h 92"/>
              <a:gd name="T48" fmla="*/ 33 w 92"/>
              <a:gd name="T49" fmla="*/ 65 h 92"/>
              <a:gd name="T50" fmla="*/ 40 w 92"/>
              <a:gd name="T51" fmla="*/ 80 h 92"/>
              <a:gd name="T52" fmla="*/ 34 w 92"/>
              <a:gd name="T53" fmla="*/ 83 h 92"/>
              <a:gd name="T54" fmla="*/ 46 w 92"/>
              <a:gd name="T55" fmla="*/ 85 h 92"/>
              <a:gd name="T56" fmla="*/ 58 w 92"/>
              <a:gd name="T57" fmla="*/ 83 h 92"/>
              <a:gd name="T58" fmla="*/ 52 w 92"/>
              <a:gd name="T59" fmla="*/ 80 h 92"/>
              <a:gd name="T60" fmla="*/ 60 w 92"/>
              <a:gd name="T61" fmla="*/ 65 h 92"/>
              <a:gd name="T62" fmla="*/ 76 w 92"/>
              <a:gd name="T63" fmla="*/ 63 h 92"/>
              <a:gd name="T64" fmla="*/ 78 w 92"/>
              <a:gd name="T65" fmla="*/ 69 h 92"/>
              <a:gd name="T66" fmla="*/ 86 w 92"/>
              <a:gd name="T67" fmla="*/ 46 h 92"/>
              <a:gd name="T68" fmla="*/ 46 w 92"/>
              <a:gd name="T69" fmla="*/ 31 h 92"/>
              <a:gd name="T70" fmla="*/ 61 w 92"/>
              <a:gd name="T71" fmla="*/ 42 h 92"/>
              <a:gd name="T72" fmla="*/ 55 w 92"/>
              <a:gd name="T73" fmla="*/ 59 h 92"/>
              <a:gd name="T74" fmla="*/ 37 w 92"/>
              <a:gd name="T75" fmla="*/ 59 h 92"/>
              <a:gd name="T76" fmla="*/ 31 w 92"/>
              <a:gd name="T77" fmla="*/ 42 h 92"/>
              <a:gd name="T78" fmla="*/ 46 w 92"/>
              <a:gd name="T79" fmla="*/ 31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2" h="92">
                <a:moveTo>
                  <a:pt x="92" y="46"/>
                </a:moveTo>
                <a:cubicBezTo>
                  <a:pt x="92" y="71"/>
                  <a:pt x="72" y="92"/>
                  <a:pt x="46" y="92"/>
                </a:cubicBezTo>
                <a:cubicBezTo>
                  <a:pt x="21" y="92"/>
                  <a:pt x="0" y="71"/>
                  <a:pt x="0" y="46"/>
                </a:cubicBezTo>
                <a:cubicBezTo>
                  <a:pt x="0" y="21"/>
                  <a:pt x="21" y="0"/>
                  <a:pt x="46" y="0"/>
                </a:cubicBezTo>
                <a:cubicBezTo>
                  <a:pt x="72" y="0"/>
                  <a:pt x="92" y="21"/>
                  <a:pt x="92" y="46"/>
                </a:cubicBezTo>
                <a:close/>
                <a:moveTo>
                  <a:pt x="86" y="46"/>
                </a:moveTo>
                <a:cubicBezTo>
                  <a:pt x="86" y="46"/>
                  <a:pt x="86" y="46"/>
                  <a:pt x="86" y="46"/>
                </a:cubicBezTo>
                <a:cubicBezTo>
                  <a:pt x="80" y="51"/>
                  <a:pt x="80" y="51"/>
                  <a:pt x="80" y="51"/>
                </a:cubicBezTo>
                <a:cubicBezTo>
                  <a:pt x="68" y="39"/>
                  <a:pt x="68" y="39"/>
                  <a:pt x="68" y="39"/>
                </a:cubicBezTo>
                <a:cubicBezTo>
                  <a:pt x="71" y="23"/>
                  <a:pt x="71" y="23"/>
                  <a:pt x="71" y="23"/>
                </a:cubicBezTo>
                <a:cubicBezTo>
                  <a:pt x="78" y="23"/>
                  <a:pt x="78" y="23"/>
                  <a:pt x="78" y="23"/>
                </a:cubicBezTo>
                <a:cubicBezTo>
                  <a:pt x="73" y="16"/>
                  <a:pt x="66" y="11"/>
                  <a:pt x="58" y="9"/>
                </a:cubicBezTo>
                <a:cubicBezTo>
                  <a:pt x="61" y="15"/>
                  <a:pt x="61" y="15"/>
                  <a:pt x="61" y="15"/>
                </a:cubicBezTo>
                <a:cubicBezTo>
                  <a:pt x="46" y="23"/>
                  <a:pt x="46" y="23"/>
                  <a:pt x="46" y="23"/>
                </a:cubicBezTo>
                <a:cubicBezTo>
                  <a:pt x="31" y="15"/>
                  <a:pt x="31" y="15"/>
                  <a:pt x="31" y="15"/>
                </a:cubicBezTo>
                <a:cubicBezTo>
                  <a:pt x="34" y="9"/>
                  <a:pt x="34" y="9"/>
                  <a:pt x="34" y="9"/>
                </a:cubicBezTo>
                <a:cubicBezTo>
                  <a:pt x="26" y="11"/>
                  <a:pt x="19" y="16"/>
                  <a:pt x="14" y="23"/>
                </a:cubicBezTo>
                <a:cubicBezTo>
                  <a:pt x="21" y="23"/>
                  <a:pt x="21" y="23"/>
                  <a:pt x="21" y="23"/>
                </a:cubicBezTo>
                <a:cubicBezTo>
                  <a:pt x="24" y="39"/>
                  <a:pt x="24" y="39"/>
                  <a:pt x="24" y="39"/>
                </a:cubicBezTo>
                <a:cubicBezTo>
                  <a:pt x="12" y="51"/>
                  <a:pt x="12" y="51"/>
                  <a:pt x="12" y="51"/>
                </a:cubicBezTo>
                <a:cubicBezTo>
                  <a:pt x="7" y="46"/>
                  <a:pt x="7" y="46"/>
                  <a:pt x="7" y="46"/>
                </a:cubicBezTo>
                <a:cubicBezTo>
                  <a:pt x="7" y="46"/>
                  <a:pt x="7" y="46"/>
                  <a:pt x="7" y="46"/>
                </a:cubicBezTo>
                <a:cubicBezTo>
                  <a:pt x="7" y="55"/>
                  <a:pt x="10" y="63"/>
                  <a:pt x="14" y="69"/>
                </a:cubicBezTo>
                <a:cubicBezTo>
                  <a:pt x="16" y="63"/>
                  <a:pt x="16" y="63"/>
                  <a:pt x="16" y="63"/>
                </a:cubicBezTo>
                <a:cubicBezTo>
                  <a:pt x="33" y="65"/>
                  <a:pt x="33" y="65"/>
                  <a:pt x="33" y="65"/>
                </a:cubicBezTo>
                <a:cubicBezTo>
                  <a:pt x="40" y="80"/>
                  <a:pt x="40" y="80"/>
                  <a:pt x="40" y="80"/>
                </a:cubicBezTo>
                <a:cubicBezTo>
                  <a:pt x="34" y="83"/>
                  <a:pt x="34" y="83"/>
                  <a:pt x="34" y="83"/>
                </a:cubicBezTo>
                <a:cubicBezTo>
                  <a:pt x="38" y="85"/>
                  <a:pt x="42" y="85"/>
                  <a:pt x="46" y="85"/>
                </a:cubicBezTo>
                <a:cubicBezTo>
                  <a:pt x="50" y="85"/>
                  <a:pt x="55" y="85"/>
                  <a:pt x="58" y="83"/>
                </a:cubicBezTo>
                <a:cubicBezTo>
                  <a:pt x="52" y="80"/>
                  <a:pt x="52" y="80"/>
                  <a:pt x="52" y="80"/>
                </a:cubicBezTo>
                <a:cubicBezTo>
                  <a:pt x="60" y="65"/>
                  <a:pt x="60" y="65"/>
                  <a:pt x="60" y="65"/>
                </a:cubicBezTo>
                <a:cubicBezTo>
                  <a:pt x="76" y="63"/>
                  <a:pt x="76" y="63"/>
                  <a:pt x="76" y="63"/>
                </a:cubicBezTo>
                <a:cubicBezTo>
                  <a:pt x="78" y="69"/>
                  <a:pt x="78" y="69"/>
                  <a:pt x="78" y="69"/>
                </a:cubicBezTo>
                <a:cubicBezTo>
                  <a:pt x="83" y="63"/>
                  <a:pt x="86" y="55"/>
                  <a:pt x="86" y="46"/>
                </a:cubicBezTo>
                <a:close/>
                <a:moveTo>
                  <a:pt x="46" y="31"/>
                </a:moveTo>
                <a:cubicBezTo>
                  <a:pt x="61" y="42"/>
                  <a:pt x="61" y="42"/>
                  <a:pt x="61" y="42"/>
                </a:cubicBezTo>
                <a:cubicBezTo>
                  <a:pt x="55" y="59"/>
                  <a:pt x="55" y="59"/>
                  <a:pt x="55" y="59"/>
                </a:cubicBezTo>
                <a:cubicBezTo>
                  <a:pt x="37" y="59"/>
                  <a:pt x="37" y="59"/>
                  <a:pt x="37" y="59"/>
                </a:cubicBezTo>
                <a:cubicBezTo>
                  <a:pt x="31" y="42"/>
                  <a:pt x="31" y="42"/>
                  <a:pt x="31" y="42"/>
                </a:cubicBezTo>
                <a:lnTo>
                  <a:pt x="46" y="3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136" name="Freeform 388"/>
          <p:cNvSpPr>
            <a:spLocks noEditPoints="1"/>
          </p:cNvSpPr>
          <p:nvPr/>
        </p:nvSpPr>
        <p:spPr bwMode="auto">
          <a:xfrm>
            <a:off x="1436209" y="1390661"/>
            <a:ext cx="225425" cy="222250"/>
          </a:xfrm>
          <a:custGeom>
            <a:avLst/>
            <a:gdLst>
              <a:gd name="T0" fmla="*/ 40 w 79"/>
              <a:gd name="T1" fmla="*/ 78 h 78"/>
              <a:gd name="T2" fmla="*/ 0 w 79"/>
              <a:gd name="T3" fmla="*/ 39 h 78"/>
              <a:gd name="T4" fmla="*/ 40 w 79"/>
              <a:gd name="T5" fmla="*/ 0 h 78"/>
              <a:gd name="T6" fmla="*/ 79 w 79"/>
              <a:gd name="T7" fmla="*/ 39 h 78"/>
              <a:gd name="T8" fmla="*/ 40 w 79"/>
              <a:gd name="T9" fmla="*/ 78 h 78"/>
              <a:gd name="T10" fmla="*/ 66 w 79"/>
              <a:gd name="T11" fmla="*/ 28 h 78"/>
              <a:gd name="T12" fmla="*/ 34 w 79"/>
              <a:gd name="T13" fmla="*/ 20 h 78"/>
              <a:gd name="T14" fmla="*/ 15 w 79"/>
              <a:gd name="T15" fmla="*/ 23 h 78"/>
              <a:gd name="T16" fmla="*/ 12 w 79"/>
              <a:gd name="T17" fmla="*/ 27 h 78"/>
              <a:gd name="T18" fmla="*/ 16 w 79"/>
              <a:gd name="T19" fmla="*/ 30 h 78"/>
              <a:gd name="T20" fmla="*/ 18 w 79"/>
              <a:gd name="T21" fmla="*/ 30 h 78"/>
              <a:gd name="T22" fmla="*/ 34 w 79"/>
              <a:gd name="T23" fmla="*/ 28 h 78"/>
              <a:gd name="T24" fmla="*/ 63 w 79"/>
              <a:gd name="T25" fmla="*/ 35 h 78"/>
              <a:gd name="T26" fmla="*/ 65 w 79"/>
              <a:gd name="T27" fmla="*/ 35 h 78"/>
              <a:gd name="T28" fmla="*/ 68 w 79"/>
              <a:gd name="T29" fmla="*/ 32 h 78"/>
              <a:gd name="T30" fmla="*/ 66 w 79"/>
              <a:gd name="T31" fmla="*/ 28 h 78"/>
              <a:gd name="T32" fmla="*/ 61 w 79"/>
              <a:gd name="T33" fmla="*/ 41 h 78"/>
              <a:gd name="T34" fmla="*/ 33 w 79"/>
              <a:gd name="T35" fmla="*/ 34 h 78"/>
              <a:gd name="T36" fmla="*/ 17 w 79"/>
              <a:gd name="T37" fmla="*/ 36 h 78"/>
              <a:gd name="T38" fmla="*/ 15 w 79"/>
              <a:gd name="T39" fmla="*/ 39 h 78"/>
              <a:gd name="T40" fmla="*/ 18 w 79"/>
              <a:gd name="T41" fmla="*/ 42 h 78"/>
              <a:gd name="T42" fmla="*/ 20 w 79"/>
              <a:gd name="T43" fmla="*/ 42 h 78"/>
              <a:gd name="T44" fmla="*/ 33 w 79"/>
              <a:gd name="T45" fmla="*/ 40 h 78"/>
              <a:gd name="T46" fmla="*/ 58 w 79"/>
              <a:gd name="T47" fmla="*/ 47 h 78"/>
              <a:gd name="T48" fmla="*/ 60 w 79"/>
              <a:gd name="T49" fmla="*/ 47 h 78"/>
              <a:gd name="T50" fmla="*/ 63 w 79"/>
              <a:gd name="T51" fmla="*/ 44 h 78"/>
              <a:gd name="T52" fmla="*/ 61 w 79"/>
              <a:gd name="T53" fmla="*/ 41 h 78"/>
              <a:gd name="T54" fmla="*/ 56 w 79"/>
              <a:gd name="T55" fmla="*/ 53 h 78"/>
              <a:gd name="T56" fmla="*/ 33 w 79"/>
              <a:gd name="T57" fmla="*/ 47 h 78"/>
              <a:gd name="T58" fmla="*/ 19 w 79"/>
              <a:gd name="T59" fmla="*/ 48 h 78"/>
              <a:gd name="T60" fmla="*/ 17 w 79"/>
              <a:gd name="T61" fmla="*/ 51 h 78"/>
              <a:gd name="T62" fmla="*/ 19 w 79"/>
              <a:gd name="T63" fmla="*/ 54 h 78"/>
              <a:gd name="T64" fmla="*/ 21 w 79"/>
              <a:gd name="T65" fmla="*/ 53 h 78"/>
              <a:gd name="T66" fmla="*/ 33 w 79"/>
              <a:gd name="T67" fmla="*/ 52 h 78"/>
              <a:gd name="T68" fmla="*/ 54 w 79"/>
              <a:gd name="T69" fmla="*/ 57 h 78"/>
              <a:gd name="T70" fmla="*/ 56 w 79"/>
              <a:gd name="T71" fmla="*/ 58 h 78"/>
              <a:gd name="T72" fmla="*/ 58 w 79"/>
              <a:gd name="T73" fmla="*/ 55 h 78"/>
              <a:gd name="T74" fmla="*/ 56 w 79"/>
              <a:gd name="T75" fmla="*/ 53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9" h="78">
                <a:moveTo>
                  <a:pt x="40" y="78"/>
                </a:moveTo>
                <a:cubicBezTo>
                  <a:pt x="18" y="78"/>
                  <a:pt x="0" y="61"/>
                  <a:pt x="0" y="39"/>
                </a:cubicBezTo>
                <a:cubicBezTo>
                  <a:pt x="0" y="17"/>
                  <a:pt x="18" y="0"/>
                  <a:pt x="40" y="0"/>
                </a:cubicBezTo>
                <a:cubicBezTo>
                  <a:pt x="61" y="0"/>
                  <a:pt x="79" y="17"/>
                  <a:pt x="79" y="39"/>
                </a:cubicBezTo>
                <a:cubicBezTo>
                  <a:pt x="79" y="61"/>
                  <a:pt x="61" y="78"/>
                  <a:pt x="40" y="78"/>
                </a:cubicBezTo>
                <a:close/>
                <a:moveTo>
                  <a:pt x="66" y="28"/>
                </a:moveTo>
                <a:cubicBezTo>
                  <a:pt x="57" y="23"/>
                  <a:pt x="45" y="20"/>
                  <a:pt x="34" y="20"/>
                </a:cubicBezTo>
                <a:cubicBezTo>
                  <a:pt x="27" y="20"/>
                  <a:pt x="21" y="21"/>
                  <a:pt x="15" y="23"/>
                </a:cubicBezTo>
                <a:cubicBezTo>
                  <a:pt x="14" y="23"/>
                  <a:pt x="12" y="24"/>
                  <a:pt x="12" y="27"/>
                </a:cubicBezTo>
                <a:cubicBezTo>
                  <a:pt x="12" y="29"/>
                  <a:pt x="14" y="30"/>
                  <a:pt x="16" y="30"/>
                </a:cubicBezTo>
                <a:cubicBezTo>
                  <a:pt x="17" y="30"/>
                  <a:pt x="17" y="30"/>
                  <a:pt x="18" y="30"/>
                </a:cubicBezTo>
                <a:cubicBezTo>
                  <a:pt x="23" y="29"/>
                  <a:pt x="28" y="28"/>
                  <a:pt x="34" y="28"/>
                </a:cubicBezTo>
                <a:cubicBezTo>
                  <a:pt x="44" y="28"/>
                  <a:pt x="56" y="30"/>
                  <a:pt x="63" y="35"/>
                </a:cubicBezTo>
                <a:cubicBezTo>
                  <a:pt x="63" y="35"/>
                  <a:pt x="64" y="35"/>
                  <a:pt x="65" y="35"/>
                </a:cubicBezTo>
                <a:cubicBezTo>
                  <a:pt x="67" y="35"/>
                  <a:pt x="68" y="34"/>
                  <a:pt x="68" y="32"/>
                </a:cubicBezTo>
                <a:cubicBezTo>
                  <a:pt x="68" y="30"/>
                  <a:pt x="68" y="29"/>
                  <a:pt x="66" y="28"/>
                </a:cubicBezTo>
                <a:close/>
                <a:moveTo>
                  <a:pt x="61" y="41"/>
                </a:moveTo>
                <a:cubicBezTo>
                  <a:pt x="53" y="36"/>
                  <a:pt x="43" y="34"/>
                  <a:pt x="33" y="34"/>
                </a:cubicBezTo>
                <a:cubicBezTo>
                  <a:pt x="26" y="34"/>
                  <a:pt x="22" y="35"/>
                  <a:pt x="17" y="36"/>
                </a:cubicBezTo>
                <a:cubicBezTo>
                  <a:pt x="16" y="36"/>
                  <a:pt x="15" y="38"/>
                  <a:pt x="15" y="39"/>
                </a:cubicBezTo>
                <a:cubicBezTo>
                  <a:pt x="15" y="41"/>
                  <a:pt x="16" y="42"/>
                  <a:pt x="18" y="42"/>
                </a:cubicBezTo>
                <a:cubicBezTo>
                  <a:pt x="19" y="42"/>
                  <a:pt x="19" y="42"/>
                  <a:pt x="20" y="42"/>
                </a:cubicBezTo>
                <a:cubicBezTo>
                  <a:pt x="24" y="41"/>
                  <a:pt x="28" y="40"/>
                  <a:pt x="33" y="40"/>
                </a:cubicBezTo>
                <a:cubicBezTo>
                  <a:pt x="43" y="40"/>
                  <a:pt x="51" y="43"/>
                  <a:pt x="58" y="47"/>
                </a:cubicBezTo>
                <a:cubicBezTo>
                  <a:pt x="58" y="47"/>
                  <a:pt x="59" y="47"/>
                  <a:pt x="60" y="47"/>
                </a:cubicBezTo>
                <a:cubicBezTo>
                  <a:pt x="62" y="47"/>
                  <a:pt x="63" y="46"/>
                  <a:pt x="63" y="44"/>
                </a:cubicBezTo>
                <a:cubicBezTo>
                  <a:pt x="63" y="43"/>
                  <a:pt x="62" y="42"/>
                  <a:pt x="61" y="41"/>
                </a:cubicBezTo>
                <a:close/>
                <a:moveTo>
                  <a:pt x="56" y="53"/>
                </a:moveTo>
                <a:cubicBezTo>
                  <a:pt x="50" y="49"/>
                  <a:pt x="42" y="47"/>
                  <a:pt x="33" y="47"/>
                </a:cubicBezTo>
                <a:cubicBezTo>
                  <a:pt x="28" y="47"/>
                  <a:pt x="24" y="47"/>
                  <a:pt x="19" y="48"/>
                </a:cubicBezTo>
                <a:cubicBezTo>
                  <a:pt x="18" y="49"/>
                  <a:pt x="17" y="49"/>
                  <a:pt x="17" y="51"/>
                </a:cubicBezTo>
                <a:cubicBezTo>
                  <a:pt x="17" y="52"/>
                  <a:pt x="18" y="54"/>
                  <a:pt x="19" y="54"/>
                </a:cubicBezTo>
                <a:cubicBezTo>
                  <a:pt x="20" y="54"/>
                  <a:pt x="20" y="53"/>
                  <a:pt x="21" y="53"/>
                </a:cubicBezTo>
                <a:cubicBezTo>
                  <a:pt x="25" y="52"/>
                  <a:pt x="29" y="52"/>
                  <a:pt x="33" y="52"/>
                </a:cubicBezTo>
                <a:cubicBezTo>
                  <a:pt x="41" y="52"/>
                  <a:pt x="48" y="54"/>
                  <a:pt x="54" y="57"/>
                </a:cubicBezTo>
                <a:cubicBezTo>
                  <a:pt x="54" y="57"/>
                  <a:pt x="55" y="58"/>
                  <a:pt x="56" y="58"/>
                </a:cubicBezTo>
                <a:cubicBezTo>
                  <a:pt x="57" y="58"/>
                  <a:pt x="58" y="57"/>
                  <a:pt x="58" y="55"/>
                </a:cubicBezTo>
                <a:cubicBezTo>
                  <a:pt x="58" y="54"/>
                  <a:pt x="57" y="53"/>
                  <a:pt x="56" y="5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37" name="Freeform 412"/>
          <p:cNvSpPr>
            <a:spLocks noEditPoints="1"/>
          </p:cNvSpPr>
          <p:nvPr/>
        </p:nvSpPr>
        <p:spPr bwMode="auto">
          <a:xfrm>
            <a:off x="4758126" y="4176791"/>
            <a:ext cx="291745" cy="287577"/>
          </a:xfrm>
          <a:custGeom>
            <a:avLst/>
            <a:gdLst>
              <a:gd name="T0" fmla="*/ 76 w 78"/>
              <a:gd name="T1" fmla="*/ 50 h 77"/>
              <a:gd name="T2" fmla="*/ 51 w 78"/>
              <a:gd name="T3" fmla="*/ 75 h 77"/>
              <a:gd name="T4" fmla="*/ 46 w 78"/>
              <a:gd name="T5" fmla="*/ 77 h 77"/>
              <a:gd name="T6" fmla="*/ 42 w 78"/>
              <a:gd name="T7" fmla="*/ 75 h 77"/>
              <a:gd name="T8" fmla="*/ 5 w 78"/>
              <a:gd name="T9" fmla="*/ 39 h 77"/>
              <a:gd name="T10" fmla="*/ 0 w 78"/>
              <a:gd name="T11" fmla="*/ 27 h 77"/>
              <a:gd name="T12" fmla="*/ 0 w 78"/>
              <a:gd name="T13" fmla="*/ 6 h 77"/>
              <a:gd name="T14" fmla="*/ 7 w 78"/>
              <a:gd name="T15" fmla="*/ 0 h 77"/>
              <a:gd name="T16" fmla="*/ 28 w 78"/>
              <a:gd name="T17" fmla="*/ 0 h 77"/>
              <a:gd name="T18" fmla="*/ 39 w 78"/>
              <a:gd name="T19" fmla="*/ 4 h 77"/>
              <a:gd name="T20" fmla="*/ 76 w 78"/>
              <a:gd name="T21" fmla="*/ 41 h 77"/>
              <a:gd name="T22" fmla="*/ 78 w 78"/>
              <a:gd name="T23" fmla="*/ 45 h 77"/>
              <a:gd name="T24" fmla="*/ 76 w 78"/>
              <a:gd name="T25" fmla="*/ 50 h 77"/>
              <a:gd name="T26" fmla="*/ 17 w 78"/>
              <a:gd name="T27" fmla="*/ 9 h 77"/>
              <a:gd name="T28" fmla="*/ 10 w 78"/>
              <a:gd name="T29" fmla="*/ 16 h 77"/>
              <a:gd name="T30" fmla="*/ 17 w 78"/>
              <a:gd name="T31" fmla="*/ 22 h 77"/>
              <a:gd name="T32" fmla="*/ 23 w 78"/>
              <a:gd name="T33" fmla="*/ 16 h 77"/>
              <a:gd name="T34" fmla="*/ 17 w 78"/>
              <a:gd name="T35" fmla="*/ 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8" h="77">
                <a:moveTo>
                  <a:pt x="76" y="50"/>
                </a:moveTo>
                <a:cubicBezTo>
                  <a:pt x="51" y="75"/>
                  <a:pt x="51" y="75"/>
                  <a:pt x="51" y="75"/>
                </a:cubicBezTo>
                <a:cubicBezTo>
                  <a:pt x="50" y="76"/>
                  <a:pt x="48" y="77"/>
                  <a:pt x="46" y="77"/>
                </a:cubicBezTo>
                <a:cubicBezTo>
                  <a:pt x="44" y="77"/>
                  <a:pt x="43" y="76"/>
                  <a:pt x="42" y="75"/>
                </a:cubicBezTo>
                <a:cubicBezTo>
                  <a:pt x="5" y="39"/>
                  <a:pt x="5" y="39"/>
                  <a:pt x="5" y="39"/>
                </a:cubicBezTo>
                <a:cubicBezTo>
                  <a:pt x="2" y="36"/>
                  <a:pt x="0" y="31"/>
                  <a:pt x="0" y="27"/>
                </a:cubicBezTo>
                <a:cubicBezTo>
                  <a:pt x="0" y="6"/>
                  <a:pt x="0" y="6"/>
                  <a:pt x="0" y="6"/>
                </a:cubicBezTo>
                <a:cubicBezTo>
                  <a:pt x="0" y="3"/>
                  <a:pt x="3" y="0"/>
                  <a:pt x="7" y="0"/>
                </a:cubicBezTo>
                <a:cubicBezTo>
                  <a:pt x="28" y="0"/>
                  <a:pt x="28" y="0"/>
                  <a:pt x="28" y="0"/>
                </a:cubicBezTo>
                <a:cubicBezTo>
                  <a:pt x="32" y="0"/>
                  <a:pt x="37" y="2"/>
                  <a:pt x="39" y="4"/>
                </a:cubicBezTo>
                <a:cubicBezTo>
                  <a:pt x="76" y="41"/>
                  <a:pt x="76" y="41"/>
                  <a:pt x="76" y="41"/>
                </a:cubicBezTo>
                <a:cubicBezTo>
                  <a:pt x="77" y="42"/>
                  <a:pt x="78" y="44"/>
                  <a:pt x="78" y="45"/>
                </a:cubicBezTo>
                <a:cubicBezTo>
                  <a:pt x="78" y="47"/>
                  <a:pt x="77" y="49"/>
                  <a:pt x="76" y="50"/>
                </a:cubicBezTo>
                <a:close/>
                <a:moveTo>
                  <a:pt x="17" y="9"/>
                </a:moveTo>
                <a:cubicBezTo>
                  <a:pt x="13" y="9"/>
                  <a:pt x="10" y="12"/>
                  <a:pt x="10" y="16"/>
                </a:cubicBezTo>
                <a:cubicBezTo>
                  <a:pt x="10" y="20"/>
                  <a:pt x="13" y="22"/>
                  <a:pt x="17" y="22"/>
                </a:cubicBezTo>
                <a:cubicBezTo>
                  <a:pt x="20" y="22"/>
                  <a:pt x="23" y="20"/>
                  <a:pt x="23" y="16"/>
                </a:cubicBezTo>
                <a:cubicBezTo>
                  <a:pt x="23" y="12"/>
                  <a:pt x="20" y="9"/>
                  <a:pt x="17" y="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138" name="Freeform 428"/>
          <p:cNvSpPr>
            <a:spLocks/>
          </p:cNvSpPr>
          <p:nvPr/>
        </p:nvSpPr>
        <p:spPr bwMode="auto">
          <a:xfrm>
            <a:off x="9325793" y="2290321"/>
            <a:ext cx="258763" cy="231775"/>
          </a:xfrm>
          <a:custGeom>
            <a:avLst/>
            <a:gdLst>
              <a:gd name="T0" fmla="*/ 163 w 163"/>
              <a:gd name="T1" fmla="*/ 0 h 146"/>
              <a:gd name="T2" fmla="*/ 138 w 163"/>
              <a:gd name="T3" fmla="*/ 122 h 146"/>
              <a:gd name="T4" fmla="*/ 65 w 163"/>
              <a:gd name="T5" fmla="*/ 146 h 146"/>
              <a:gd name="T6" fmla="*/ 0 w 163"/>
              <a:gd name="T7" fmla="*/ 122 h 146"/>
              <a:gd name="T8" fmla="*/ 7 w 163"/>
              <a:gd name="T9" fmla="*/ 90 h 146"/>
              <a:gd name="T10" fmla="*/ 34 w 163"/>
              <a:gd name="T11" fmla="*/ 90 h 146"/>
              <a:gd name="T12" fmla="*/ 32 w 163"/>
              <a:gd name="T13" fmla="*/ 102 h 146"/>
              <a:gd name="T14" fmla="*/ 72 w 163"/>
              <a:gd name="T15" fmla="*/ 117 h 146"/>
              <a:gd name="T16" fmla="*/ 115 w 163"/>
              <a:gd name="T17" fmla="*/ 102 h 146"/>
              <a:gd name="T18" fmla="*/ 122 w 163"/>
              <a:gd name="T19" fmla="*/ 72 h 146"/>
              <a:gd name="T20" fmla="*/ 11 w 163"/>
              <a:gd name="T21" fmla="*/ 72 h 146"/>
              <a:gd name="T22" fmla="*/ 16 w 163"/>
              <a:gd name="T23" fmla="*/ 45 h 146"/>
              <a:gd name="T24" fmla="*/ 127 w 163"/>
              <a:gd name="T25" fmla="*/ 45 h 146"/>
              <a:gd name="T26" fmla="*/ 131 w 163"/>
              <a:gd name="T27" fmla="*/ 27 h 146"/>
              <a:gd name="T28" fmla="*/ 20 w 163"/>
              <a:gd name="T29" fmla="*/ 27 h 146"/>
              <a:gd name="T30" fmla="*/ 25 w 163"/>
              <a:gd name="T31" fmla="*/ 0 h 146"/>
              <a:gd name="T32" fmla="*/ 163 w 163"/>
              <a:gd name="T33"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3" h="146">
                <a:moveTo>
                  <a:pt x="163" y="0"/>
                </a:moveTo>
                <a:lnTo>
                  <a:pt x="138" y="122"/>
                </a:lnTo>
                <a:lnTo>
                  <a:pt x="65" y="146"/>
                </a:lnTo>
                <a:lnTo>
                  <a:pt x="0" y="122"/>
                </a:lnTo>
                <a:lnTo>
                  <a:pt x="7" y="90"/>
                </a:lnTo>
                <a:lnTo>
                  <a:pt x="34" y="90"/>
                </a:lnTo>
                <a:lnTo>
                  <a:pt x="32" y="102"/>
                </a:lnTo>
                <a:lnTo>
                  <a:pt x="72" y="117"/>
                </a:lnTo>
                <a:lnTo>
                  <a:pt x="115" y="102"/>
                </a:lnTo>
                <a:lnTo>
                  <a:pt x="122" y="72"/>
                </a:lnTo>
                <a:lnTo>
                  <a:pt x="11" y="72"/>
                </a:lnTo>
                <a:lnTo>
                  <a:pt x="16" y="45"/>
                </a:lnTo>
                <a:lnTo>
                  <a:pt x="127" y="45"/>
                </a:lnTo>
                <a:lnTo>
                  <a:pt x="131" y="27"/>
                </a:lnTo>
                <a:lnTo>
                  <a:pt x="20" y="27"/>
                </a:lnTo>
                <a:lnTo>
                  <a:pt x="25" y="0"/>
                </a:lnTo>
                <a:lnTo>
                  <a:pt x="163"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39" name="Freeform 430"/>
          <p:cNvSpPr>
            <a:spLocks noEditPoints="1"/>
          </p:cNvSpPr>
          <p:nvPr/>
        </p:nvSpPr>
        <p:spPr bwMode="auto">
          <a:xfrm>
            <a:off x="11634462" y="1127136"/>
            <a:ext cx="319088" cy="263525"/>
          </a:xfrm>
          <a:custGeom>
            <a:avLst/>
            <a:gdLst>
              <a:gd name="T0" fmla="*/ 112 w 112"/>
              <a:gd name="T1" fmla="*/ 74 h 92"/>
              <a:gd name="T2" fmla="*/ 108 w 112"/>
              <a:gd name="T3" fmla="*/ 79 h 92"/>
              <a:gd name="T4" fmla="*/ 85 w 112"/>
              <a:gd name="T5" fmla="*/ 91 h 92"/>
              <a:gd name="T6" fmla="*/ 83 w 112"/>
              <a:gd name="T7" fmla="*/ 92 h 92"/>
              <a:gd name="T8" fmla="*/ 80 w 112"/>
              <a:gd name="T9" fmla="*/ 91 h 92"/>
              <a:gd name="T10" fmla="*/ 57 w 112"/>
              <a:gd name="T11" fmla="*/ 79 h 92"/>
              <a:gd name="T12" fmla="*/ 56 w 112"/>
              <a:gd name="T13" fmla="*/ 79 h 92"/>
              <a:gd name="T14" fmla="*/ 56 w 112"/>
              <a:gd name="T15" fmla="*/ 79 h 92"/>
              <a:gd name="T16" fmla="*/ 33 w 112"/>
              <a:gd name="T17" fmla="*/ 91 h 92"/>
              <a:gd name="T18" fmla="*/ 30 w 112"/>
              <a:gd name="T19" fmla="*/ 92 h 92"/>
              <a:gd name="T20" fmla="*/ 27 w 112"/>
              <a:gd name="T21" fmla="*/ 91 h 92"/>
              <a:gd name="T22" fmla="*/ 4 w 112"/>
              <a:gd name="T23" fmla="*/ 79 h 92"/>
              <a:gd name="T24" fmla="*/ 0 w 112"/>
              <a:gd name="T25" fmla="*/ 74 h 92"/>
              <a:gd name="T26" fmla="*/ 0 w 112"/>
              <a:gd name="T27" fmla="*/ 52 h 92"/>
              <a:gd name="T28" fmla="*/ 4 w 112"/>
              <a:gd name="T29" fmla="*/ 46 h 92"/>
              <a:gd name="T30" fmla="*/ 27 w 112"/>
              <a:gd name="T31" fmla="*/ 37 h 92"/>
              <a:gd name="T32" fmla="*/ 27 w 112"/>
              <a:gd name="T33" fmla="*/ 16 h 92"/>
              <a:gd name="T34" fmla="*/ 31 w 112"/>
              <a:gd name="T35" fmla="*/ 10 h 92"/>
              <a:gd name="T36" fmla="*/ 54 w 112"/>
              <a:gd name="T37" fmla="*/ 1 h 92"/>
              <a:gd name="T38" fmla="*/ 56 w 112"/>
              <a:gd name="T39" fmla="*/ 0 h 92"/>
              <a:gd name="T40" fmla="*/ 59 w 112"/>
              <a:gd name="T41" fmla="*/ 1 h 92"/>
              <a:gd name="T42" fmla="*/ 82 w 112"/>
              <a:gd name="T43" fmla="*/ 10 h 92"/>
              <a:gd name="T44" fmla="*/ 86 w 112"/>
              <a:gd name="T45" fmla="*/ 16 h 92"/>
              <a:gd name="T46" fmla="*/ 86 w 112"/>
              <a:gd name="T47" fmla="*/ 37 h 92"/>
              <a:gd name="T48" fmla="*/ 108 w 112"/>
              <a:gd name="T49" fmla="*/ 46 h 92"/>
              <a:gd name="T50" fmla="*/ 112 w 112"/>
              <a:gd name="T51" fmla="*/ 52 h 92"/>
              <a:gd name="T52" fmla="*/ 112 w 112"/>
              <a:gd name="T53" fmla="*/ 74 h 92"/>
              <a:gd name="T54" fmla="*/ 51 w 112"/>
              <a:gd name="T55" fmla="*/ 51 h 92"/>
              <a:gd name="T56" fmla="*/ 30 w 112"/>
              <a:gd name="T57" fmla="*/ 43 h 92"/>
              <a:gd name="T58" fmla="*/ 9 w 112"/>
              <a:gd name="T59" fmla="*/ 51 h 92"/>
              <a:gd name="T60" fmla="*/ 30 w 112"/>
              <a:gd name="T61" fmla="*/ 60 h 92"/>
              <a:gd name="T62" fmla="*/ 51 w 112"/>
              <a:gd name="T63" fmla="*/ 51 h 92"/>
              <a:gd name="T64" fmla="*/ 53 w 112"/>
              <a:gd name="T65" fmla="*/ 74 h 92"/>
              <a:gd name="T66" fmla="*/ 53 w 112"/>
              <a:gd name="T67" fmla="*/ 58 h 92"/>
              <a:gd name="T68" fmla="*/ 33 w 112"/>
              <a:gd name="T69" fmla="*/ 66 h 92"/>
              <a:gd name="T70" fmla="*/ 33 w 112"/>
              <a:gd name="T71" fmla="*/ 83 h 92"/>
              <a:gd name="T72" fmla="*/ 53 w 112"/>
              <a:gd name="T73" fmla="*/ 74 h 92"/>
              <a:gd name="T74" fmla="*/ 79 w 112"/>
              <a:gd name="T75" fmla="*/ 16 h 92"/>
              <a:gd name="T76" fmla="*/ 56 w 112"/>
              <a:gd name="T77" fmla="*/ 7 h 92"/>
              <a:gd name="T78" fmla="*/ 34 w 112"/>
              <a:gd name="T79" fmla="*/ 16 h 92"/>
              <a:gd name="T80" fmla="*/ 56 w 112"/>
              <a:gd name="T81" fmla="*/ 26 h 92"/>
              <a:gd name="T82" fmla="*/ 79 w 112"/>
              <a:gd name="T83" fmla="*/ 16 h 92"/>
              <a:gd name="T84" fmla="*/ 79 w 112"/>
              <a:gd name="T85" fmla="*/ 37 h 92"/>
              <a:gd name="T86" fmla="*/ 79 w 112"/>
              <a:gd name="T87" fmla="*/ 23 h 92"/>
              <a:gd name="T88" fmla="*/ 60 w 112"/>
              <a:gd name="T89" fmla="*/ 32 h 92"/>
              <a:gd name="T90" fmla="*/ 60 w 112"/>
              <a:gd name="T91" fmla="*/ 45 h 92"/>
              <a:gd name="T92" fmla="*/ 79 w 112"/>
              <a:gd name="T93" fmla="*/ 37 h 92"/>
              <a:gd name="T94" fmla="*/ 103 w 112"/>
              <a:gd name="T95" fmla="*/ 51 h 92"/>
              <a:gd name="T96" fmla="*/ 83 w 112"/>
              <a:gd name="T97" fmla="*/ 43 h 92"/>
              <a:gd name="T98" fmla="*/ 62 w 112"/>
              <a:gd name="T99" fmla="*/ 51 h 92"/>
              <a:gd name="T100" fmla="*/ 83 w 112"/>
              <a:gd name="T101" fmla="*/ 60 h 92"/>
              <a:gd name="T102" fmla="*/ 103 w 112"/>
              <a:gd name="T103" fmla="*/ 51 h 92"/>
              <a:gd name="T104" fmla="*/ 105 w 112"/>
              <a:gd name="T105" fmla="*/ 74 h 92"/>
              <a:gd name="T106" fmla="*/ 105 w 112"/>
              <a:gd name="T107" fmla="*/ 58 h 92"/>
              <a:gd name="T108" fmla="*/ 86 w 112"/>
              <a:gd name="T109" fmla="*/ 66 h 92"/>
              <a:gd name="T110" fmla="*/ 86 w 112"/>
              <a:gd name="T111" fmla="*/ 83 h 92"/>
              <a:gd name="T112" fmla="*/ 105 w 112"/>
              <a:gd name="T113" fmla="*/ 7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2" h="92">
                <a:moveTo>
                  <a:pt x="112" y="74"/>
                </a:moveTo>
                <a:cubicBezTo>
                  <a:pt x="112" y="76"/>
                  <a:pt x="111" y="78"/>
                  <a:pt x="108" y="79"/>
                </a:cubicBezTo>
                <a:cubicBezTo>
                  <a:pt x="85" y="91"/>
                  <a:pt x="85" y="91"/>
                  <a:pt x="85" y="91"/>
                </a:cubicBezTo>
                <a:cubicBezTo>
                  <a:pt x="85" y="91"/>
                  <a:pt x="84" y="92"/>
                  <a:pt x="83" y="92"/>
                </a:cubicBezTo>
                <a:cubicBezTo>
                  <a:pt x="81" y="92"/>
                  <a:pt x="81" y="91"/>
                  <a:pt x="80" y="91"/>
                </a:cubicBezTo>
                <a:cubicBezTo>
                  <a:pt x="57" y="79"/>
                  <a:pt x="57" y="79"/>
                  <a:pt x="57" y="79"/>
                </a:cubicBezTo>
                <a:cubicBezTo>
                  <a:pt x="56" y="79"/>
                  <a:pt x="56" y="79"/>
                  <a:pt x="56" y="79"/>
                </a:cubicBezTo>
                <a:cubicBezTo>
                  <a:pt x="56" y="79"/>
                  <a:pt x="56" y="79"/>
                  <a:pt x="56" y="79"/>
                </a:cubicBezTo>
                <a:cubicBezTo>
                  <a:pt x="33" y="91"/>
                  <a:pt x="33" y="91"/>
                  <a:pt x="33" y="91"/>
                </a:cubicBezTo>
                <a:cubicBezTo>
                  <a:pt x="32" y="91"/>
                  <a:pt x="31" y="92"/>
                  <a:pt x="30" y="92"/>
                </a:cubicBezTo>
                <a:cubicBezTo>
                  <a:pt x="29" y="92"/>
                  <a:pt x="28" y="91"/>
                  <a:pt x="27" y="91"/>
                </a:cubicBezTo>
                <a:cubicBezTo>
                  <a:pt x="4" y="79"/>
                  <a:pt x="4" y="79"/>
                  <a:pt x="4" y="79"/>
                </a:cubicBezTo>
                <a:cubicBezTo>
                  <a:pt x="2" y="78"/>
                  <a:pt x="0" y="76"/>
                  <a:pt x="0" y="74"/>
                </a:cubicBezTo>
                <a:cubicBezTo>
                  <a:pt x="0" y="52"/>
                  <a:pt x="0" y="52"/>
                  <a:pt x="0" y="52"/>
                </a:cubicBezTo>
                <a:cubicBezTo>
                  <a:pt x="0" y="50"/>
                  <a:pt x="2" y="47"/>
                  <a:pt x="4" y="46"/>
                </a:cubicBezTo>
                <a:cubicBezTo>
                  <a:pt x="27" y="37"/>
                  <a:pt x="27" y="37"/>
                  <a:pt x="27" y="37"/>
                </a:cubicBezTo>
                <a:cubicBezTo>
                  <a:pt x="27" y="16"/>
                  <a:pt x="27" y="16"/>
                  <a:pt x="27" y="16"/>
                </a:cubicBezTo>
                <a:cubicBezTo>
                  <a:pt x="27" y="14"/>
                  <a:pt x="28" y="11"/>
                  <a:pt x="31" y="10"/>
                </a:cubicBezTo>
                <a:cubicBezTo>
                  <a:pt x="54" y="1"/>
                  <a:pt x="54" y="1"/>
                  <a:pt x="54" y="1"/>
                </a:cubicBezTo>
                <a:cubicBezTo>
                  <a:pt x="55" y="0"/>
                  <a:pt x="55" y="0"/>
                  <a:pt x="56" y="0"/>
                </a:cubicBezTo>
                <a:cubicBezTo>
                  <a:pt x="57" y="0"/>
                  <a:pt x="58" y="0"/>
                  <a:pt x="59" y="1"/>
                </a:cubicBezTo>
                <a:cubicBezTo>
                  <a:pt x="82" y="10"/>
                  <a:pt x="82" y="10"/>
                  <a:pt x="82" y="10"/>
                </a:cubicBezTo>
                <a:cubicBezTo>
                  <a:pt x="84" y="11"/>
                  <a:pt x="86" y="14"/>
                  <a:pt x="86" y="16"/>
                </a:cubicBezTo>
                <a:cubicBezTo>
                  <a:pt x="86" y="37"/>
                  <a:pt x="86" y="37"/>
                  <a:pt x="86" y="37"/>
                </a:cubicBezTo>
                <a:cubicBezTo>
                  <a:pt x="108" y="46"/>
                  <a:pt x="108" y="46"/>
                  <a:pt x="108" y="46"/>
                </a:cubicBezTo>
                <a:cubicBezTo>
                  <a:pt x="110" y="47"/>
                  <a:pt x="112" y="50"/>
                  <a:pt x="112" y="52"/>
                </a:cubicBezTo>
                <a:lnTo>
                  <a:pt x="112" y="74"/>
                </a:lnTo>
                <a:close/>
                <a:moveTo>
                  <a:pt x="51" y="51"/>
                </a:moveTo>
                <a:cubicBezTo>
                  <a:pt x="30" y="43"/>
                  <a:pt x="30" y="43"/>
                  <a:pt x="30" y="43"/>
                </a:cubicBezTo>
                <a:cubicBezTo>
                  <a:pt x="9" y="51"/>
                  <a:pt x="9" y="51"/>
                  <a:pt x="9" y="51"/>
                </a:cubicBezTo>
                <a:cubicBezTo>
                  <a:pt x="30" y="60"/>
                  <a:pt x="30" y="60"/>
                  <a:pt x="30" y="60"/>
                </a:cubicBezTo>
                <a:lnTo>
                  <a:pt x="51" y="51"/>
                </a:lnTo>
                <a:close/>
                <a:moveTo>
                  <a:pt x="53" y="74"/>
                </a:moveTo>
                <a:cubicBezTo>
                  <a:pt x="53" y="58"/>
                  <a:pt x="53" y="58"/>
                  <a:pt x="53" y="58"/>
                </a:cubicBezTo>
                <a:cubicBezTo>
                  <a:pt x="33" y="66"/>
                  <a:pt x="33" y="66"/>
                  <a:pt x="33" y="66"/>
                </a:cubicBezTo>
                <a:cubicBezTo>
                  <a:pt x="33" y="83"/>
                  <a:pt x="33" y="83"/>
                  <a:pt x="33" y="83"/>
                </a:cubicBezTo>
                <a:lnTo>
                  <a:pt x="53" y="74"/>
                </a:lnTo>
                <a:close/>
                <a:moveTo>
                  <a:pt x="79" y="16"/>
                </a:moveTo>
                <a:cubicBezTo>
                  <a:pt x="56" y="7"/>
                  <a:pt x="56" y="7"/>
                  <a:pt x="56" y="7"/>
                </a:cubicBezTo>
                <a:cubicBezTo>
                  <a:pt x="34" y="16"/>
                  <a:pt x="34" y="16"/>
                  <a:pt x="34" y="16"/>
                </a:cubicBezTo>
                <a:cubicBezTo>
                  <a:pt x="56" y="26"/>
                  <a:pt x="56" y="26"/>
                  <a:pt x="56" y="26"/>
                </a:cubicBezTo>
                <a:lnTo>
                  <a:pt x="79" y="16"/>
                </a:lnTo>
                <a:close/>
                <a:moveTo>
                  <a:pt x="79" y="37"/>
                </a:moveTo>
                <a:cubicBezTo>
                  <a:pt x="79" y="23"/>
                  <a:pt x="79" y="23"/>
                  <a:pt x="79" y="23"/>
                </a:cubicBezTo>
                <a:cubicBezTo>
                  <a:pt x="60" y="32"/>
                  <a:pt x="60" y="32"/>
                  <a:pt x="60" y="32"/>
                </a:cubicBezTo>
                <a:cubicBezTo>
                  <a:pt x="60" y="45"/>
                  <a:pt x="60" y="45"/>
                  <a:pt x="60" y="45"/>
                </a:cubicBezTo>
                <a:lnTo>
                  <a:pt x="79" y="37"/>
                </a:lnTo>
                <a:close/>
                <a:moveTo>
                  <a:pt x="103" y="51"/>
                </a:moveTo>
                <a:cubicBezTo>
                  <a:pt x="83" y="43"/>
                  <a:pt x="83" y="43"/>
                  <a:pt x="83" y="43"/>
                </a:cubicBezTo>
                <a:cubicBezTo>
                  <a:pt x="62" y="51"/>
                  <a:pt x="62" y="51"/>
                  <a:pt x="62" y="51"/>
                </a:cubicBezTo>
                <a:cubicBezTo>
                  <a:pt x="83" y="60"/>
                  <a:pt x="83" y="60"/>
                  <a:pt x="83" y="60"/>
                </a:cubicBezTo>
                <a:lnTo>
                  <a:pt x="103" y="51"/>
                </a:lnTo>
                <a:close/>
                <a:moveTo>
                  <a:pt x="105" y="74"/>
                </a:moveTo>
                <a:cubicBezTo>
                  <a:pt x="105" y="58"/>
                  <a:pt x="105" y="58"/>
                  <a:pt x="105" y="58"/>
                </a:cubicBezTo>
                <a:cubicBezTo>
                  <a:pt x="86" y="66"/>
                  <a:pt x="86" y="66"/>
                  <a:pt x="86" y="66"/>
                </a:cubicBezTo>
                <a:cubicBezTo>
                  <a:pt x="86" y="83"/>
                  <a:pt x="86" y="83"/>
                  <a:pt x="86" y="83"/>
                </a:cubicBezTo>
                <a:lnTo>
                  <a:pt x="105" y="7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40" name="Freeform 433"/>
          <p:cNvSpPr>
            <a:spLocks noEditPoints="1"/>
          </p:cNvSpPr>
          <p:nvPr/>
        </p:nvSpPr>
        <p:spPr bwMode="auto">
          <a:xfrm>
            <a:off x="7491502" y="1937145"/>
            <a:ext cx="260350" cy="204788"/>
          </a:xfrm>
          <a:custGeom>
            <a:avLst/>
            <a:gdLst>
              <a:gd name="T0" fmla="*/ 84 w 91"/>
              <a:gd name="T1" fmla="*/ 70 h 72"/>
              <a:gd name="T2" fmla="*/ 81 w 91"/>
              <a:gd name="T3" fmla="*/ 72 h 72"/>
              <a:gd name="T4" fmla="*/ 10 w 91"/>
              <a:gd name="T5" fmla="*/ 72 h 72"/>
              <a:gd name="T6" fmla="*/ 7 w 91"/>
              <a:gd name="T7" fmla="*/ 70 h 72"/>
              <a:gd name="T8" fmla="*/ 0 w 91"/>
              <a:gd name="T9" fmla="*/ 46 h 72"/>
              <a:gd name="T10" fmla="*/ 45 w 91"/>
              <a:gd name="T11" fmla="*/ 0 h 72"/>
              <a:gd name="T12" fmla="*/ 91 w 91"/>
              <a:gd name="T13" fmla="*/ 46 h 72"/>
              <a:gd name="T14" fmla="*/ 84 w 91"/>
              <a:gd name="T15" fmla="*/ 70 h 72"/>
              <a:gd name="T16" fmla="*/ 13 w 91"/>
              <a:gd name="T17" fmla="*/ 39 h 72"/>
              <a:gd name="T18" fmla="*/ 6 w 91"/>
              <a:gd name="T19" fmla="*/ 46 h 72"/>
              <a:gd name="T20" fmla="*/ 13 w 91"/>
              <a:gd name="T21" fmla="*/ 52 h 72"/>
              <a:gd name="T22" fmla="*/ 19 w 91"/>
              <a:gd name="T23" fmla="*/ 46 h 72"/>
              <a:gd name="T24" fmla="*/ 13 w 91"/>
              <a:gd name="T25" fmla="*/ 39 h 72"/>
              <a:gd name="T26" fmla="*/ 23 w 91"/>
              <a:gd name="T27" fmla="*/ 16 h 72"/>
              <a:gd name="T28" fmla="*/ 16 w 91"/>
              <a:gd name="T29" fmla="*/ 23 h 72"/>
              <a:gd name="T30" fmla="*/ 23 w 91"/>
              <a:gd name="T31" fmla="*/ 29 h 72"/>
              <a:gd name="T32" fmla="*/ 29 w 91"/>
              <a:gd name="T33" fmla="*/ 23 h 72"/>
              <a:gd name="T34" fmla="*/ 23 w 91"/>
              <a:gd name="T35" fmla="*/ 16 h 72"/>
              <a:gd name="T36" fmla="*/ 56 w 91"/>
              <a:gd name="T37" fmla="*/ 28 h 72"/>
              <a:gd name="T38" fmla="*/ 54 w 91"/>
              <a:gd name="T39" fmla="*/ 24 h 72"/>
              <a:gd name="T40" fmla="*/ 50 w 91"/>
              <a:gd name="T41" fmla="*/ 26 h 72"/>
              <a:gd name="T42" fmla="*/ 45 w 91"/>
              <a:gd name="T43" fmla="*/ 46 h 72"/>
              <a:gd name="T44" fmla="*/ 36 w 91"/>
              <a:gd name="T45" fmla="*/ 53 h 72"/>
              <a:gd name="T46" fmla="*/ 43 w 91"/>
              <a:gd name="T47" fmla="*/ 65 h 72"/>
              <a:gd name="T48" fmla="*/ 55 w 91"/>
              <a:gd name="T49" fmla="*/ 58 h 72"/>
              <a:gd name="T50" fmla="*/ 51 w 91"/>
              <a:gd name="T51" fmla="*/ 47 h 72"/>
              <a:gd name="T52" fmla="*/ 56 w 91"/>
              <a:gd name="T53" fmla="*/ 28 h 72"/>
              <a:gd name="T54" fmla="*/ 45 w 91"/>
              <a:gd name="T55" fmla="*/ 6 h 72"/>
              <a:gd name="T56" fmla="*/ 39 w 91"/>
              <a:gd name="T57" fmla="*/ 13 h 72"/>
              <a:gd name="T58" fmla="*/ 45 w 91"/>
              <a:gd name="T59" fmla="*/ 19 h 72"/>
              <a:gd name="T60" fmla="*/ 52 w 91"/>
              <a:gd name="T61" fmla="*/ 13 h 72"/>
              <a:gd name="T62" fmla="*/ 45 w 91"/>
              <a:gd name="T63" fmla="*/ 6 h 72"/>
              <a:gd name="T64" fmla="*/ 68 w 91"/>
              <a:gd name="T65" fmla="*/ 16 h 72"/>
              <a:gd name="T66" fmla="*/ 62 w 91"/>
              <a:gd name="T67" fmla="*/ 23 h 72"/>
              <a:gd name="T68" fmla="*/ 68 w 91"/>
              <a:gd name="T69" fmla="*/ 29 h 72"/>
              <a:gd name="T70" fmla="*/ 75 w 91"/>
              <a:gd name="T71" fmla="*/ 23 h 72"/>
              <a:gd name="T72" fmla="*/ 68 w 91"/>
              <a:gd name="T73" fmla="*/ 16 h 72"/>
              <a:gd name="T74" fmla="*/ 78 w 91"/>
              <a:gd name="T75" fmla="*/ 39 h 72"/>
              <a:gd name="T76" fmla="*/ 72 w 91"/>
              <a:gd name="T77" fmla="*/ 46 h 72"/>
              <a:gd name="T78" fmla="*/ 78 w 91"/>
              <a:gd name="T79" fmla="*/ 52 h 72"/>
              <a:gd name="T80" fmla="*/ 85 w 91"/>
              <a:gd name="T81" fmla="*/ 46 h 72"/>
              <a:gd name="T82" fmla="*/ 78 w 91"/>
              <a:gd name="T83" fmla="*/ 39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1" h="72">
                <a:moveTo>
                  <a:pt x="84" y="70"/>
                </a:moveTo>
                <a:cubicBezTo>
                  <a:pt x="84" y="71"/>
                  <a:pt x="83" y="72"/>
                  <a:pt x="81" y="72"/>
                </a:cubicBezTo>
                <a:cubicBezTo>
                  <a:pt x="10" y="72"/>
                  <a:pt x="10" y="72"/>
                  <a:pt x="10" y="72"/>
                </a:cubicBezTo>
                <a:cubicBezTo>
                  <a:pt x="8" y="72"/>
                  <a:pt x="7" y="71"/>
                  <a:pt x="7" y="70"/>
                </a:cubicBezTo>
                <a:cubicBezTo>
                  <a:pt x="2" y="63"/>
                  <a:pt x="0" y="54"/>
                  <a:pt x="0" y="46"/>
                </a:cubicBezTo>
                <a:cubicBezTo>
                  <a:pt x="0" y="20"/>
                  <a:pt x="20" y="0"/>
                  <a:pt x="45" y="0"/>
                </a:cubicBezTo>
                <a:cubicBezTo>
                  <a:pt x="71" y="0"/>
                  <a:pt x="91" y="20"/>
                  <a:pt x="91" y="46"/>
                </a:cubicBezTo>
                <a:cubicBezTo>
                  <a:pt x="91" y="54"/>
                  <a:pt x="89" y="63"/>
                  <a:pt x="84" y="70"/>
                </a:cubicBezTo>
                <a:close/>
                <a:moveTo>
                  <a:pt x="13" y="39"/>
                </a:moveTo>
                <a:cubicBezTo>
                  <a:pt x="9" y="39"/>
                  <a:pt x="6" y="42"/>
                  <a:pt x="6" y="46"/>
                </a:cubicBezTo>
                <a:cubicBezTo>
                  <a:pt x="6" y="49"/>
                  <a:pt x="9" y="52"/>
                  <a:pt x="13" y="52"/>
                </a:cubicBezTo>
                <a:cubicBezTo>
                  <a:pt x="16" y="52"/>
                  <a:pt x="19" y="49"/>
                  <a:pt x="19" y="46"/>
                </a:cubicBezTo>
                <a:cubicBezTo>
                  <a:pt x="19" y="42"/>
                  <a:pt x="16" y="39"/>
                  <a:pt x="13" y="39"/>
                </a:cubicBezTo>
                <a:close/>
                <a:moveTo>
                  <a:pt x="23" y="16"/>
                </a:moveTo>
                <a:cubicBezTo>
                  <a:pt x="19" y="16"/>
                  <a:pt x="16" y="19"/>
                  <a:pt x="16" y="23"/>
                </a:cubicBezTo>
                <a:cubicBezTo>
                  <a:pt x="16" y="26"/>
                  <a:pt x="19" y="29"/>
                  <a:pt x="23" y="29"/>
                </a:cubicBezTo>
                <a:cubicBezTo>
                  <a:pt x="26" y="29"/>
                  <a:pt x="29" y="26"/>
                  <a:pt x="29" y="23"/>
                </a:cubicBezTo>
                <a:cubicBezTo>
                  <a:pt x="29" y="19"/>
                  <a:pt x="26" y="16"/>
                  <a:pt x="23" y="16"/>
                </a:cubicBezTo>
                <a:close/>
                <a:moveTo>
                  <a:pt x="56" y="28"/>
                </a:moveTo>
                <a:cubicBezTo>
                  <a:pt x="57" y="26"/>
                  <a:pt x="56" y="24"/>
                  <a:pt x="54" y="24"/>
                </a:cubicBezTo>
                <a:cubicBezTo>
                  <a:pt x="52" y="23"/>
                  <a:pt x="50" y="24"/>
                  <a:pt x="50" y="26"/>
                </a:cubicBezTo>
                <a:cubicBezTo>
                  <a:pt x="45" y="46"/>
                  <a:pt x="45" y="46"/>
                  <a:pt x="45" y="46"/>
                </a:cubicBezTo>
                <a:cubicBezTo>
                  <a:pt x="41" y="46"/>
                  <a:pt x="37" y="49"/>
                  <a:pt x="36" y="53"/>
                </a:cubicBezTo>
                <a:cubicBezTo>
                  <a:pt x="35" y="58"/>
                  <a:pt x="38" y="64"/>
                  <a:pt x="43" y="65"/>
                </a:cubicBezTo>
                <a:cubicBezTo>
                  <a:pt x="48" y="66"/>
                  <a:pt x="54" y="63"/>
                  <a:pt x="55" y="58"/>
                </a:cubicBezTo>
                <a:cubicBezTo>
                  <a:pt x="56" y="54"/>
                  <a:pt x="54" y="50"/>
                  <a:pt x="51" y="47"/>
                </a:cubicBezTo>
                <a:lnTo>
                  <a:pt x="56" y="28"/>
                </a:lnTo>
                <a:close/>
                <a:moveTo>
                  <a:pt x="45" y="6"/>
                </a:moveTo>
                <a:cubicBezTo>
                  <a:pt x="42" y="6"/>
                  <a:pt x="39" y="9"/>
                  <a:pt x="39" y="13"/>
                </a:cubicBezTo>
                <a:cubicBezTo>
                  <a:pt x="39" y="16"/>
                  <a:pt x="42" y="19"/>
                  <a:pt x="45" y="19"/>
                </a:cubicBezTo>
                <a:cubicBezTo>
                  <a:pt x="49" y="19"/>
                  <a:pt x="52" y="16"/>
                  <a:pt x="52" y="13"/>
                </a:cubicBezTo>
                <a:cubicBezTo>
                  <a:pt x="52" y="9"/>
                  <a:pt x="49" y="6"/>
                  <a:pt x="45" y="6"/>
                </a:cubicBezTo>
                <a:close/>
                <a:moveTo>
                  <a:pt x="68" y="16"/>
                </a:moveTo>
                <a:cubicBezTo>
                  <a:pt x="65" y="16"/>
                  <a:pt x="62" y="19"/>
                  <a:pt x="62" y="23"/>
                </a:cubicBezTo>
                <a:cubicBezTo>
                  <a:pt x="62" y="26"/>
                  <a:pt x="65" y="29"/>
                  <a:pt x="68" y="29"/>
                </a:cubicBezTo>
                <a:cubicBezTo>
                  <a:pt x="72" y="29"/>
                  <a:pt x="75" y="26"/>
                  <a:pt x="75" y="23"/>
                </a:cubicBezTo>
                <a:cubicBezTo>
                  <a:pt x="75" y="19"/>
                  <a:pt x="72" y="16"/>
                  <a:pt x="68" y="16"/>
                </a:cubicBezTo>
                <a:close/>
                <a:moveTo>
                  <a:pt x="78" y="39"/>
                </a:moveTo>
                <a:cubicBezTo>
                  <a:pt x="75" y="39"/>
                  <a:pt x="72" y="42"/>
                  <a:pt x="72" y="46"/>
                </a:cubicBezTo>
                <a:cubicBezTo>
                  <a:pt x="72" y="49"/>
                  <a:pt x="75" y="52"/>
                  <a:pt x="78" y="52"/>
                </a:cubicBezTo>
                <a:cubicBezTo>
                  <a:pt x="82" y="52"/>
                  <a:pt x="85" y="49"/>
                  <a:pt x="85" y="46"/>
                </a:cubicBezTo>
                <a:cubicBezTo>
                  <a:pt x="85" y="42"/>
                  <a:pt x="82" y="39"/>
                  <a:pt x="78" y="3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41" name="Freeform 456"/>
          <p:cNvSpPr>
            <a:spLocks noEditPoints="1"/>
          </p:cNvSpPr>
          <p:nvPr/>
        </p:nvSpPr>
        <p:spPr bwMode="auto">
          <a:xfrm>
            <a:off x="8001420" y="1521501"/>
            <a:ext cx="280988" cy="147638"/>
          </a:xfrm>
          <a:custGeom>
            <a:avLst/>
            <a:gdLst>
              <a:gd name="T0" fmla="*/ 72 w 99"/>
              <a:gd name="T1" fmla="*/ 52 h 52"/>
              <a:gd name="T2" fmla="*/ 55 w 99"/>
              <a:gd name="T3" fmla="*/ 46 h 52"/>
              <a:gd name="T4" fmla="*/ 44 w 99"/>
              <a:gd name="T5" fmla="*/ 46 h 52"/>
              <a:gd name="T6" fmla="*/ 26 w 99"/>
              <a:gd name="T7" fmla="*/ 52 h 52"/>
              <a:gd name="T8" fmla="*/ 0 w 99"/>
              <a:gd name="T9" fmla="*/ 26 h 52"/>
              <a:gd name="T10" fmla="*/ 26 w 99"/>
              <a:gd name="T11" fmla="*/ 0 h 52"/>
              <a:gd name="T12" fmla="*/ 72 w 99"/>
              <a:gd name="T13" fmla="*/ 0 h 52"/>
              <a:gd name="T14" fmla="*/ 99 w 99"/>
              <a:gd name="T15" fmla="*/ 26 h 52"/>
              <a:gd name="T16" fmla="*/ 72 w 99"/>
              <a:gd name="T17" fmla="*/ 52 h 52"/>
              <a:gd name="T18" fmla="*/ 43 w 99"/>
              <a:gd name="T19" fmla="*/ 23 h 52"/>
              <a:gd name="T20" fmla="*/ 41 w 99"/>
              <a:gd name="T21" fmla="*/ 21 h 52"/>
              <a:gd name="T22" fmla="*/ 31 w 99"/>
              <a:gd name="T23" fmla="*/ 21 h 52"/>
              <a:gd name="T24" fmla="*/ 31 w 99"/>
              <a:gd name="T25" fmla="*/ 11 h 52"/>
              <a:gd name="T26" fmla="*/ 30 w 99"/>
              <a:gd name="T27" fmla="*/ 10 h 52"/>
              <a:gd name="T28" fmla="*/ 23 w 99"/>
              <a:gd name="T29" fmla="*/ 10 h 52"/>
              <a:gd name="T30" fmla="*/ 21 w 99"/>
              <a:gd name="T31" fmla="*/ 11 h 52"/>
              <a:gd name="T32" fmla="*/ 21 w 99"/>
              <a:gd name="T33" fmla="*/ 21 h 52"/>
              <a:gd name="T34" fmla="*/ 12 w 99"/>
              <a:gd name="T35" fmla="*/ 21 h 52"/>
              <a:gd name="T36" fmla="*/ 10 w 99"/>
              <a:gd name="T37" fmla="*/ 23 h 52"/>
              <a:gd name="T38" fmla="*/ 10 w 99"/>
              <a:gd name="T39" fmla="*/ 29 h 52"/>
              <a:gd name="T40" fmla="*/ 12 w 99"/>
              <a:gd name="T41" fmla="*/ 31 h 52"/>
              <a:gd name="T42" fmla="*/ 21 w 99"/>
              <a:gd name="T43" fmla="*/ 31 h 52"/>
              <a:gd name="T44" fmla="*/ 21 w 99"/>
              <a:gd name="T45" fmla="*/ 41 h 52"/>
              <a:gd name="T46" fmla="*/ 23 w 99"/>
              <a:gd name="T47" fmla="*/ 42 h 52"/>
              <a:gd name="T48" fmla="*/ 30 w 99"/>
              <a:gd name="T49" fmla="*/ 42 h 52"/>
              <a:gd name="T50" fmla="*/ 31 w 99"/>
              <a:gd name="T51" fmla="*/ 41 h 52"/>
              <a:gd name="T52" fmla="*/ 31 w 99"/>
              <a:gd name="T53" fmla="*/ 31 h 52"/>
              <a:gd name="T54" fmla="*/ 41 w 99"/>
              <a:gd name="T55" fmla="*/ 31 h 52"/>
              <a:gd name="T56" fmla="*/ 43 w 99"/>
              <a:gd name="T57" fmla="*/ 29 h 52"/>
              <a:gd name="T58" fmla="*/ 43 w 99"/>
              <a:gd name="T59" fmla="*/ 23 h 52"/>
              <a:gd name="T60" fmla="*/ 66 w 99"/>
              <a:gd name="T61" fmla="*/ 26 h 52"/>
              <a:gd name="T62" fmla="*/ 59 w 99"/>
              <a:gd name="T63" fmla="*/ 33 h 52"/>
              <a:gd name="T64" fmla="*/ 66 w 99"/>
              <a:gd name="T65" fmla="*/ 39 h 52"/>
              <a:gd name="T66" fmla="*/ 72 w 99"/>
              <a:gd name="T67" fmla="*/ 33 h 52"/>
              <a:gd name="T68" fmla="*/ 66 w 99"/>
              <a:gd name="T69" fmla="*/ 26 h 52"/>
              <a:gd name="T70" fmla="*/ 79 w 99"/>
              <a:gd name="T71" fmla="*/ 13 h 52"/>
              <a:gd name="T72" fmla="*/ 72 w 99"/>
              <a:gd name="T73" fmla="*/ 19 h 52"/>
              <a:gd name="T74" fmla="*/ 79 w 99"/>
              <a:gd name="T75" fmla="*/ 26 h 52"/>
              <a:gd name="T76" fmla="*/ 85 w 99"/>
              <a:gd name="T77" fmla="*/ 19 h 52"/>
              <a:gd name="T78" fmla="*/ 79 w 99"/>
              <a:gd name="T79" fmla="*/ 13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9" h="52">
                <a:moveTo>
                  <a:pt x="72" y="52"/>
                </a:moveTo>
                <a:cubicBezTo>
                  <a:pt x="66" y="52"/>
                  <a:pt x="60" y="50"/>
                  <a:pt x="55" y="46"/>
                </a:cubicBezTo>
                <a:cubicBezTo>
                  <a:pt x="44" y="46"/>
                  <a:pt x="44" y="46"/>
                  <a:pt x="44" y="46"/>
                </a:cubicBezTo>
                <a:cubicBezTo>
                  <a:pt x="39" y="50"/>
                  <a:pt x="33" y="52"/>
                  <a:pt x="26" y="52"/>
                </a:cubicBezTo>
                <a:cubicBezTo>
                  <a:pt x="12" y="52"/>
                  <a:pt x="0" y="41"/>
                  <a:pt x="0" y="26"/>
                </a:cubicBezTo>
                <a:cubicBezTo>
                  <a:pt x="0" y="12"/>
                  <a:pt x="12" y="0"/>
                  <a:pt x="26" y="0"/>
                </a:cubicBezTo>
                <a:cubicBezTo>
                  <a:pt x="72" y="0"/>
                  <a:pt x="72" y="0"/>
                  <a:pt x="72" y="0"/>
                </a:cubicBezTo>
                <a:cubicBezTo>
                  <a:pt x="87" y="0"/>
                  <a:pt x="99" y="12"/>
                  <a:pt x="99" y="26"/>
                </a:cubicBezTo>
                <a:cubicBezTo>
                  <a:pt x="99" y="41"/>
                  <a:pt x="87" y="52"/>
                  <a:pt x="72" y="52"/>
                </a:cubicBezTo>
                <a:close/>
                <a:moveTo>
                  <a:pt x="43" y="23"/>
                </a:moveTo>
                <a:cubicBezTo>
                  <a:pt x="43" y="22"/>
                  <a:pt x="42" y="21"/>
                  <a:pt x="41" y="21"/>
                </a:cubicBezTo>
                <a:cubicBezTo>
                  <a:pt x="31" y="21"/>
                  <a:pt x="31" y="21"/>
                  <a:pt x="31" y="21"/>
                </a:cubicBezTo>
                <a:cubicBezTo>
                  <a:pt x="31" y="11"/>
                  <a:pt x="31" y="11"/>
                  <a:pt x="31" y="11"/>
                </a:cubicBezTo>
                <a:cubicBezTo>
                  <a:pt x="31" y="10"/>
                  <a:pt x="31" y="10"/>
                  <a:pt x="30" y="10"/>
                </a:cubicBezTo>
                <a:cubicBezTo>
                  <a:pt x="23" y="10"/>
                  <a:pt x="23" y="10"/>
                  <a:pt x="23" y="10"/>
                </a:cubicBezTo>
                <a:cubicBezTo>
                  <a:pt x="22" y="10"/>
                  <a:pt x="21" y="10"/>
                  <a:pt x="21" y="11"/>
                </a:cubicBezTo>
                <a:cubicBezTo>
                  <a:pt x="21" y="21"/>
                  <a:pt x="21" y="21"/>
                  <a:pt x="21" y="21"/>
                </a:cubicBezTo>
                <a:cubicBezTo>
                  <a:pt x="12" y="21"/>
                  <a:pt x="12" y="21"/>
                  <a:pt x="12" y="21"/>
                </a:cubicBezTo>
                <a:cubicBezTo>
                  <a:pt x="11" y="21"/>
                  <a:pt x="10" y="22"/>
                  <a:pt x="10" y="23"/>
                </a:cubicBezTo>
                <a:cubicBezTo>
                  <a:pt x="10" y="29"/>
                  <a:pt x="10" y="29"/>
                  <a:pt x="10" y="29"/>
                </a:cubicBezTo>
                <a:cubicBezTo>
                  <a:pt x="10" y="30"/>
                  <a:pt x="11" y="31"/>
                  <a:pt x="12" y="31"/>
                </a:cubicBezTo>
                <a:cubicBezTo>
                  <a:pt x="21" y="31"/>
                  <a:pt x="21" y="31"/>
                  <a:pt x="21" y="31"/>
                </a:cubicBezTo>
                <a:cubicBezTo>
                  <a:pt x="21" y="41"/>
                  <a:pt x="21" y="41"/>
                  <a:pt x="21" y="41"/>
                </a:cubicBezTo>
                <a:cubicBezTo>
                  <a:pt x="21" y="42"/>
                  <a:pt x="22" y="42"/>
                  <a:pt x="23" y="42"/>
                </a:cubicBezTo>
                <a:cubicBezTo>
                  <a:pt x="30" y="42"/>
                  <a:pt x="30" y="42"/>
                  <a:pt x="30" y="42"/>
                </a:cubicBezTo>
                <a:cubicBezTo>
                  <a:pt x="31" y="42"/>
                  <a:pt x="31" y="42"/>
                  <a:pt x="31" y="41"/>
                </a:cubicBezTo>
                <a:cubicBezTo>
                  <a:pt x="31" y="31"/>
                  <a:pt x="31" y="31"/>
                  <a:pt x="31" y="31"/>
                </a:cubicBezTo>
                <a:cubicBezTo>
                  <a:pt x="41" y="31"/>
                  <a:pt x="41" y="31"/>
                  <a:pt x="41" y="31"/>
                </a:cubicBezTo>
                <a:cubicBezTo>
                  <a:pt x="42" y="31"/>
                  <a:pt x="43" y="30"/>
                  <a:pt x="43" y="29"/>
                </a:cubicBezTo>
                <a:lnTo>
                  <a:pt x="43" y="23"/>
                </a:lnTo>
                <a:close/>
                <a:moveTo>
                  <a:pt x="66" y="26"/>
                </a:moveTo>
                <a:cubicBezTo>
                  <a:pt x="62" y="26"/>
                  <a:pt x="59" y="29"/>
                  <a:pt x="59" y="33"/>
                </a:cubicBezTo>
                <a:cubicBezTo>
                  <a:pt x="59" y="36"/>
                  <a:pt x="62" y="39"/>
                  <a:pt x="66" y="39"/>
                </a:cubicBezTo>
                <a:cubicBezTo>
                  <a:pt x="69" y="39"/>
                  <a:pt x="72" y="36"/>
                  <a:pt x="72" y="33"/>
                </a:cubicBezTo>
                <a:cubicBezTo>
                  <a:pt x="72" y="29"/>
                  <a:pt x="69" y="26"/>
                  <a:pt x="66" y="26"/>
                </a:cubicBezTo>
                <a:close/>
                <a:moveTo>
                  <a:pt x="79" y="13"/>
                </a:moveTo>
                <a:cubicBezTo>
                  <a:pt x="75" y="13"/>
                  <a:pt x="72" y="16"/>
                  <a:pt x="72" y="19"/>
                </a:cubicBezTo>
                <a:cubicBezTo>
                  <a:pt x="72" y="23"/>
                  <a:pt x="75" y="26"/>
                  <a:pt x="79" y="26"/>
                </a:cubicBezTo>
                <a:cubicBezTo>
                  <a:pt x="83" y="26"/>
                  <a:pt x="85" y="23"/>
                  <a:pt x="85" y="19"/>
                </a:cubicBezTo>
                <a:cubicBezTo>
                  <a:pt x="85" y="16"/>
                  <a:pt x="83" y="13"/>
                  <a:pt x="79" y="1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42" name="Freeform 458"/>
          <p:cNvSpPr>
            <a:spLocks noEditPoints="1"/>
          </p:cNvSpPr>
          <p:nvPr/>
        </p:nvSpPr>
        <p:spPr bwMode="auto">
          <a:xfrm>
            <a:off x="10370073" y="2098094"/>
            <a:ext cx="300038" cy="180975"/>
          </a:xfrm>
          <a:custGeom>
            <a:avLst/>
            <a:gdLst>
              <a:gd name="T0" fmla="*/ 49 w 189"/>
              <a:gd name="T1" fmla="*/ 0 h 114"/>
              <a:gd name="T2" fmla="*/ 49 w 189"/>
              <a:gd name="T3" fmla="*/ 90 h 114"/>
              <a:gd name="T4" fmla="*/ 0 w 189"/>
              <a:gd name="T5" fmla="*/ 90 h 114"/>
              <a:gd name="T6" fmla="*/ 0 w 189"/>
              <a:gd name="T7" fmla="*/ 27 h 114"/>
              <a:gd name="T8" fmla="*/ 29 w 189"/>
              <a:gd name="T9" fmla="*/ 27 h 114"/>
              <a:gd name="T10" fmla="*/ 29 w 189"/>
              <a:gd name="T11" fmla="*/ 0 h 114"/>
              <a:gd name="T12" fmla="*/ 49 w 189"/>
              <a:gd name="T13" fmla="*/ 0 h 114"/>
              <a:gd name="T14" fmla="*/ 29 w 189"/>
              <a:gd name="T15" fmla="*/ 42 h 114"/>
              <a:gd name="T16" fmla="*/ 18 w 189"/>
              <a:gd name="T17" fmla="*/ 42 h 114"/>
              <a:gd name="T18" fmla="*/ 18 w 189"/>
              <a:gd name="T19" fmla="*/ 76 h 114"/>
              <a:gd name="T20" fmla="*/ 29 w 189"/>
              <a:gd name="T21" fmla="*/ 76 h 114"/>
              <a:gd name="T22" fmla="*/ 29 w 189"/>
              <a:gd name="T23" fmla="*/ 42 h 114"/>
              <a:gd name="T24" fmla="*/ 56 w 189"/>
              <a:gd name="T25" fmla="*/ 20 h 114"/>
              <a:gd name="T26" fmla="*/ 76 w 189"/>
              <a:gd name="T27" fmla="*/ 20 h 114"/>
              <a:gd name="T28" fmla="*/ 76 w 189"/>
              <a:gd name="T29" fmla="*/ 0 h 114"/>
              <a:gd name="T30" fmla="*/ 56 w 189"/>
              <a:gd name="T31" fmla="*/ 0 h 114"/>
              <a:gd name="T32" fmla="*/ 56 w 189"/>
              <a:gd name="T33" fmla="*/ 20 h 114"/>
              <a:gd name="T34" fmla="*/ 56 w 189"/>
              <a:gd name="T35" fmla="*/ 90 h 114"/>
              <a:gd name="T36" fmla="*/ 76 w 189"/>
              <a:gd name="T37" fmla="*/ 90 h 114"/>
              <a:gd name="T38" fmla="*/ 76 w 189"/>
              <a:gd name="T39" fmla="*/ 27 h 114"/>
              <a:gd name="T40" fmla="*/ 56 w 189"/>
              <a:gd name="T41" fmla="*/ 27 h 114"/>
              <a:gd name="T42" fmla="*/ 56 w 189"/>
              <a:gd name="T43" fmla="*/ 90 h 114"/>
              <a:gd name="T44" fmla="*/ 131 w 189"/>
              <a:gd name="T45" fmla="*/ 27 h 114"/>
              <a:gd name="T46" fmla="*/ 131 w 189"/>
              <a:gd name="T47" fmla="*/ 114 h 114"/>
              <a:gd name="T48" fmla="*/ 83 w 189"/>
              <a:gd name="T49" fmla="*/ 114 h 114"/>
              <a:gd name="T50" fmla="*/ 83 w 189"/>
              <a:gd name="T51" fmla="*/ 99 h 114"/>
              <a:gd name="T52" fmla="*/ 113 w 189"/>
              <a:gd name="T53" fmla="*/ 99 h 114"/>
              <a:gd name="T54" fmla="*/ 113 w 189"/>
              <a:gd name="T55" fmla="*/ 90 h 114"/>
              <a:gd name="T56" fmla="*/ 83 w 189"/>
              <a:gd name="T57" fmla="*/ 90 h 114"/>
              <a:gd name="T58" fmla="*/ 83 w 189"/>
              <a:gd name="T59" fmla="*/ 27 h 114"/>
              <a:gd name="T60" fmla="*/ 131 w 189"/>
              <a:gd name="T61" fmla="*/ 27 h 114"/>
              <a:gd name="T62" fmla="*/ 113 w 189"/>
              <a:gd name="T63" fmla="*/ 42 h 114"/>
              <a:gd name="T64" fmla="*/ 101 w 189"/>
              <a:gd name="T65" fmla="*/ 42 h 114"/>
              <a:gd name="T66" fmla="*/ 101 w 189"/>
              <a:gd name="T67" fmla="*/ 76 h 114"/>
              <a:gd name="T68" fmla="*/ 113 w 189"/>
              <a:gd name="T69" fmla="*/ 76 h 114"/>
              <a:gd name="T70" fmla="*/ 113 w 189"/>
              <a:gd name="T71" fmla="*/ 42 h 114"/>
              <a:gd name="T72" fmla="*/ 189 w 189"/>
              <a:gd name="T73" fmla="*/ 27 h 114"/>
              <a:gd name="T74" fmla="*/ 189 w 189"/>
              <a:gd name="T75" fmla="*/ 114 h 114"/>
              <a:gd name="T76" fmla="*/ 138 w 189"/>
              <a:gd name="T77" fmla="*/ 114 h 114"/>
              <a:gd name="T78" fmla="*/ 138 w 189"/>
              <a:gd name="T79" fmla="*/ 99 h 114"/>
              <a:gd name="T80" fmla="*/ 169 w 189"/>
              <a:gd name="T81" fmla="*/ 99 h 114"/>
              <a:gd name="T82" fmla="*/ 169 w 189"/>
              <a:gd name="T83" fmla="*/ 90 h 114"/>
              <a:gd name="T84" fmla="*/ 138 w 189"/>
              <a:gd name="T85" fmla="*/ 90 h 114"/>
              <a:gd name="T86" fmla="*/ 138 w 189"/>
              <a:gd name="T87" fmla="*/ 27 h 114"/>
              <a:gd name="T88" fmla="*/ 189 w 189"/>
              <a:gd name="T89" fmla="*/ 27 h 114"/>
              <a:gd name="T90" fmla="*/ 169 w 189"/>
              <a:gd name="T91" fmla="*/ 42 h 114"/>
              <a:gd name="T92" fmla="*/ 158 w 189"/>
              <a:gd name="T93" fmla="*/ 42 h 114"/>
              <a:gd name="T94" fmla="*/ 158 w 189"/>
              <a:gd name="T95" fmla="*/ 76 h 114"/>
              <a:gd name="T96" fmla="*/ 169 w 189"/>
              <a:gd name="T97" fmla="*/ 76 h 114"/>
              <a:gd name="T98" fmla="*/ 169 w 189"/>
              <a:gd name="T99" fmla="*/ 42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9" h="114">
                <a:moveTo>
                  <a:pt x="49" y="0"/>
                </a:moveTo>
                <a:lnTo>
                  <a:pt x="49" y="90"/>
                </a:lnTo>
                <a:lnTo>
                  <a:pt x="0" y="90"/>
                </a:lnTo>
                <a:lnTo>
                  <a:pt x="0" y="27"/>
                </a:lnTo>
                <a:lnTo>
                  <a:pt x="29" y="27"/>
                </a:lnTo>
                <a:lnTo>
                  <a:pt x="29" y="0"/>
                </a:lnTo>
                <a:lnTo>
                  <a:pt x="49" y="0"/>
                </a:lnTo>
                <a:close/>
                <a:moveTo>
                  <a:pt x="29" y="42"/>
                </a:moveTo>
                <a:lnTo>
                  <a:pt x="18" y="42"/>
                </a:lnTo>
                <a:lnTo>
                  <a:pt x="18" y="76"/>
                </a:lnTo>
                <a:lnTo>
                  <a:pt x="29" y="76"/>
                </a:lnTo>
                <a:lnTo>
                  <a:pt x="29" y="42"/>
                </a:lnTo>
                <a:close/>
                <a:moveTo>
                  <a:pt x="56" y="20"/>
                </a:moveTo>
                <a:lnTo>
                  <a:pt x="76" y="20"/>
                </a:lnTo>
                <a:lnTo>
                  <a:pt x="76" y="0"/>
                </a:lnTo>
                <a:lnTo>
                  <a:pt x="56" y="0"/>
                </a:lnTo>
                <a:lnTo>
                  <a:pt x="56" y="20"/>
                </a:lnTo>
                <a:close/>
                <a:moveTo>
                  <a:pt x="56" y="90"/>
                </a:moveTo>
                <a:lnTo>
                  <a:pt x="76" y="90"/>
                </a:lnTo>
                <a:lnTo>
                  <a:pt x="76" y="27"/>
                </a:lnTo>
                <a:lnTo>
                  <a:pt x="56" y="27"/>
                </a:lnTo>
                <a:lnTo>
                  <a:pt x="56" y="90"/>
                </a:lnTo>
                <a:close/>
                <a:moveTo>
                  <a:pt x="131" y="27"/>
                </a:moveTo>
                <a:lnTo>
                  <a:pt x="131" y="114"/>
                </a:lnTo>
                <a:lnTo>
                  <a:pt x="83" y="114"/>
                </a:lnTo>
                <a:lnTo>
                  <a:pt x="83" y="99"/>
                </a:lnTo>
                <a:lnTo>
                  <a:pt x="113" y="99"/>
                </a:lnTo>
                <a:lnTo>
                  <a:pt x="113" y="90"/>
                </a:lnTo>
                <a:lnTo>
                  <a:pt x="83" y="90"/>
                </a:lnTo>
                <a:lnTo>
                  <a:pt x="83" y="27"/>
                </a:lnTo>
                <a:lnTo>
                  <a:pt x="131" y="27"/>
                </a:lnTo>
                <a:close/>
                <a:moveTo>
                  <a:pt x="113" y="42"/>
                </a:moveTo>
                <a:lnTo>
                  <a:pt x="101" y="42"/>
                </a:lnTo>
                <a:lnTo>
                  <a:pt x="101" y="76"/>
                </a:lnTo>
                <a:lnTo>
                  <a:pt x="113" y="76"/>
                </a:lnTo>
                <a:lnTo>
                  <a:pt x="113" y="42"/>
                </a:lnTo>
                <a:close/>
                <a:moveTo>
                  <a:pt x="189" y="27"/>
                </a:moveTo>
                <a:lnTo>
                  <a:pt x="189" y="114"/>
                </a:lnTo>
                <a:lnTo>
                  <a:pt x="138" y="114"/>
                </a:lnTo>
                <a:lnTo>
                  <a:pt x="138" y="99"/>
                </a:lnTo>
                <a:lnTo>
                  <a:pt x="169" y="99"/>
                </a:lnTo>
                <a:lnTo>
                  <a:pt x="169" y="90"/>
                </a:lnTo>
                <a:lnTo>
                  <a:pt x="138" y="90"/>
                </a:lnTo>
                <a:lnTo>
                  <a:pt x="138" y="27"/>
                </a:lnTo>
                <a:lnTo>
                  <a:pt x="189" y="27"/>
                </a:lnTo>
                <a:close/>
                <a:moveTo>
                  <a:pt x="169" y="42"/>
                </a:moveTo>
                <a:lnTo>
                  <a:pt x="158" y="42"/>
                </a:lnTo>
                <a:lnTo>
                  <a:pt x="158" y="76"/>
                </a:lnTo>
                <a:lnTo>
                  <a:pt x="169" y="76"/>
                </a:lnTo>
                <a:lnTo>
                  <a:pt x="169" y="4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43" name="Freeform 76"/>
          <p:cNvSpPr>
            <a:spLocks/>
          </p:cNvSpPr>
          <p:nvPr/>
        </p:nvSpPr>
        <p:spPr bwMode="auto">
          <a:xfrm>
            <a:off x="4125214" y="1863108"/>
            <a:ext cx="423295" cy="343928"/>
          </a:xfrm>
          <a:custGeom>
            <a:avLst/>
            <a:gdLst>
              <a:gd name="T0" fmla="*/ 72 w 80"/>
              <a:gd name="T1" fmla="*/ 16 h 65"/>
              <a:gd name="T2" fmla="*/ 72 w 80"/>
              <a:gd name="T3" fmla="*/ 18 h 65"/>
              <a:gd name="T4" fmla="*/ 25 w 80"/>
              <a:gd name="T5" fmla="*/ 65 h 65"/>
              <a:gd name="T6" fmla="*/ 0 w 80"/>
              <a:gd name="T7" fmla="*/ 58 h 65"/>
              <a:gd name="T8" fmla="*/ 4 w 80"/>
              <a:gd name="T9" fmla="*/ 58 h 65"/>
              <a:gd name="T10" fmla="*/ 24 w 80"/>
              <a:gd name="T11" fmla="*/ 51 h 65"/>
              <a:gd name="T12" fmla="*/ 9 w 80"/>
              <a:gd name="T13" fmla="*/ 39 h 65"/>
              <a:gd name="T14" fmla="*/ 12 w 80"/>
              <a:gd name="T15" fmla="*/ 39 h 65"/>
              <a:gd name="T16" fmla="*/ 16 w 80"/>
              <a:gd name="T17" fmla="*/ 39 h 65"/>
              <a:gd name="T18" fmla="*/ 3 w 80"/>
              <a:gd name="T19" fmla="*/ 23 h 65"/>
              <a:gd name="T20" fmla="*/ 3 w 80"/>
              <a:gd name="T21" fmla="*/ 23 h 65"/>
              <a:gd name="T22" fmla="*/ 10 w 80"/>
              <a:gd name="T23" fmla="*/ 25 h 65"/>
              <a:gd name="T24" fmla="*/ 3 w 80"/>
              <a:gd name="T25" fmla="*/ 11 h 65"/>
              <a:gd name="T26" fmla="*/ 5 w 80"/>
              <a:gd name="T27" fmla="*/ 3 h 65"/>
              <a:gd name="T28" fmla="*/ 39 w 80"/>
              <a:gd name="T29" fmla="*/ 20 h 65"/>
              <a:gd name="T30" fmla="*/ 39 w 80"/>
              <a:gd name="T31" fmla="*/ 16 h 65"/>
              <a:gd name="T32" fmla="*/ 56 w 80"/>
              <a:gd name="T33" fmla="*/ 0 h 65"/>
              <a:gd name="T34" fmla="*/ 68 w 80"/>
              <a:gd name="T35" fmla="*/ 5 h 65"/>
              <a:gd name="T36" fmla="*/ 78 w 80"/>
              <a:gd name="T37" fmla="*/ 1 h 65"/>
              <a:gd name="T38" fmla="*/ 71 w 80"/>
              <a:gd name="T39" fmla="*/ 10 h 65"/>
              <a:gd name="T40" fmla="*/ 80 w 80"/>
              <a:gd name="T41" fmla="*/ 7 h 65"/>
              <a:gd name="T42" fmla="*/ 72 w 80"/>
              <a:gd name="T43" fmla="*/ 16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 h="65">
                <a:moveTo>
                  <a:pt x="72" y="16"/>
                </a:moveTo>
                <a:cubicBezTo>
                  <a:pt x="72" y="17"/>
                  <a:pt x="72" y="17"/>
                  <a:pt x="72" y="18"/>
                </a:cubicBezTo>
                <a:cubicBezTo>
                  <a:pt x="72" y="40"/>
                  <a:pt x="55" y="65"/>
                  <a:pt x="25" y="65"/>
                </a:cubicBezTo>
                <a:cubicBezTo>
                  <a:pt x="16" y="65"/>
                  <a:pt x="7" y="62"/>
                  <a:pt x="0" y="58"/>
                </a:cubicBezTo>
                <a:cubicBezTo>
                  <a:pt x="1" y="58"/>
                  <a:pt x="2" y="58"/>
                  <a:pt x="4" y="58"/>
                </a:cubicBezTo>
                <a:cubicBezTo>
                  <a:pt x="11" y="58"/>
                  <a:pt x="18" y="55"/>
                  <a:pt x="24" y="51"/>
                </a:cubicBezTo>
                <a:cubicBezTo>
                  <a:pt x="17" y="51"/>
                  <a:pt x="11" y="46"/>
                  <a:pt x="9" y="39"/>
                </a:cubicBezTo>
                <a:cubicBezTo>
                  <a:pt x="10" y="39"/>
                  <a:pt x="11" y="39"/>
                  <a:pt x="12" y="39"/>
                </a:cubicBezTo>
                <a:cubicBezTo>
                  <a:pt x="13" y="39"/>
                  <a:pt x="15" y="39"/>
                  <a:pt x="16" y="39"/>
                </a:cubicBezTo>
                <a:cubicBezTo>
                  <a:pt x="9" y="37"/>
                  <a:pt x="3" y="31"/>
                  <a:pt x="3" y="23"/>
                </a:cubicBezTo>
                <a:cubicBezTo>
                  <a:pt x="3" y="23"/>
                  <a:pt x="3" y="23"/>
                  <a:pt x="3" y="23"/>
                </a:cubicBezTo>
                <a:cubicBezTo>
                  <a:pt x="5" y="24"/>
                  <a:pt x="8" y="25"/>
                  <a:pt x="10" y="25"/>
                </a:cubicBezTo>
                <a:cubicBezTo>
                  <a:pt x="6" y="22"/>
                  <a:pt x="3" y="17"/>
                  <a:pt x="3" y="11"/>
                </a:cubicBezTo>
                <a:cubicBezTo>
                  <a:pt x="3" y="8"/>
                  <a:pt x="4" y="5"/>
                  <a:pt x="5" y="3"/>
                </a:cubicBezTo>
                <a:cubicBezTo>
                  <a:pt x="13" y="13"/>
                  <a:pt x="26" y="19"/>
                  <a:pt x="39" y="20"/>
                </a:cubicBezTo>
                <a:cubicBezTo>
                  <a:pt x="39" y="19"/>
                  <a:pt x="39" y="17"/>
                  <a:pt x="39" y="16"/>
                </a:cubicBezTo>
                <a:cubicBezTo>
                  <a:pt x="39" y="7"/>
                  <a:pt x="46" y="0"/>
                  <a:pt x="56" y="0"/>
                </a:cubicBezTo>
                <a:cubicBezTo>
                  <a:pt x="60" y="0"/>
                  <a:pt x="65" y="1"/>
                  <a:pt x="68" y="5"/>
                </a:cubicBezTo>
                <a:cubicBezTo>
                  <a:pt x="71" y="4"/>
                  <a:pt x="75" y="3"/>
                  <a:pt x="78" y="1"/>
                </a:cubicBezTo>
                <a:cubicBezTo>
                  <a:pt x="77" y="5"/>
                  <a:pt x="74" y="8"/>
                  <a:pt x="71" y="10"/>
                </a:cubicBezTo>
                <a:cubicBezTo>
                  <a:pt x="74" y="9"/>
                  <a:pt x="77" y="9"/>
                  <a:pt x="80" y="7"/>
                </a:cubicBezTo>
                <a:cubicBezTo>
                  <a:pt x="78" y="11"/>
                  <a:pt x="75" y="13"/>
                  <a:pt x="72" y="16"/>
                </a:cubicBezTo>
                <a:close/>
              </a:path>
            </a:pathLst>
          </a:custGeom>
          <a:solidFill>
            <a:srgbClr val="3CABC7"/>
          </a:solidFill>
          <a:ln>
            <a:noFill/>
          </a:ln>
          <a:extLst/>
        </p:spPr>
        <p:txBody>
          <a:bodyPr vert="horz" wrap="square" lIns="91440" tIns="45720" rIns="91440" bIns="45720" numCol="1" anchor="t" anchorCtr="0" compatLnSpc="1">
            <a:prstTxWarp prst="textNoShape">
              <a:avLst/>
            </a:prstTxWarp>
          </a:bodyPr>
          <a:lstStyle/>
          <a:p>
            <a:endParaRPr lang="en-IN" dirty="0"/>
          </a:p>
        </p:txBody>
      </p:sp>
      <p:sp>
        <p:nvSpPr>
          <p:cNvPr id="144" name="Freeform 67"/>
          <p:cNvSpPr>
            <a:spLocks noEditPoints="1"/>
          </p:cNvSpPr>
          <p:nvPr/>
        </p:nvSpPr>
        <p:spPr bwMode="auto">
          <a:xfrm rot="2807525">
            <a:off x="9724073" y="1908290"/>
            <a:ext cx="377568" cy="345900"/>
          </a:xfrm>
          <a:custGeom>
            <a:avLst/>
            <a:gdLst>
              <a:gd name="T0" fmla="*/ 86 w 86"/>
              <a:gd name="T1" fmla="*/ 25 h 79"/>
              <a:gd name="T2" fmla="*/ 58 w 86"/>
              <a:gd name="T3" fmla="*/ 46 h 79"/>
              <a:gd name="T4" fmla="*/ 53 w 86"/>
              <a:gd name="T5" fmla="*/ 51 h 79"/>
              <a:gd name="T6" fmla="*/ 50 w 86"/>
              <a:gd name="T7" fmla="*/ 59 h 79"/>
              <a:gd name="T8" fmla="*/ 56 w 86"/>
              <a:gd name="T9" fmla="*/ 65 h 79"/>
              <a:gd name="T10" fmla="*/ 66 w 86"/>
              <a:gd name="T11" fmla="*/ 74 h 79"/>
              <a:gd name="T12" fmla="*/ 66 w 86"/>
              <a:gd name="T13" fmla="*/ 77 h 79"/>
              <a:gd name="T14" fmla="*/ 64 w 86"/>
              <a:gd name="T15" fmla="*/ 79 h 79"/>
              <a:gd name="T16" fmla="*/ 22 w 86"/>
              <a:gd name="T17" fmla="*/ 79 h 79"/>
              <a:gd name="T18" fmla="*/ 20 w 86"/>
              <a:gd name="T19" fmla="*/ 77 h 79"/>
              <a:gd name="T20" fmla="*/ 20 w 86"/>
              <a:gd name="T21" fmla="*/ 74 h 79"/>
              <a:gd name="T22" fmla="*/ 30 w 86"/>
              <a:gd name="T23" fmla="*/ 65 h 79"/>
              <a:gd name="T24" fmla="*/ 36 w 86"/>
              <a:gd name="T25" fmla="*/ 59 h 79"/>
              <a:gd name="T26" fmla="*/ 33 w 86"/>
              <a:gd name="T27" fmla="*/ 51 h 79"/>
              <a:gd name="T28" fmla="*/ 28 w 86"/>
              <a:gd name="T29" fmla="*/ 46 h 79"/>
              <a:gd name="T30" fmla="*/ 0 w 86"/>
              <a:gd name="T31" fmla="*/ 25 h 79"/>
              <a:gd name="T32" fmla="*/ 0 w 86"/>
              <a:gd name="T33" fmla="*/ 18 h 79"/>
              <a:gd name="T34" fmla="*/ 5 w 86"/>
              <a:gd name="T35" fmla="*/ 13 h 79"/>
              <a:gd name="T36" fmla="*/ 20 w 86"/>
              <a:gd name="T37" fmla="*/ 13 h 79"/>
              <a:gd name="T38" fmla="*/ 20 w 86"/>
              <a:gd name="T39" fmla="*/ 8 h 79"/>
              <a:gd name="T40" fmla="*/ 28 w 86"/>
              <a:gd name="T41" fmla="*/ 0 h 79"/>
              <a:gd name="T42" fmla="*/ 58 w 86"/>
              <a:gd name="T43" fmla="*/ 0 h 79"/>
              <a:gd name="T44" fmla="*/ 66 w 86"/>
              <a:gd name="T45" fmla="*/ 8 h 79"/>
              <a:gd name="T46" fmla="*/ 66 w 86"/>
              <a:gd name="T47" fmla="*/ 13 h 79"/>
              <a:gd name="T48" fmla="*/ 81 w 86"/>
              <a:gd name="T49" fmla="*/ 13 h 79"/>
              <a:gd name="T50" fmla="*/ 86 w 86"/>
              <a:gd name="T51" fmla="*/ 18 h 79"/>
              <a:gd name="T52" fmla="*/ 86 w 86"/>
              <a:gd name="T53" fmla="*/ 25 h 79"/>
              <a:gd name="T54" fmla="*/ 20 w 86"/>
              <a:gd name="T55" fmla="*/ 20 h 79"/>
              <a:gd name="T56" fmla="*/ 7 w 86"/>
              <a:gd name="T57" fmla="*/ 20 h 79"/>
              <a:gd name="T58" fmla="*/ 7 w 86"/>
              <a:gd name="T59" fmla="*/ 25 h 79"/>
              <a:gd name="T60" fmla="*/ 24 w 86"/>
              <a:gd name="T61" fmla="*/ 39 h 79"/>
              <a:gd name="T62" fmla="*/ 20 w 86"/>
              <a:gd name="T63" fmla="*/ 20 h 79"/>
              <a:gd name="T64" fmla="*/ 79 w 86"/>
              <a:gd name="T65" fmla="*/ 20 h 79"/>
              <a:gd name="T66" fmla="*/ 66 w 86"/>
              <a:gd name="T67" fmla="*/ 20 h 79"/>
              <a:gd name="T68" fmla="*/ 62 w 86"/>
              <a:gd name="T69" fmla="*/ 39 h 79"/>
              <a:gd name="T70" fmla="*/ 79 w 86"/>
              <a:gd name="T71" fmla="*/ 25 h 79"/>
              <a:gd name="T72" fmla="*/ 79 w 86"/>
              <a:gd name="T73" fmla="*/ 2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6" h="79">
                <a:moveTo>
                  <a:pt x="86" y="25"/>
                </a:moveTo>
                <a:cubicBezTo>
                  <a:pt x="86" y="34"/>
                  <a:pt x="74" y="45"/>
                  <a:pt x="58" y="46"/>
                </a:cubicBezTo>
                <a:cubicBezTo>
                  <a:pt x="56" y="48"/>
                  <a:pt x="54" y="50"/>
                  <a:pt x="53" y="51"/>
                </a:cubicBezTo>
                <a:cubicBezTo>
                  <a:pt x="50" y="53"/>
                  <a:pt x="50" y="56"/>
                  <a:pt x="50" y="59"/>
                </a:cubicBezTo>
                <a:cubicBezTo>
                  <a:pt x="50" y="62"/>
                  <a:pt x="51" y="65"/>
                  <a:pt x="56" y="65"/>
                </a:cubicBezTo>
                <a:cubicBezTo>
                  <a:pt x="61" y="65"/>
                  <a:pt x="66" y="69"/>
                  <a:pt x="66" y="74"/>
                </a:cubicBezTo>
                <a:cubicBezTo>
                  <a:pt x="66" y="77"/>
                  <a:pt x="66" y="77"/>
                  <a:pt x="66" y="77"/>
                </a:cubicBezTo>
                <a:cubicBezTo>
                  <a:pt x="66" y="78"/>
                  <a:pt x="65" y="79"/>
                  <a:pt x="64" y="79"/>
                </a:cubicBezTo>
                <a:cubicBezTo>
                  <a:pt x="22" y="79"/>
                  <a:pt x="22" y="79"/>
                  <a:pt x="22" y="79"/>
                </a:cubicBezTo>
                <a:cubicBezTo>
                  <a:pt x="21" y="79"/>
                  <a:pt x="20" y="78"/>
                  <a:pt x="20" y="77"/>
                </a:cubicBezTo>
                <a:cubicBezTo>
                  <a:pt x="20" y="74"/>
                  <a:pt x="20" y="74"/>
                  <a:pt x="20" y="74"/>
                </a:cubicBezTo>
                <a:cubicBezTo>
                  <a:pt x="20" y="69"/>
                  <a:pt x="25" y="65"/>
                  <a:pt x="30" y="65"/>
                </a:cubicBezTo>
                <a:cubicBezTo>
                  <a:pt x="35" y="65"/>
                  <a:pt x="36" y="62"/>
                  <a:pt x="36" y="59"/>
                </a:cubicBezTo>
                <a:cubicBezTo>
                  <a:pt x="36" y="56"/>
                  <a:pt x="36" y="53"/>
                  <a:pt x="33" y="51"/>
                </a:cubicBezTo>
                <a:cubicBezTo>
                  <a:pt x="32" y="50"/>
                  <a:pt x="30" y="48"/>
                  <a:pt x="28" y="46"/>
                </a:cubicBezTo>
                <a:cubicBezTo>
                  <a:pt x="12" y="45"/>
                  <a:pt x="0" y="34"/>
                  <a:pt x="0" y="25"/>
                </a:cubicBezTo>
                <a:cubicBezTo>
                  <a:pt x="0" y="18"/>
                  <a:pt x="0" y="18"/>
                  <a:pt x="0" y="18"/>
                </a:cubicBezTo>
                <a:cubicBezTo>
                  <a:pt x="0" y="15"/>
                  <a:pt x="3" y="13"/>
                  <a:pt x="5" y="13"/>
                </a:cubicBezTo>
                <a:cubicBezTo>
                  <a:pt x="20" y="13"/>
                  <a:pt x="20" y="13"/>
                  <a:pt x="20" y="13"/>
                </a:cubicBezTo>
                <a:cubicBezTo>
                  <a:pt x="20" y="8"/>
                  <a:pt x="20" y="8"/>
                  <a:pt x="20" y="8"/>
                </a:cubicBezTo>
                <a:cubicBezTo>
                  <a:pt x="20" y="4"/>
                  <a:pt x="24" y="0"/>
                  <a:pt x="28" y="0"/>
                </a:cubicBezTo>
                <a:cubicBezTo>
                  <a:pt x="58" y="0"/>
                  <a:pt x="58" y="0"/>
                  <a:pt x="58" y="0"/>
                </a:cubicBezTo>
                <a:cubicBezTo>
                  <a:pt x="62" y="0"/>
                  <a:pt x="66" y="4"/>
                  <a:pt x="66" y="8"/>
                </a:cubicBezTo>
                <a:cubicBezTo>
                  <a:pt x="66" y="13"/>
                  <a:pt x="66" y="13"/>
                  <a:pt x="66" y="13"/>
                </a:cubicBezTo>
                <a:cubicBezTo>
                  <a:pt x="81" y="13"/>
                  <a:pt x="81" y="13"/>
                  <a:pt x="81" y="13"/>
                </a:cubicBezTo>
                <a:cubicBezTo>
                  <a:pt x="83" y="13"/>
                  <a:pt x="86" y="15"/>
                  <a:pt x="86" y="18"/>
                </a:cubicBezTo>
                <a:lnTo>
                  <a:pt x="86" y="25"/>
                </a:lnTo>
                <a:close/>
                <a:moveTo>
                  <a:pt x="20" y="20"/>
                </a:moveTo>
                <a:cubicBezTo>
                  <a:pt x="7" y="20"/>
                  <a:pt x="7" y="20"/>
                  <a:pt x="7" y="20"/>
                </a:cubicBezTo>
                <a:cubicBezTo>
                  <a:pt x="7" y="25"/>
                  <a:pt x="7" y="25"/>
                  <a:pt x="7" y="25"/>
                </a:cubicBezTo>
                <a:cubicBezTo>
                  <a:pt x="7" y="30"/>
                  <a:pt x="14" y="36"/>
                  <a:pt x="24" y="39"/>
                </a:cubicBezTo>
                <a:cubicBezTo>
                  <a:pt x="22" y="34"/>
                  <a:pt x="20" y="28"/>
                  <a:pt x="20" y="20"/>
                </a:cubicBezTo>
                <a:close/>
                <a:moveTo>
                  <a:pt x="79" y="20"/>
                </a:moveTo>
                <a:cubicBezTo>
                  <a:pt x="66" y="20"/>
                  <a:pt x="66" y="20"/>
                  <a:pt x="66" y="20"/>
                </a:cubicBezTo>
                <a:cubicBezTo>
                  <a:pt x="66" y="28"/>
                  <a:pt x="64" y="34"/>
                  <a:pt x="62" y="39"/>
                </a:cubicBezTo>
                <a:cubicBezTo>
                  <a:pt x="72" y="36"/>
                  <a:pt x="79" y="30"/>
                  <a:pt x="79" y="25"/>
                </a:cubicBezTo>
                <a:lnTo>
                  <a:pt x="79" y="20"/>
                </a:lnTo>
                <a:close/>
              </a:path>
            </a:pathLst>
          </a:custGeom>
          <a:solidFill>
            <a:schemeClr val="accent4"/>
          </a:solidFill>
          <a:ln>
            <a:noFill/>
          </a:ln>
          <a:extLst/>
        </p:spPr>
        <p:txBody>
          <a:bodyPr vert="horz" wrap="square" lIns="91440" tIns="45720" rIns="91440" bIns="45720" numCol="1" anchor="t" anchorCtr="0" compatLnSpc="1">
            <a:prstTxWarp prst="textNoShape">
              <a:avLst/>
            </a:prstTxWarp>
          </a:bodyPr>
          <a:lstStyle/>
          <a:p>
            <a:endParaRPr lang="en-IN" dirty="0"/>
          </a:p>
        </p:txBody>
      </p:sp>
      <p:sp>
        <p:nvSpPr>
          <p:cNvPr id="145" name="Freeform 201"/>
          <p:cNvSpPr>
            <a:spLocks noEditPoints="1"/>
          </p:cNvSpPr>
          <p:nvPr/>
        </p:nvSpPr>
        <p:spPr bwMode="auto">
          <a:xfrm>
            <a:off x="166906" y="1429212"/>
            <a:ext cx="395087" cy="349934"/>
          </a:xfrm>
          <a:custGeom>
            <a:avLst/>
            <a:gdLst>
              <a:gd name="T0" fmla="*/ 78 w 78"/>
              <a:gd name="T1" fmla="*/ 41 h 69"/>
              <a:gd name="T2" fmla="*/ 77 w 78"/>
              <a:gd name="T3" fmla="*/ 43 h 69"/>
              <a:gd name="T4" fmla="*/ 72 w 78"/>
              <a:gd name="T5" fmla="*/ 43 h 69"/>
              <a:gd name="T6" fmla="*/ 72 w 78"/>
              <a:gd name="T7" fmla="*/ 64 h 69"/>
              <a:gd name="T8" fmla="*/ 67 w 78"/>
              <a:gd name="T9" fmla="*/ 69 h 69"/>
              <a:gd name="T10" fmla="*/ 11 w 78"/>
              <a:gd name="T11" fmla="*/ 69 h 69"/>
              <a:gd name="T12" fmla="*/ 6 w 78"/>
              <a:gd name="T13" fmla="*/ 64 h 69"/>
              <a:gd name="T14" fmla="*/ 6 w 78"/>
              <a:gd name="T15" fmla="*/ 43 h 69"/>
              <a:gd name="T16" fmla="*/ 1 w 78"/>
              <a:gd name="T17" fmla="*/ 43 h 69"/>
              <a:gd name="T18" fmla="*/ 0 w 78"/>
              <a:gd name="T19" fmla="*/ 41 h 69"/>
              <a:gd name="T20" fmla="*/ 0 w 78"/>
              <a:gd name="T21" fmla="*/ 25 h 69"/>
              <a:gd name="T22" fmla="*/ 1 w 78"/>
              <a:gd name="T23" fmla="*/ 23 h 69"/>
              <a:gd name="T24" fmla="*/ 24 w 78"/>
              <a:gd name="T25" fmla="*/ 23 h 69"/>
              <a:gd name="T26" fmla="*/ 12 w 78"/>
              <a:gd name="T27" fmla="*/ 12 h 69"/>
              <a:gd name="T28" fmla="*/ 24 w 78"/>
              <a:gd name="T29" fmla="*/ 0 h 69"/>
              <a:gd name="T30" fmla="*/ 32 w 78"/>
              <a:gd name="T31" fmla="*/ 4 h 69"/>
              <a:gd name="T32" fmla="*/ 39 w 78"/>
              <a:gd name="T33" fmla="*/ 13 h 69"/>
              <a:gd name="T34" fmla="*/ 46 w 78"/>
              <a:gd name="T35" fmla="*/ 4 h 69"/>
              <a:gd name="T36" fmla="*/ 54 w 78"/>
              <a:gd name="T37" fmla="*/ 0 h 69"/>
              <a:gd name="T38" fmla="*/ 66 w 78"/>
              <a:gd name="T39" fmla="*/ 12 h 69"/>
              <a:gd name="T40" fmla="*/ 54 w 78"/>
              <a:gd name="T41" fmla="*/ 23 h 69"/>
              <a:gd name="T42" fmla="*/ 77 w 78"/>
              <a:gd name="T43" fmla="*/ 23 h 69"/>
              <a:gd name="T44" fmla="*/ 78 w 78"/>
              <a:gd name="T45" fmla="*/ 25 h 69"/>
              <a:gd name="T46" fmla="*/ 78 w 78"/>
              <a:gd name="T47" fmla="*/ 41 h 69"/>
              <a:gd name="T48" fmla="*/ 34 w 78"/>
              <a:gd name="T49" fmla="*/ 17 h 69"/>
              <a:gd name="T50" fmla="*/ 27 w 78"/>
              <a:gd name="T51" fmla="*/ 8 h 69"/>
              <a:gd name="T52" fmla="*/ 24 w 78"/>
              <a:gd name="T53" fmla="*/ 7 h 69"/>
              <a:gd name="T54" fmla="*/ 19 w 78"/>
              <a:gd name="T55" fmla="*/ 12 h 69"/>
              <a:gd name="T56" fmla="*/ 24 w 78"/>
              <a:gd name="T57" fmla="*/ 17 h 69"/>
              <a:gd name="T58" fmla="*/ 34 w 78"/>
              <a:gd name="T59" fmla="*/ 17 h 69"/>
              <a:gd name="T60" fmla="*/ 47 w 78"/>
              <a:gd name="T61" fmla="*/ 57 h 69"/>
              <a:gd name="T62" fmla="*/ 47 w 78"/>
              <a:gd name="T63" fmla="*/ 33 h 69"/>
              <a:gd name="T64" fmla="*/ 47 w 78"/>
              <a:gd name="T65" fmla="*/ 23 h 69"/>
              <a:gd name="T66" fmla="*/ 31 w 78"/>
              <a:gd name="T67" fmla="*/ 23 h 69"/>
              <a:gd name="T68" fmla="*/ 31 w 78"/>
              <a:gd name="T69" fmla="*/ 33 h 69"/>
              <a:gd name="T70" fmla="*/ 31 w 78"/>
              <a:gd name="T71" fmla="*/ 57 h 69"/>
              <a:gd name="T72" fmla="*/ 31 w 78"/>
              <a:gd name="T73" fmla="*/ 60 h 69"/>
              <a:gd name="T74" fmla="*/ 34 w 78"/>
              <a:gd name="T75" fmla="*/ 62 h 69"/>
              <a:gd name="T76" fmla="*/ 44 w 78"/>
              <a:gd name="T77" fmla="*/ 62 h 69"/>
              <a:gd name="T78" fmla="*/ 47 w 78"/>
              <a:gd name="T79" fmla="*/ 60 h 69"/>
              <a:gd name="T80" fmla="*/ 47 w 78"/>
              <a:gd name="T81" fmla="*/ 57 h 69"/>
              <a:gd name="T82" fmla="*/ 54 w 78"/>
              <a:gd name="T83" fmla="*/ 7 h 69"/>
              <a:gd name="T84" fmla="*/ 51 w 78"/>
              <a:gd name="T85" fmla="*/ 8 h 69"/>
              <a:gd name="T86" fmla="*/ 44 w 78"/>
              <a:gd name="T87" fmla="*/ 17 h 69"/>
              <a:gd name="T88" fmla="*/ 54 w 78"/>
              <a:gd name="T89" fmla="*/ 17 h 69"/>
              <a:gd name="T90" fmla="*/ 59 w 78"/>
              <a:gd name="T91" fmla="*/ 12 h 69"/>
              <a:gd name="T92" fmla="*/ 54 w 78"/>
              <a:gd name="T93" fmla="*/ 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8" h="69">
                <a:moveTo>
                  <a:pt x="78" y="41"/>
                </a:moveTo>
                <a:cubicBezTo>
                  <a:pt x="78" y="42"/>
                  <a:pt x="78" y="43"/>
                  <a:pt x="77" y="43"/>
                </a:cubicBezTo>
                <a:cubicBezTo>
                  <a:pt x="72" y="43"/>
                  <a:pt x="72" y="43"/>
                  <a:pt x="72" y="43"/>
                </a:cubicBezTo>
                <a:cubicBezTo>
                  <a:pt x="72" y="64"/>
                  <a:pt x="72" y="64"/>
                  <a:pt x="72" y="64"/>
                </a:cubicBezTo>
                <a:cubicBezTo>
                  <a:pt x="72" y="67"/>
                  <a:pt x="70" y="69"/>
                  <a:pt x="67" y="69"/>
                </a:cubicBezTo>
                <a:cubicBezTo>
                  <a:pt x="11" y="69"/>
                  <a:pt x="11" y="69"/>
                  <a:pt x="11" y="69"/>
                </a:cubicBezTo>
                <a:cubicBezTo>
                  <a:pt x="8" y="69"/>
                  <a:pt x="6" y="67"/>
                  <a:pt x="6" y="64"/>
                </a:cubicBezTo>
                <a:cubicBezTo>
                  <a:pt x="6" y="43"/>
                  <a:pt x="6" y="43"/>
                  <a:pt x="6" y="43"/>
                </a:cubicBezTo>
                <a:cubicBezTo>
                  <a:pt x="1" y="43"/>
                  <a:pt x="1" y="43"/>
                  <a:pt x="1" y="43"/>
                </a:cubicBezTo>
                <a:cubicBezTo>
                  <a:pt x="0" y="43"/>
                  <a:pt x="0" y="42"/>
                  <a:pt x="0" y="41"/>
                </a:cubicBezTo>
                <a:cubicBezTo>
                  <a:pt x="0" y="25"/>
                  <a:pt x="0" y="25"/>
                  <a:pt x="0" y="25"/>
                </a:cubicBezTo>
                <a:cubicBezTo>
                  <a:pt x="0" y="24"/>
                  <a:pt x="0" y="23"/>
                  <a:pt x="1" y="23"/>
                </a:cubicBezTo>
                <a:cubicBezTo>
                  <a:pt x="24" y="23"/>
                  <a:pt x="24" y="23"/>
                  <a:pt x="24" y="23"/>
                </a:cubicBezTo>
                <a:cubicBezTo>
                  <a:pt x="17" y="23"/>
                  <a:pt x="12" y="18"/>
                  <a:pt x="12" y="12"/>
                </a:cubicBezTo>
                <a:cubicBezTo>
                  <a:pt x="12" y="5"/>
                  <a:pt x="17" y="0"/>
                  <a:pt x="24" y="0"/>
                </a:cubicBezTo>
                <a:cubicBezTo>
                  <a:pt x="27" y="0"/>
                  <a:pt x="30" y="2"/>
                  <a:pt x="32" y="4"/>
                </a:cubicBezTo>
                <a:cubicBezTo>
                  <a:pt x="39" y="13"/>
                  <a:pt x="39" y="13"/>
                  <a:pt x="39" y="13"/>
                </a:cubicBezTo>
                <a:cubicBezTo>
                  <a:pt x="46" y="4"/>
                  <a:pt x="46" y="4"/>
                  <a:pt x="46" y="4"/>
                </a:cubicBezTo>
                <a:cubicBezTo>
                  <a:pt x="48" y="2"/>
                  <a:pt x="51" y="0"/>
                  <a:pt x="54" y="0"/>
                </a:cubicBezTo>
                <a:cubicBezTo>
                  <a:pt x="61" y="0"/>
                  <a:pt x="66" y="5"/>
                  <a:pt x="66" y="12"/>
                </a:cubicBezTo>
                <a:cubicBezTo>
                  <a:pt x="66" y="18"/>
                  <a:pt x="61" y="23"/>
                  <a:pt x="54" y="23"/>
                </a:cubicBezTo>
                <a:cubicBezTo>
                  <a:pt x="77" y="23"/>
                  <a:pt x="77" y="23"/>
                  <a:pt x="77" y="23"/>
                </a:cubicBezTo>
                <a:cubicBezTo>
                  <a:pt x="78" y="23"/>
                  <a:pt x="78" y="24"/>
                  <a:pt x="78" y="25"/>
                </a:cubicBezTo>
                <a:lnTo>
                  <a:pt x="78" y="41"/>
                </a:lnTo>
                <a:close/>
                <a:moveTo>
                  <a:pt x="34" y="17"/>
                </a:moveTo>
                <a:cubicBezTo>
                  <a:pt x="27" y="8"/>
                  <a:pt x="27" y="8"/>
                  <a:pt x="27" y="8"/>
                </a:cubicBezTo>
                <a:cubicBezTo>
                  <a:pt x="27" y="8"/>
                  <a:pt x="26" y="7"/>
                  <a:pt x="24" y="7"/>
                </a:cubicBezTo>
                <a:cubicBezTo>
                  <a:pt x="21" y="7"/>
                  <a:pt x="19" y="9"/>
                  <a:pt x="19" y="12"/>
                </a:cubicBezTo>
                <a:cubicBezTo>
                  <a:pt x="19" y="14"/>
                  <a:pt x="21" y="17"/>
                  <a:pt x="24" y="17"/>
                </a:cubicBezTo>
                <a:lnTo>
                  <a:pt x="34" y="17"/>
                </a:lnTo>
                <a:close/>
                <a:moveTo>
                  <a:pt x="47" y="57"/>
                </a:moveTo>
                <a:cubicBezTo>
                  <a:pt x="47" y="33"/>
                  <a:pt x="47" y="33"/>
                  <a:pt x="47" y="33"/>
                </a:cubicBezTo>
                <a:cubicBezTo>
                  <a:pt x="47" y="23"/>
                  <a:pt x="47" y="23"/>
                  <a:pt x="47" y="23"/>
                </a:cubicBezTo>
                <a:cubicBezTo>
                  <a:pt x="31" y="23"/>
                  <a:pt x="31" y="23"/>
                  <a:pt x="31" y="23"/>
                </a:cubicBezTo>
                <a:cubicBezTo>
                  <a:pt x="31" y="33"/>
                  <a:pt x="31" y="33"/>
                  <a:pt x="31" y="33"/>
                </a:cubicBezTo>
                <a:cubicBezTo>
                  <a:pt x="31" y="57"/>
                  <a:pt x="31" y="57"/>
                  <a:pt x="31" y="57"/>
                </a:cubicBezTo>
                <a:cubicBezTo>
                  <a:pt x="31" y="60"/>
                  <a:pt x="31" y="60"/>
                  <a:pt x="31" y="60"/>
                </a:cubicBezTo>
                <a:cubicBezTo>
                  <a:pt x="31" y="62"/>
                  <a:pt x="32" y="62"/>
                  <a:pt x="34" y="62"/>
                </a:cubicBezTo>
                <a:cubicBezTo>
                  <a:pt x="44" y="62"/>
                  <a:pt x="44" y="62"/>
                  <a:pt x="44" y="62"/>
                </a:cubicBezTo>
                <a:cubicBezTo>
                  <a:pt x="46" y="62"/>
                  <a:pt x="47" y="62"/>
                  <a:pt x="47" y="60"/>
                </a:cubicBezTo>
                <a:lnTo>
                  <a:pt x="47" y="57"/>
                </a:lnTo>
                <a:close/>
                <a:moveTo>
                  <a:pt x="54" y="7"/>
                </a:moveTo>
                <a:cubicBezTo>
                  <a:pt x="52" y="7"/>
                  <a:pt x="51" y="8"/>
                  <a:pt x="51" y="8"/>
                </a:cubicBezTo>
                <a:cubicBezTo>
                  <a:pt x="44" y="17"/>
                  <a:pt x="44" y="17"/>
                  <a:pt x="44" y="17"/>
                </a:cubicBezTo>
                <a:cubicBezTo>
                  <a:pt x="54" y="17"/>
                  <a:pt x="54" y="17"/>
                  <a:pt x="54" y="17"/>
                </a:cubicBezTo>
                <a:cubicBezTo>
                  <a:pt x="57" y="17"/>
                  <a:pt x="59" y="14"/>
                  <a:pt x="59" y="12"/>
                </a:cubicBezTo>
                <a:cubicBezTo>
                  <a:pt x="59" y="9"/>
                  <a:pt x="57" y="7"/>
                  <a:pt x="54" y="7"/>
                </a:cubicBezTo>
                <a:close/>
              </a:path>
            </a:pathLst>
          </a:custGeom>
          <a:solidFill>
            <a:srgbClr val="EA504C"/>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46" name="Freeform 34"/>
          <p:cNvSpPr>
            <a:spLocks noEditPoints="1"/>
          </p:cNvSpPr>
          <p:nvPr/>
        </p:nvSpPr>
        <p:spPr bwMode="auto">
          <a:xfrm>
            <a:off x="11322913" y="1567689"/>
            <a:ext cx="377611" cy="377611"/>
          </a:xfrm>
          <a:custGeom>
            <a:avLst/>
            <a:gdLst>
              <a:gd name="T0" fmla="*/ 58 w 79"/>
              <a:gd name="T1" fmla="*/ 62 h 79"/>
              <a:gd name="T2" fmla="*/ 56 w 79"/>
              <a:gd name="T3" fmla="*/ 62 h 79"/>
              <a:gd name="T4" fmla="*/ 49 w 79"/>
              <a:gd name="T5" fmla="*/ 59 h 79"/>
              <a:gd name="T6" fmla="*/ 47 w 79"/>
              <a:gd name="T7" fmla="*/ 55 h 79"/>
              <a:gd name="T8" fmla="*/ 32 w 79"/>
              <a:gd name="T9" fmla="*/ 63 h 79"/>
              <a:gd name="T10" fmla="*/ 14 w 79"/>
              <a:gd name="T11" fmla="*/ 44 h 79"/>
              <a:gd name="T12" fmla="*/ 39 w 79"/>
              <a:gd name="T13" fmla="*/ 15 h 79"/>
              <a:gd name="T14" fmla="*/ 53 w 79"/>
              <a:gd name="T15" fmla="*/ 21 h 79"/>
              <a:gd name="T16" fmla="*/ 53 w 79"/>
              <a:gd name="T17" fmla="*/ 20 h 79"/>
              <a:gd name="T18" fmla="*/ 53 w 79"/>
              <a:gd name="T19" fmla="*/ 18 h 79"/>
              <a:gd name="T20" fmla="*/ 54 w 79"/>
              <a:gd name="T21" fmla="*/ 17 h 79"/>
              <a:gd name="T22" fmla="*/ 60 w 79"/>
              <a:gd name="T23" fmla="*/ 17 h 79"/>
              <a:gd name="T24" fmla="*/ 61 w 79"/>
              <a:gd name="T25" fmla="*/ 17 h 79"/>
              <a:gd name="T26" fmla="*/ 61 w 79"/>
              <a:gd name="T27" fmla="*/ 18 h 79"/>
              <a:gd name="T28" fmla="*/ 55 w 79"/>
              <a:gd name="T29" fmla="*/ 49 h 79"/>
              <a:gd name="T30" fmla="*/ 55 w 79"/>
              <a:gd name="T31" fmla="*/ 52 h 79"/>
              <a:gd name="T32" fmla="*/ 58 w 79"/>
              <a:gd name="T33" fmla="*/ 55 h 79"/>
              <a:gd name="T34" fmla="*/ 72 w 79"/>
              <a:gd name="T35" fmla="*/ 40 h 79"/>
              <a:gd name="T36" fmla="*/ 40 w 79"/>
              <a:gd name="T37" fmla="*/ 7 h 79"/>
              <a:gd name="T38" fmla="*/ 7 w 79"/>
              <a:gd name="T39" fmla="*/ 40 h 79"/>
              <a:gd name="T40" fmla="*/ 40 w 79"/>
              <a:gd name="T41" fmla="*/ 72 h 79"/>
              <a:gd name="T42" fmla="*/ 60 w 79"/>
              <a:gd name="T43" fmla="*/ 65 h 79"/>
              <a:gd name="T44" fmla="*/ 63 w 79"/>
              <a:gd name="T45" fmla="*/ 65 h 79"/>
              <a:gd name="T46" fmla="*/ 65 w 79"/>
              <a:gd name="T47" fmla="*/ 68 h 79"/>
              <a:gd name="T48" fmla="*/ 65 w 79"/>
              <a:gd name="T49" fmla="*/ 69 h 79"/>
              <a:gd name="T50" fmla="*/ 64 w 79"/>
              <a:gd name="T51" fmla="*/ 70 h 79"/>
              <a:gd name="T52" fmla="*/ 40 w 79"/>
              <a:gd name="T53" fmla="*/ 79 h 79"/>
              <a:gd name="T54" fmla="*/ 0 w 79"/>
              <a:gd name="T55" fmla="*/ 40 h 79"/>
              <a:gd name="T56" fmla="*/ 40 w 79"/>
              <a:gd name="T57" fmla="*/ 0 h 79"/>
              <a:gd name="T58" fmla="*/ 79 w 79"/>
              <a:gd name="T59" fmla="*/ 40 h 79"/>
              <a:gd name="T60" fmla="*/ 58 w 79"/>
              <a:gd name="T61" fmla="*/ 62 h 79"/>
              <a:gd name="T62" fmla="*/ 40 w 79"/>
              <a:gd name="T63" fmla="*/ 22 h 79"/>
              <a:gd name="T64" fmla="*/ 22 w 79"/>
              <a:gd name="T65" fmla="*/ 44 h 79"/>
              <a:gd name="T66" fmla="*/ 33 w 79"/>
              <a:gd name="T67" fmla="*/ 56 h 79"/>
              <a:gd name="T68" fmla="*/ 50 w 79"/>
              <a:gd name="T69" fmla="*/ 33 h 79"/>
              <a:gd name="T70" fmla="*/ 40 w 79"/>
              <a:gd name="T71"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9" h="79">
                <a:moveTo>
                  <a:pt x="58" y="62"/>
                </a:moveTo>
                <a:cubicBezTo>
                  <a:pt x="57" y="62"/>
                  <a:pt x="57" y="62"/>
                  <a:pt x="56" y="62"/>
                </a:cubicBezTo>
                <a:cubicBezTo>
                  <a:pt x="53" y="62"/>
                  <a:pt x="50" y="61"/>
                  <a:pt x="49" y="59"/>
                </a:cubicBezTo>
                <a:cubicBezTo>
                  <a:pt x="48" y="58"/>
                  <a:pt x="47" y="57"/>
                  <a:pt x="47" y="55"/>
                </a:cubicBezTo>
                <a:cubicBezTo>
                  <a:pt x="44" y="59"/>
                  <a:pt x="38" y="63"/>
                  <a:pt x="32" y="63"/>
                </a:cubicBezTo>
                <a:cubicBezTo>
                  <a:pt x="21" y="63"/>
                  <a:pt x="14" y="56"/>
                  <a:pt x="14" y="44"/>
                </a:cubicBezTo>
                <a:cubicBezTo>
                  <a:pt x="14" y="28"/>
                  <a:pt x="26" y="15"/>
                  <a:pt x="39" y="15"/>
                </a:cubicBezTo>
                <a:cubicBezTo>
                  <a:pt x="45" y="15"/>
                  <a:pt x="50" y="17"/>
                  <a:pt x="53" y="21"/>
                </a:cubicBezTo>
                <a:cubicBezTo>
                  <a:pt x="53" y="20"/>
                  <a:pt x="53" y="20"/>
                  <a:pt x="53" y="20"/>
                </a:cubicBezTo>
                <a:cubicBezTo>
                  <a:pt x="53" y="18"/>
                  <a:pt x="53" y="18"/>
                  <a:pt x="53" y="18"/>
                </a:cubicBezTo>
                <a:cubicBezTo>
                  <a:pt x="54" y="17"/>
                  <a:pt x="54" y="17"/>
                  <a:pt x="54" y="17"/>
                </a:cubicBezTo>
                <a:cubicBezTo>
                  <a:pt x="60" y="17"/>
                  <a:pt x="60" y="17"/>
                  <a:pt x="60" y="17"/>
                </a:cubicBezTo>
                <a:cubicBezTo>
                  <a:pt x="61" y="17"/>
                  <a:pt x="61" y="17"/>
                  <a:pt x="61" y="17"/>
                </a:cubicBezTo>
                <a:cubicBezTo>
                  <a:pt x="61" y="17"/>
                  <a:pt x="61" y="18"/>
                  <a:pt x="61" y="18"/>
                </a:cubicBezTo>
                <a:cubicBezTo>
                  <a:pt x="55" y="49"/>
                  <a:pt x="55" y="49"/>
                  <a:pt x="55" y="49"/>
                </a:cubicBezTo>
                <a:cubicBezTo>
                  <a:pt x="55" y="50"/>
                  <a:pt x="55" y="51"/>
                  <a:pt x="55" y="52"/>
                </a:cubicBezTo>
                <a:cubicBezTo>
                  <a:pt x="55" y="55"/>
                  <a:pt x="56" y="55"/>
                  <a:pt x="58" y="55"/>
                </a:cubicBezTo>
                <a:cubicBezTo>
                  <a:pt x="61" y="55"/>
                  <a:pt x="72" y="54"/>
                  <a:pt x="72" y="40"/>
                </a:cubicBezTo>
                <a:cubicBezTo>
                  <a:pt x="72" y="20"/>
                  <a:pt x="60" y="7"/>
                  <a:pt x="40" y="7"/>
                </a:cubicBezTo>
                <a:cubicBezTo>
                  <a:pt x="21" y="7"/>
                  <a:pt x="7" y="22"/>
                  <a:pt x="7" y="40"/>
                </a:cubicBezTo>
                <a:cubicBezTo>
                  <a:pt x="7" y="58"/>
                  <a:pt x="21" y="72"/>
                  <a:pt x="40" y="72"/>
                </a:cubicBezTo>
                <a:cubicBezTo>
                  <a:pt x="47" y="72"/>
                  <a:pt x="54" y="70"/>
                  <a:pt x="60" y="65"/>
                </a:cubicBezTo>
                <a:cubicBezTo>
                  <a:pt x="61" y="64"/>
                  <a:pt x="62" y="64"/>
                  <a:pt x="63" y="65"/>
                </a:cubicBezTo>
                <a:cubicBezTo>
                  <a:pt x="65" y="68"/>
                  <a:pt x="65" y="68"/>
                  <a:pt x="65" y="68"/>
                </a:cubicBezTo>
                <a:cubicBezTo>
                  <a:pt x="65" y="68"/>
                  <a:pt x="65" y="68"/>
                  <a:pt x="65" y="69"/>
                </a:cubicBezTo>
                <a:cubicBezTo>
                  <a:pt x="65" y="69"/>
                  <a:pt x="65" y="70"/>
                  <a:pt x="64" y="70"/>
                </a:cubicBezTo>
                <a:cubicBezTo>
                  <a:pt x="58" y="76"/>
                  <a:pt x="49" y="79"/>
                  <a:pt x="40" y="79"/>
                </a:cubicBezTo>
                <a:cubicBezTo>
                  <a:pt x="18" y="79"/>
                  <a:pt x="0" y="61"/>
                  <a:pt x="0" y="40"/>
                </a:cubicBezTo>
                <a:cubicBezTo>
                  <a:pt x="0" y="18"/>
                  <a:pt x="18" y="0"/>
                  <a:pt x="40" y="0"/>
                </a:cubicBezTo>
                <a:cubicBezTo>
                  <a:pt x="63" y="0"/>
                  <a:pt x="79" y="16"/>
                  <a:pt x="79" y="40"/>
                </a:cubicBezTo>
                <a:cubicBezTo>
                  <a:pt x="79" y="55"/>
                  <a:pt x="68" y="61"/>
                  <a:pt x="58" y="62"/>
                </a:cubicBezTo>
                <a:close/>
                <a:moveTo>
                  <a:pt x="40" y="22"/>
                </a:moveTo>
                <a:cubicBezTo>
                  <a:pt x="31" y="22"/>
                  <a:pt x="22" y="30"/>
                  <a:pt x="22" y="44"/>
                </a:cubicBezTo>
                <a:cubicBezTo>
                  <a:pt x="22" y="51"/>
                  <a:pt x="26" y="56"/>
                  <a:pt x="33" y="56"/>
                </a:cubicBezTo>
                <a:cubicBezTo>
                  <a:pt x="43" y="56"/>
                  <a:pt x="50" y="44"/>
                  <a:pt x="50" y="33"/>
                </a:cubicBezTo>
                <a:cubicBezTo>
                  <a:pt x="50" y="26"/>
                  <a:pt x="46" y="22"/>
                  <a:pt x="40" y="22"/>
                </a:cubicBezTo>
                <a:close/>
              </a:path>
            </a:pathLst>
          </a:custGeom>
          <a:solidFill>
            <a:schemeClr val="bg1">
              <a:lumMod val="50000"/>
            </a:schemeClr>
          </a:solidFill>
          <a:ln>
            <a:noFill/>
          </a:ln>
          <a:extLst/>
        </p:spPr>
        <p:txBody>
          <a:bodyPr vert="horz" wrap="square" lIns="91440" tIns="45720" rIns="91440" bIns="45720" numCol="1" anchor="t" anchorCtr="0" compatLnSpc="1">
            <a:prstTxWarp prst="textNoShape">
              <a:avLst/>
            </a:prstTxWarp>
          </a:bodyPr>
          <a:lstStyle/>
          <a:p>
            <a:endParaRPr lang="en-IN" dirty="0"/>
          </a:p>
        </p:txBody>
      </p:sp>
      <p:sp>
        <p:nvSpPr>
          <p:cNvPr id="147" name="Freeform 266"/>
          <p:cNvSpPr>
            <a:spLocks/>
          </p:cNvSpPr>
          <p:nvPr/>
        </p:nvSpPr>
        <p:spPr bwMode="auto">
          <a:xfrm rot="19321133">
            <a:off x="6852005" y="4403307"/>
            <a:ext cx="380004" cy="276152"/>
          </a:xfrm>
          <a:custGeom>
            <a:avLst/>
            <a:gdLst>
              <a:gd name="T0" fmla="*/ 81 w 90"/>
              <a:gd name="T1" fmla="*/ 65 h 65"/>
              <a:gd name="T2" fmla="*/ 63 w 90"/>
              <a:gd name="T3" fmla="*/ 65 h 65"/>
              <a:gd name="T4" fmla="*/ 73 w 90"/>
              <a:gd name="T5" fmla="*/ 22 h 65"/>
              <a:gd name="T6" fmla="*/ 72 w 90"/>
              <a:gd name="T7" fmla="*/ 18 h 65"/>
              <a:gd name="T8" fmla="*/ 68 w 90"/>
              <a:gd name="T9" fmla="*/ 16 h 65"/>
              <a:gd name="T10" fmla="*/ 59 w 90"/>
              <a:gd name="T11" fmla="*/ 16 h 65"/>
              <a:gd name="T12" fmla="*/ 48 w 90"/>
              <a:gd name="T13" fmla="*/ 65 h 65"/>
              <a:gd name="T14" fmla="*/ 31 w 90"/>
              <a:gd name="T15" fmla="*/ 65 h 65"/>
              <a:gd name="T16" fmla="*/ 42 w 90"/>
              <a:gd name="T17" fmla="*/ 16 h 65"/>
              <a:gd name="T18" fmla="*/ 27 w 90"/>
              <a:gd name="T19" fmla="*/ 16 h 65"/>
              <a:gd name="T20" fmla="*/ 17 w 90"/>
              <a:gd name="T21" fmla="*/ 65 h 65"/>
              <a:gd name="T22" fmla="*/ 0 w 90"/>
              <a:gd name="T23" fmla="*/ 65 h 65"/>
              <a:gd name="T24" fmla="*/ 10 w 90"/>
              <a:gd name="T25" fmla="*/ 16 h 65"/>
              <a:gd name="T26" fmla="*/ 2 w 90"/>
              <a:gd name="T27" fmla="*/ 0 h 65"/>
              <a:gd name="T28" fmla="*/ 68 w 90"/>
              <a:gd name="T29" fmla="*/ 0 h 65"/>
              <a:gd name="T30" fmla="*/ 85 w 90"/>
              <a:gd name="T31" fmla="*/ 7 h 65"/>
              <a:gd name="T32" fmla="*/ 89 w 90"/>
              <a:gd name="T33" fmla="*/ 26 h 65"/>
              <a:gd name="T34" fmla="*/ 81 w 90"/>
              <a:gd name="T35"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0" h="65">
                <a:moveTo>
                  <a:pt x="81" y="65"/>
                </a:moveTo>
                <a:cubicBezTo>
                  <a:pt x="63" y="65"/>
                  <a:pt x="63" y="65"/>
                  <a:pt x="63" y="65"/>
                </a:cubicBezTo>
                <a:cubicBezTo>
                  <a:pt x="73" y="22"/>
                  <a:pt x="73" y="22"/>
                  <a:pt x="73" y="22"/>
                </a:cubicBezTo>
                <a:cubicBezTo>
                  <a:pt x="73" y="21"/>
                  <a:pt x="73" y="19"/>
                  <a:pt x="72" y="18"/>
                </a:cubicBezTo>
                <a:cubicBezTo>
                  <a:pt x="71" y="17"/>
                  <a:pt x="69" y="16"/>
                  <a:pt x="68" y="16"/>
                </a:cubicBezTo>
                <a:cubicBezTo>
                  <a:pt x="59" y="16"/>
                  <a:pt x="59" y="16"/>
                  <a:pt x="59" y="16"/>
                </a:cubicBezTo>
                <a:cubicBezTo>
                  <a:pt x="48" y="65"/>
                  <a:pt x="48" y="65"/>
                  <a:pt x="48" y="65"/>
                </a:cubicBezTo>
                <a:cubicBezTo>
                  <a:pt x="31" y="65"/>
                  <a:pt x="31" y="65"/>
                  <a:pt x="31" y="65"/>
                </a:cubicBezTo>
                <a:cubicBezTo>
                  <a:pt x="42" y="16"/>
                  <a:pt x="42" y="16"/>
                  <a:pt x="42" y="16"/>
                </a:cubicBezTo>
                <a:cubicBezTo>
                  <a:pt x="27" y="16"/>
                  <a:pt x="27" y="16"/>
                  <a:pt x="27" y="16"/>
                </a:cubicBezTo>
                <a:cubicBezTo>
                  <a:pt x="17" y="65"/>
                  <a:pt x="17" y="65"/>
                  <a:pt x="17" y="65"/>
                </a:cubicBezTo>
                <a:cubicBezTo>
                  <a:pt x="0" y="65"/>
                  <a:pt x="0" y="65"/>
                  <a:pt x="0" y="65"/>
                </a:cubicBezTo>
                <a:cubicBezTo>
                  <a:pt x="10" y="16"/>
                  <a:pt x="10" y="16"/>
                  <a:pt x="10" y="16"/>
                </a:cubicBezTo>
                <a:cubicBezTo>
                  <a:pt x="2" y="0"/>
                  <a:pt x="2" y="0"/>
                  <a:pt x="2" y="0"/>
                </a:cubicBezTo>
                <a:cubicBezTo>
                  <a:pt x="68" y="0"/>
                  <a:pt x="68" y="0"/>
                  <a:pt x="68" y="0"/>
                </a:cubicBezTo>
                <a:cubicBezTo>
                  <a:pt x="74" y="0"/>
                  <a:pt x="81" y="2"/>
                  <a:pt x="85" y="7"/>
                </a:cubicBezTo>
                <a:cubicBezTo>
                  <a:pt x="89" y="12"/>
                  <a:pt x="90" y="19"/>
                  <a:pt x="89" y="26"/>
                </a:cubicBezTo>
                <a:lnTo>
                  <a:pt x="81" y="65"/>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IN" dirty="0"/>
          </a:p>
        </p:txBody>
      </p:sp>
      <p:grpSp>
        <p:nvGrpSpPr>
          <p:cNvPr id="148" name="Group 4"/>
          <p:cNvGrpSpPr>
            <a:grpSpLocks noChangeAspect="1"/>
          </p:cNvGrpSpPr>
          <p:nvPr/>
        </p:nvGrpSpPr>
        <p:grpSpPr bwMode="auto">
          <a:xfrm>
            <a:off x="5292141" y="617912"/>
            <a:ext cx="1607718" cy="5683587"/>
            <a:chOff x="3222" y="85"/>
            <a:chExt cx="1222" cy="4320"/>
          </a:xfrm>
          <a:effectLst>
            <a:outerShdw blurRad="228600" dir="8100000" sy="-23000" kx="800400" algn="br" rotWithShape="0">
              <a:schemeClr val="tx1">
                <a:lumMod val="95000"/>
                <a:lumOff val="5000"/>
                <a:alpha val="30000"/>
              </a:schemeClr>
            </a:outerShdw>
          </a:effectLst>
        </p:grpSpPr>
        <p:sp>
          <p:nvSpPr>
            <p:cNvPr id="149" name="Freeform 5"/>
            <p:cNvSpPr>
              <a:spLocks/>
            </p:cNvSpPr>
            <p:nvPr/>
          </p:nvSpPr>
          <p:spPr bwMode="auto">
            <a:xfrm>
              <a:off x="3222" y="85"/>
              <a:ext cx="1222" cy="4320"/>
            </a:xfrm>
            <a:custGeom>
              <a:avLst/>
              <a:gdLst>
                <a:gd name="T0" fmla="*/ 598 w 1222"/>
                <a:gd name="T1" fmla="*/ 46 h 4320"/>
                <a:gd name="T2" fmla="*/ 503 w 1222"/>
                <a:gd name="T3" fmla="*/ 214 h 4320"/>
                <a:gd name="T4" fmla="*/ 525 w 1222"/>
                <a:gd name="T5" fmla="*/ 439 h 4320"/>
                <a:gd name="T6" fmla="*/ 548 w 1222"/>
                <a:gd name="T7" fmla="*/ 488 h 4320"/>
                <a:gd name="T8" fmla="*/ 590 w 1222"/>
                <a:gd name="T9" fmla="*/ 595 h 4320"/>
                <a:gd name="T10" fmla="*/ 604 w 1222"/>
                <a:gd name="T11" fmla="*/ 656 h 4320"/>
                <a:gd name="T12" fmla="*/ 511 w 1222"/>
                <a:gd name="T13" fmla="*/ 744 h 4320"/>
                <a:gd name="T14" fmla="*/ 291 w 1222"/>
                <a:gd name="T15" fmla="*/ 853 h 4320"/>
                <a:gd name="T16" fmla="*/ 156 w 1222"/>
                <a:gd name="T17" fmla="*/ 1085 h 4320"/>
                <a:gd name="T18" fmla="*/ 21 w 1222"/>
                <a:gd name="T19" fmla="*/ 1258 h 4320"/>
                <a:gd name="T20" fmla="*/ 9 w 1222"/>
                <a:gd name="T21" fmla="*/ 1393 h 4320"/>
                <a:gd name="T22" fmla="*/ 125 w 1222"/>
                <a:gd name="T23" fmla="*/ 1499 h 4320"/>
                <a:gd name="T24" fmla="*/ 264 w 1222"/>
                <a:gd name="T25" fmla="*/ 1475 h 4320"/>
                <a:gd name="T26" fmla="*/ 259 w 1222"/>
                <a:gd name="T27" fmla="*/ 1777 h 4320"/>
                <a:gd name="T28" fmla="*/ 197 w 1222"/>
                <a:gd name="T29" fmla="*/ 2242 h 4320"/>
                <a:gd name="T30" fmla="*/ 287 w 1222"/>
                <a:gd name="T31" fmla="*/ 2396 h 4320"/>
                <a:gd name="T32" fmla="*/ 384 w 1222"/>
                <a:gd name="T33" fmla="*/ 3042 h 4320"/>
                <a:gd name="T34" fmla="*/ 429 w 1222"/>
                <a:gd name="T35" fmla="*/ 3536 h 4320"/>
                <a:gd name="T36" fmla="*/ 365 w 1222"/>
                <a:gd name="T37" fmla="*/ 3737 h 4320"/>
                <a:gd name="T38" fmla="*/ 238 w 1222"/>
                <a:gd name="T39" fmla="*/ 3836 h 4320"/>
                <a:gd name="T40" fmla="*/ 79 w 1222"/>
                <a:gd name="T41" fmla="*/ 3890 h 4320"/>
                <a:gd name="T42" fmla="*/ 116 w 1222"/>
                <a:gd name="T43" fmla="*/ 3933 h 4320"/>
                <a:gd name="T44" fmla="*/ 351 w 1222"/>
                <a:gd name="T45" fmla="*/ 3925 h 4320"/>
                <a:gd name="T46" fmla="*/ 496 w 1222"/>
                <a:gd name="T47" fmla="*/ 3887 h 4320"/>
                <a:gd name="T48" fmla="*/ 564 w 1222"/>
                <a:gd name="T49" fmla="*/ 3920 h 4320"/>
                <a:gd name="T50" fmla="*/ 662 w 1222"/>
                <a:gd name="T51" fmla="*/ 3897 h 4320"/>
                <a:gd name="T52" fmla="*/ 683 w 1222"/>
                <a:gd name="T53" fmla="*/ 3693 h 4320"/>
                <a:gd name="T54" fmla="*/ 656 w 1222"/>
                <a:gd name="T55" fmla="*/ 3562 h 4320"/>
                <a:gd name="T56" fmla="*/ 697 w 1222"/>
                <a:gd name="T57" fmla="*/ 3411 h 4320"/>
                <a:gd name="T58" fmla="*/ 699 w 1222"/>
                <a:gd name="T59" fmla="*/ 3223 h 4320"/>
                <a:gd name="T60" fmla="*/ 700 w 1222"/>
                <a:gd name="T61" fmla="*/ 3013 h 4320"/>
                <a:gd name="T62" fmla="*/ 677 w 1222"/>
                <a:gd name="T63" fmla="*/ 2734 h 4320"/>
                <a:gd name="T64" fmla="*/ 793 w 1222"/>
                <a:gd name="T65" fmla="*/ 3414 h 4320"/>
                <a:gd name="T66" fmla="*/ 831 w 1222"/>
                <a:gd name="T67" fmla="*/ 3663 h 4320"/>
                <a:gd name="T68" fmla="*/ 876 w 1222"/>
                <a:gd name="T69" fmla="*/ 3899 h 4320"/>
                <a:gd name="T70" fmla="*/ 903 w 1222"/>
                <a:gd name="T71" fmla="*/ 3937 h 4320"/>
                <a:gd name="T72" fmla="*/ 844 w 1222"/>
                <a:gd name="T73" fmla="*/ 4158 h 4320"/>
                <a:gd name="T74" fmla="*/ 854 w 1222"/>
                <a:gd name="T75" fmla="*/ 4309 h 4320"/>
                <a:gd name="T76" fmla="*/ 940 w 1222"/>
                <a:gd name="T77" fmla="*/ 4315 h 4320"/>
                <a:gd name="T78" fmla="*/ 1069 w 1222"/>
                <a:gd name="T79" fmla="*/ 4245 h 4320"/>
                <a:gd name="T80" fmla="*/ 1089 w 1222"/>
                <a:gd name="T81" fmla="*/ 4019 h 4320"/>
                <a:gd name="T82" fmla="*/ 1129 w 1222"/>
                <a:gd name="T83" fmla="*/ 3876 h 4320"/>
                <a:gd name="T84" fmla="*/ 1135 w 1222"/>
                <a:gd name="T85" fmla="*/ 3617 h 4320"/>
                <a:gd name="T86" fmla="*/ 1101 w 1222"/>
                <a:gd name="T87" fmla="*/ 3164 h 4320"/>
                <a:gd name="T88" fmla="*/ 1048 w 1222"/>
                <a:gd name="T89" fmla="*/ 2596 h 4320"/>
                <a:gd name="T90" fmla="*/ 1045 w 1222"/>
                <a:gd name="T91" fmla="*/ 2316 h 4320"/>
                <a:gd name="T92" fmla="*/ 1182 w 1222"/>
                <a:gd name="T93" fmla="*/ 2264 h 4320"/>
                <a:gd name="T94" fmla="*/ 1127 w 1222"/>
                <a:gd name="T95" fmla="*/ 1943 h 4320"/>
                <a:gd name="T96" fmla="*/ 1048 w 1222"/>
                <a:gd name="T97" fmla="*/ 1574 h 4320"/>
                <a:gd name="T98" fmla="*/ 1092 w 1222"/>
                <a:gd name="T99" fmla="*/ 1361 h 4320"/>
                <a:gd name="T100" fmla="*/ 1187 w 1222"/>
                <a:gd name="T101" fmla="*/ 1129 h 4320"/>
                <a:gd name="T102" fmla="*/ 1216 w 1222"/>
                <a:gd name="T103" fmla="*/ 813 h 4320"/>
                <a:gd name="T104" fmla="*/ 1134 w 1222"/>
                <a:gd name="T105" fmla="*/ 755 h 4320"/>
                <a:gd name="T106" fmla="*/ 981 w 1222"/>
                <a:gd name="T107" fmla="*/ 693 h 4320"/>
                <a:gd name="T108" fmla="*/ 900 w 1222"/>
                <a:gd name="T109" fmla="*/ 596 h 4320"/>
                <a:gd name="T110" fmla="*/ 865 w 1222"/>
                <a:gd name="T111" fmla="*/ 549 h 4320"/>
                <a:gd name="T112" fmla="*/ 917 w 1222"/>
                <a:gd name="T113" fmla="*/ 435 h 4320"/>
                <a:gd name="T114" fmla="*/ 941 w 1222"/>
                <a:gd name="T115" fmla="*/ 235 h 4320"/>
                <a:gd name="T116" fmla="*/ 897 w 1222"/>
                <a:gd name="T117" fmla="*/ 84 h 4320"/>
                <a:gd name="T118" fmla="*/ 746 w 1222"/>
                <a:gd name="T119" fmla="*/ 2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22" h="4320">
                  <a:moveTo>
                    <a:pt x="722" y="0"/>
                  </a:moveTo>
                  <a:lnTo>
                    <a:pt x="722" y="0"/>
                  </a:lnTo>
                  <a:lnTo>
                    <a:pt x="705" y="2"/>
                  </a:lnTo>
                  <a:lnTo>
                    <a:pt x="688" y="5"/>
                  </a:lnTo>
                  <a:lnTo>
                    <a:pt x="670" y="9"/>
                  </a:lnTo>
                  <a:lnTo>
                    <a:pt x="651" y="15"/>
                  </a:lnTo>
                  <a:lnTo>
                    <a:pt x="633" y="23"/>
                  </a:lnTo>
                  <a:lnTo>
                    <a:pt x="615" y="34"/>
                  </a:lnTo>
                  <a:lnTo>
                    <a:pt x="598" y="46"/>
                  </a:lnTo>
                  <a:lnTo>
                    <a:pt x="581" y="58"/>
                  </a:lnTo>
                  <a:lnTo>
                    <a:pt x="564" y="73"/>
                  </a:lnTo>
                  <a:lnTo>
                    <a:pt x="551" y="90"/>
                  </a:lnTo>
                  <a:lnTo>
                    <a:pt x="537" y="107"/>
                  </a:lnTo>
                  <a:lnTo>
                    <a:pt x="525" y="125"/>
                  </a:lnTo>
                  <a:lnTo>
                    <a:pt x="516" y="146"/>
                  </a:lnTo>
                  <a:lnTo>
                    <a:pt x="510" y="168"/>
                  </a:lnTo>
                  <a:lnTo>
                    <a:pt x="505" y="189"/>
                  </a:lnTo>
                  <a:lnTo>
                    <a:pt x="503" y="214"/>
                  </a:lnTo>
                  <a:lnTo>
                    <a:pt x="503" y="214"/>
                  </a:lnTo>
                  <a:lnTo>
                    <a:pt x="503" y="258"/>
                  </a:lnTo>
                  <a:lnTo>
                    <a:pt x="505" y="297"/>
                  </a:lnTo>
                  <a:lnTo>
                    <a:pt x="506" y="329"/>
                  </a:lnTo>
                  <a:lnTo>
                    <a:pt x="510" y="358"/>
                  </a:lnTo>
                  <a:lnTo>
                    <a:pt x="513" y="383"/>
                  </a:lnTo>
                  <a:lnTo>
                    <a:pt x="517" y="404"/>
                  </a:lnTo>
                  <a:lnTo>
                    <a:pt x="525" y="439"/>
                  </a:lnTo>
                  <a:lnTo>
                    <a:pt x="525" y="439"/>
                  </a:lnTo>
                  <a:lnTo>
                    <a:pt x="528" y="453"/>
                  </a:lnTo>
                  <a:lnTo>
                    <a:pt x="532" y="462"/>
                  </a:lnTo>
                  <a:lnTo>
                    <a:pt x="537" y="468"/>
                  </a:lnTo>
                  <a:lnTo>
                    <a:pt x="540" y="471"/>
                  </a:lnTo>
                  <a:lnTo>
                    <a:pt x="543" y="474"/>
                  </a:lnTo>
                  <a:lnTo>
                    <a:pt x="546" y="474"/>
                  </a:lnTo>
                  <a:lnTo>
                    <a:pt x="549" y="474"/>
                  </a:lnTo>
                  <a:lnTo>
                    <a:pt x="549" y="474"/>
                  </a:lnTo>
                  <a:lnTo>
                    <a:pt x="548" y="488"/>
                  </a:lnTo>
                  <a:lnTo>
                    <a:pt x="551" y="520"/>
                  </a:lnTo>
                  <a:lnTo>
                    <a:pt x="552" y="538"/>
                  </a:lnTo>
                  <a:lnTo>
                    <a:pt x="557" y="555"/>
                  </a:lnTo>
                  <a:lnTo>
                    <a:pt x="560" y="563"/>
                  </a:lnTo>
                  <a:lnTo>
                    <a:pt x="564" y="571"/>
                  </a:lnTo>
                  <a:lnTo>
                    <a:pt x="568" y="577"/>
                  </a:lnTo>
                  <a:lnTo>
                    <a:pt x="572" y="581"/>
                  </a:lnTo>
                  <a:lnTo>
                    <a:pt x="572" y="581"/>
                  </a:lnTo>
                  <a:lnTo>
                    <a:pt x="590" y="595"/>
                  </a:lnTo>
                  <a:lnTo>
                    <a:pt x="597" y="601"/>
                  </a:lnTo>
                  <a:lnTo>
                    <a:pt x="601" y="607"/>
                  </a:lnTo>
                  <a:lnTo>
                    <a:pt x="604" y="613"/>
                  </a:lnTo>
                  <a:lnTo>
                    <a:pt x="606" y="619"/>
                  </a:lnTo>
                  <a:lnTo>
                    <a:pt x="607" y="627"/>
                  </a:lnTo>
                  <a:lnTo>
                    <a:pt x="607" y="636"/>
                  </a:lnTo>
                  <a:lnTo>
                    <a:pt x="607" y="636"/>
                  </a:lnTo>
                  <a:lnTo>
                    <a:pt x="607" y="647"/>
                  </a:lnTo>
                  <a:lnTo>
                    <a:pt x="604" y="656"/>
                  </a:lnTo>
                  <a:lnTo>
                    <a:pt x="601" y="665"/>
                  </a:lnTo>
                  <a:lnTo>
                    <a:pt x="597" y="674"/>
                  </a:lnTo>
                  <a:lnTo>
                    <a:pt x="583" y="694"/>
                  </a:lnTo>
                  <a:lnTo>
                    <a:pt x="566" y="712"/>
                  </a:lnTo>
                  <a:lnTo>
                    <a:pt x="566" y="712"/>
                  </a:lnTo>
                  <a:lnTo>
                    <a:pt x="560" y="718"/>
                  </a:lnTo>
                  <a:lnTo>
                    <a:pt x="554" y="723"/>
                  </a:lnTo>
                  <a:lnTo>
                    <a:pt x="534" y="734"/>
                  </a:lnTo>
                  <a:lnTo>
                    <a:pt x="511" y="744"/>
                  </a:lnTo>
                  <a:lnTo>
                    <a:pt x="485" y="755"/>
                  </a:lnTo>
                  <a:lnTo>
                    <a:pt x="430" y="775"/>
                  </a:lnTo>
                  <a:lnTo>
                    <a:pt x="381" y="793"/>
                  </a:lnTo>
                  <a:lnTo>
                    <a:pt x="381" y="793"/>
                  </a:lnTo>
                  <a:lnTo>
                    <a:pt x="362" y="801"/>
                  </a:lnTo>
                  <a:lnTo>
                    <a:pt x="342" y="812"/>
                  </a:lnTo>
                  <a:lnTo>
                    <a:pt x="323" y="824"/>
                  </a:lnTo>
                  <a:lnTo>
                    <a:pt x="307" y="837"/>
                  </a:lnTo>
                  <a:lnTo>
                    <a:pt x="291" y="853"/>
                  </a:lnTo>
                  <a:lnTo>
                    <a:pt x="276" y="873"/>
                  </a:lnTo>
                  <a:lnTo>
                    <a:pt x="262" y="894"/>
                  </a:lnTo>
                  <a:lnTo>
                    <a:pt x="250" y="918"/>
                  </a:lnTo>
                  <a:lnTo>
                    <a:pt x="250" y="918"/>
                  </a:lnTo>
                  <a:lnTo>
                    <a:pt x="224" y="972"/>
                  </a:lnTo>
                  <a:lnTo>
                    <a:pt x="209" y="1001"/>
                  </a:lnTo>
                  <a:lnTo>
                    <a:pt x="192" y="1030"/>
                  </a:lnTo>
                  <a:lnTo>
                    <a:pt x="175" y="1057"/>
                  </a:lnTo>
                  <a:lnTo>
                    <a:pt x="156" y="1085"/>
                  </a:lnTo>
                  <a:lnTo>
                    <a:pt x="136" y="1109"/>
                  </a:lnTo>
                  <a:lnTo>
                    <a:pt x="114" y="1133"/>
                  </a:lnTo>
                  <a:lnTo>
                    <a:pt x="114" y="1133"/>
                  </a:lnTo>
                  <a:lnTo>
                    <a:pt x="92" y="1156"/>
                  </a:lnTo>
                  <a:lnTo>
                    <a:pt x="70" y="1184"/>
                  </a:lnTo>
                  <a:lnTo>
                    <a:pt x="49" y="1213"/>
                  </a:lnTo>
                  <a:lnTo>
                    <a:pt x="38" y="1226"/>
                  </a:lnTo>
                  <a:lnTo>
                    <a:pt x="29" y="1243"/>
                  </a:lnTo>
                  <a:lnTo>
                    <a:pt x="21" y="1258"/>
                  </a:lnTo>
                  <a:lnTo>
                    <a:pt x="14" y="1275"/>
                  </a:lnTo>
                  <a:lnTo>
                    <a:pt x="8" y="1292"/>
                  </a:lnTo>
                  <a:lnTo>
                    <a:pt x="5" y="1309"/>
                  </a:lnTo>
                  <a:lnTo>
                    <a:pt x="2" y="1326"/>
                  </a:lnTo>
                  <a:lnTo>
                    <a:pt x="0" y="1342"/>
                  </a:lnTo>
                  <a:lnTo>
                    <a:pt x="2" y="1359"/>
                  </a:lnTo>
                  <a:lnTo>
                    <a:pt x="3" y="1376"/>
                  </a:lnTo>
                  <a:lnTo>
                    <a:pt x="3" y="1376"/>
                  </a:lnTo>
                  <a:lnTo>
                    <a:pt x="9" y="1393"/>
                  </a:lnTo>
                  <a:lnTo>
                    <a:pt x="15" y="1408"/>
                  </a:lnTo>
                  <a:lnTo>
                    <a:pt x="26" y="1423"/>
                  </a:lnTo>
                  <a:lnTo>
                    <a:pt x="37" y="1438"/>
                  </a:lnTo>
                  <a:lnTo>
                    <a:pt x="49" y="1452"/>
                  </a:lnTo>
                  <a:lnTo>
                    <a:pt x="63" y="1464"/>
                  </a:lnTo>
                  <a:lnTo>
                    <a:pt x="78" y="1475"/>
                  </a:lnTo>
                  <a:lnTo>
                    <a:pt x="93" y="1484"/>
                  </a:lnTo>
                  <a:lnTo>
                    <a:pt x="110" y="1493"/>
                  </a:lnTo>
                  <a:lnTo>
                    <a:pt x="125" y="1499"/>
                  </a:lnTo>
                  <a:lnTo>
                    <a:pt x="142" y="1504"/>
                  </a:lnTo>
                  <a:lnTo>
                    <a:pt x="159" y="1507"/>
                  </a:lnTo>
                  <a:lnTo>
                    <a:pt x="175" y="1509"/>
                  </a:lnTo>
                  <a:lnTo>
                    <a:pt x="191" y="1507"/>
                  </a:lnTo>
                  <a:lnTo>
                    <a:pt x="204" y="1504"/>
                  </a:lnTo>
                  <a:lnTo>
                    <a:pt x="218" y="1498"/>
                  </a:lnTo>
                  <a:lnTo>
                    <a:pt x="218" y="1498"/>
                  </a:lnTo>
                  <a:lnTo>
                    <a:pt x="243" y="1484"/>
                  </a:lnTo>
                  <a:lnTo>
                    <a:pt x="264" y="1475"/>
                  </a:lnTo>
                  <a:lnTo>
                    <a:pt x="293" y="1463"/>
                  </a:lnTo>
                  <a:lnTo>
                    <a:pt x="311" y="1457"/>
                  </a:lnTo>
                  <a:lnTo>
                    <a:pt x="316" y="1455"/>
                  </a:lnTo>
                  <a:lnTo>
                    <a:pt x="316" y="1455"/>
                  </a:lnTo>
                  <a:lnTo>
                    <a:pt x="308" y="1490"/>
                  </a:lnTo>
                  <a:lnTo>
                    <a:pt x="291" y="1579"/>
                  </a:lnTo>
                  <a:lnTo>
                    <a:pt x="281" y="1640"/>
                  </a:lnTo>
                  <a:lnTo>
                    <a:pt x="269" y="1705"/>
                  </a:lnTo>
                  <a:lnTo>
                    <a:pt x="259" y="1777"/>
                  </a:lnTo>
                  <a:lnTo>
                    <a:pt x="250" y="1852"/>
                  </a:lnTo>
                  <a:lnTo>
                    <a:pt x="250" y="1852"/>
                  </a:lnTo>
                  <a:lnTo>
                    <a:pt x="241" y="1925"/>
                  </a:lnTo>
                  <a:lnTo>
                    <a:pt x="230" y="1995"/>
                  </a:lnTo>
                  <a:lnTo>
                    <a:pt x="207" y="2122"/>
                  </a:lnTo>
                  <a:lnTo>
                    <a:pt x="200" y="2174"/>
                  </a:lnTo>
                  <a:lnTo>
                    <a:pt x="195" y="2215"/>
                  </a:lnTo>
                  <a:lnTo>
                    <a:pt x="195" y="2230"/>
                  </a:lnTo>
                  <a:lnTo>
                    <a:pt x="197" y="2242"/>
                  </a:lnTo>
                  <a:lnTo>
                    <a:pt x="200" y="2252"/>
                  </a:lnTo>
                  <a:lnTo>
                    <a:pt x="203" y="2255"/>
                  </a:lnTo>
                  <a:lnTo>
                    <a:pt x="204" y="2258"/>
                  </a:lnTo>
                  <a:lnTo>
                    <a:pt x="204" y="2258"/>
                  </a:lnTo>
                  <a:lnTo>
                    <a:pt x="255" y="2284"/>
                  </a:lnTo>
                  <a:lnTo>
                    <a:pt x="281" y="2296"/>
                  </a:lnTo>
                  <a:lnTo>
                    <a:pt x="281" y="2296"/>
                  </a:lnTo>
                  <a:lnTo>
                    <a:pt x="284" y="2343"/>
                  </a:lnTo>
                  <a:lnTo>
                    <a:pt x="287" y="2396"/>
                  </a:lnTo>
                  <a:lnTo>
                    <a:pt x="291" y="2465"/>
                  </a:lnTo>
                  <a:lnTo>
                    <a:pt x="301" y="2546"/>
                  </a:lnTo>
                  <a:lnTo>
                    <a:pt x="310" y="2633"/>
                  </a:lnTo>
                  <a:lnTo>
                    <a:pt x="323" y="2724"/>
                  </a:lnTo>
                  <a:lnTo>
                    <a:pt x="331" y="2772"/>
                  </a:lnTo>
                  <a:lnTo>
                    <a:pt x="340" y="2817"/>
                  </a:lnTo>
                  <a:lnTo>
                    <a:pt x="340" y="2817"/>
                  </a:lnTo>
                  <a:lnTo>
                    <a:pt x="372" y="2976"/>
                  </a:lnTo>
                  <a:lnTo>
                    <a:pt x="384" y="3042"/>
                  </a:lnTo>
                  <a:lnTo>
                    <a:pt x="394" y="3101"/>
                  </a:lnTo>
                  <a:lnTo>
                    <a:pt x="401" y="3156"/>
                  </a:lnTo>
                  <a:lnTo>
                    <a:pt x="407" y="3208"/>
                  </a:lnTo>
                  <a:lnTo>
                    <a:pt x="412" y="3260"/>
                  </a:lnTo>
                  <a:lnTo>
                    <a:pt x="415" y="3312"/>
                  </a:lnTo>
                  <a:lnTo>
                    <a:pt x="415" y="3312"/>
                  </a:lnTo>
                  <a:lnTo>
                    <a:pt x="421" y="3412"/>
                  </a:lnTo>
                  <a:lnTo>
                    <a:pt x="426" y="3498"/>
                  </a:lnTo>
                  <a:lnTo>
                    <a:pt x="429" y="3536"/>
                  </a:lnTo>
                  <a:lnTo>
                    <a:pt x="429" y="3568"/>
                  </a:lnTo>
                  <a:lnTo>
                    <a:pt x="427" y="3597"/>
                  </a:lnTo>
                  <a:lnTo>
                    <a:pt x="424" y="3623"/>
                  </a:lnTo>
                  <a:lnTo>
                    <a:pt x="424" y="3623"/>
                  </a:lnTo>
                  <a:lnTo>
                    <a:pt x="421" y="3635"/>
                  </a:lnTo>
                  <a:lnTo>
                    <a:pt x="416" y="3647"/>
                  </a:lnTo>
                  <a:lnTo>
                    <a:pt x="403" y="3676"/>
                  </a:lnTo>
                  <a:lnTo>
                    <a:pt x="386" y="3707"/>
                  </a:lnTo>
                  <a:lnTo>
                    <a:pt x="365" y="3737"/>
                  </a:lnTo>
                  <a:lnTo>
                    <a:pt x="343" y="3766"/>
                  </a:lnTo>
                  <a:lnTo>
                    <a:pt x="320" y="3792"/>
                  </a:lnTo>
                  <a:lnTo>
                    <a:pt x="310" y="3803"/>
                  </a:lnTo>
                  <a:lnTo>
                    <a:pt x="299" y="3812"/>
                  </a:lnTo>
                  <a:lnTo>
                    <a:pt x="290" y="3818"/>
                  </a:lnTo>
                  <a:lnTo>
                    <a:pt x="281" y="3824"/>
                  </a:lnTo>
                  <a:lnTo>
                    <a:pt x="281" y="3824"/>
                  </a:lnTo>
                  <a:lnTo>
                    <a:pt x="261" y="3832"/>
                  </a:lnTo>
                  <a:lnTo>
                    <a:pt x="238" y="3836"/>
                  </a:lnTo>
                  <a:lnTo>
                    <a:pt x="215" y="3841"/>
                  </a:lnTo>
                  <a:lnTo>
                    <a:pt x="191" y="3846"/>
                  </a:lnTo>
                  <a:lnTo>
                    <a:pt x="145" y="3853"/>
                  </a:lnTo>
                  <a:lnTo>
                    <a:pt x="127" y="3856"/>
                  </a:lnTo>
                  <a:lnTo>
                    <a:pt x="110" y="3862"/>
                  </a:lnTo>
                  <a:lnTo>
                    <a:pt x="110" y="3862"/>
                  </a:lnTo>
                  <a:lnTo>
                    <a:pt x="98" y="3870"/>
                  </a:lnTo>
                  <a:lnTo>
                    <a:pt x="87" y="3879"/>
                  </a:lnTo>
                  <a:lnTo>
                    <a:pt x="79" y="3890"/>
                  </a:lnTo>
                  <a:lnTo>
                    <a:pt x="78" y="3894"/>
                  </a:lnTo>
                  <a:lnTo>
                    <a:pt x="76" y="3901"/>
                  </a:lnTo>
                  <a:lnTo>
                    <a:pt x="78" y="3905"/>
                  </a:lnTo>
                  <a:lnTo>
                    <a:pt x="79" y="3911"/>
                  </a:lnTo>
                  <a:lnTo>
                    <a:pt x="82" y="3916"/>
                  </a:lnTo>
                  <a:lnTo>
                    <a:pt x="88" y="3922"/>
                  </a:lnTo>
                  <a:lnTo>
                    <a:pt x="95" y="3926"/>
                  </a:lnTo>
                  <a:lnTo>
                    <a:pt x="104" y="3929"/>
                  </a:lnTo>
                  <a:lnTo>
                    <a:pt x="116" y="3933"/>
                  </a:lnTo>
                  <a:lnTo>
                    <a:pt x="130" y="3936"/>
                  </a:lnTo>
                  <a:lnTo>
                    <a:pt x="130" y="3936"/>
                  </a:lnTo>
                  <a:lnTo>
                    <a:pt x="145" y="3937"/>
                  </a:lnTo>
                  <a:lnTo>
                    <a:pt x="163" y="3939"/>
                  </a:lnTo>
                  <a:lnTo>
                    <a:pt x="200" y="3940"/>
                  </a:lnTo>
                  <a:lnTo>
                    <a:pt x="240" y="3937"/>
                  </a:lnTo>
                  <a:lnTo>
                    <a:pt x="279" y="3934"/>
                  </a:lnTo>
                  <a:lnTo>
                    <a:pt x="317" y="3929"/>
                  </a:lnTo>
                  <a:lnTo>
                    <a:pt x="351" y="3925"/>
                  </a:lnTo>
                  <a:lnTo>
                    <a:pt x="378" y="3919"/>
                  </a:lnTo>
                  <a:lnTo>
                    <a:pt x="398" y="3913"/>
                  </a:lnTo>
                  <a:lnTo>
                    <a:pt x="398" y="3913"/>
                  </a:lnTo>
                  <a:lnTo>
                    <a:pt x="430" y="3902"/>
                  </a:lnTo>
                  <a:lnTo>
                    <a:pt x="462" y="3888"/>
                  </a:lnTo>
                  <a:lnTo>
                    <a:pt x="497" y="3872"/>
                  </a:lnTo>
                  <a:lnTo>
                    <a:pt x="497" y="3872"/>
                  </a:lnTo>
                  <a:lnTo>
                    <a:pt x="496" y="3879"/>
                  </a:lnTo>
                  <a:lnTo>
                    <a:pt x="496" y="3887"/>
                  </a:lnTo>
                  <a:lnTo>
                    <a:pt x="499" y="3896"/>
                  </a:lnTo>
                  <a:lnTo>
                    <a:pt x="502" y="3901"/>
                  </a:lnTo>
                  <a:lnTo>
                    <a:pt x="505" y="3905"/>
                  </a:lnTo>
                  <a:lnTo>
                    <a:pt x="511" y="3908"/>
                  </a:lnTo>
                  <a:lnTo>
                    <a:pt x="517" y="3913"/>
                  </a:lnTo>
                  <a:lnTo>
                    <a:pt x="526" y="3916"/>
                  </a:lnTo>
                  <a:lnTo>
                    <a:pt x="537" y="3917"/>
                  </a:lnTo>
                  <a:lnTo>
                    <a:pt x="549" y="3919"/>
                  </a:lnTo>
                  <a:lnTo>
                    <a:pt x="564" y="3920"/>
                  </a:lnTo>
                  <a:lnTo>
                    <a:pt x="564" y="3920"/>
                  </a:lnTo>
                  <a:lnTo>
                    <a:pt x="593" y="3919"/>
                  </a:lnTo>
                  <a:lnTo>
                    <a:pt x="618" y="3917"/>
                  </a:lnTo>
                  <a:lnTo>
                    <a:pt x="635" y="3914"/>
                  </a:lnTo>
                  <a:lnTo>
                    <a:pt x="642" y="3913"/>
                  </a:lnTo>
                  <a:lnTo>
                    <a:pt x="648" y="3910"/>
                  </a:lnTo>
                  <a:lnTo>
                    <a:pt x="654" y="3907"/>
                  </a:lnTo>
                  <a:lnTo>
                    <a:pt x="658" y="3902"/>
                  </a:lnTo>
                  <a:lnTo>
                    <a:pt x="662" y="3897"/>
                  </a:lnTo>
                  <a:lnTo>
                    <a:pt x="665" y="3891"/>
                  </a:lnTo>
                  <a:lnTo>
                    <a:pt x="668" y="3878"/>
                  </a:lnTo>
                  <a:lnTo>
                    <a:pt x="670" y="3859"/>
                  </a:lnTo>
                  <a:lnTo>
                    <a:pt x="670" y="3859"/>
                  </a:lnTo>
                  <a:lnTo>
                    <a:pt x="671" y="3815"/>
                  </a:lnTo>
                  <a:lnTo>
                    <a:pt x="673" y="3769"/>
                  </a:lnTo>
                  <a:lnTo>
                    <a:pt x="676" y="3727"/>
                  </a:lnTo>
                  <a:lnTo>
                    <a:pt x="679" y="3708"/>
                  </a:lnTo>
                  <a:lnTo>
                    <a:pt x="683" y="3693"/>
                  </a:lnTo>
                  <a:lnTo>
                    <a:pt x="683" y="3693"/>
                  </a:lnTo>
                  <a:lnTo>
                    <a:pt x="685" y="3685"/>
                  </a:lnTo>
                  <a:lnTo>
                    <a:pt x="685" y="3676"/>
                  </a:lnTo>
                  <a:lnTo>
                    <a:pt x="683" y="3666"/>
                  </a:lnTo>
                  <a:lnTo>
                    <a:pt x="680" y="3655"/>
                  </a:lnTo>
                  <a:lnTo>
                    <a:pt x="674" y="3629"/>
                  </a:lnTo>
                  <a:lnTo>
                    <a:pt x="667" y="3603"/>
                  </a:lnTo>
                  <a:lnTo>
                    <a:pt x="659" y="3576"/>
                  </a:lnTo>
                  <a:lnTo>
                    <a:pt x="656" y="3562"/>
                  </a:lnTo>
                  <a:lnTo>
                    <a:pt x="654" y="3548"/>
                  </a:lnTo>
                  <a:lnTo>
                    <a:pt x="654" y="3536"/>
                  </a:lnTo>
                  <a:lnTo>
                    <a:pt x="656" y="3524"/>
                  </a:lnTo>
                  <a:lnTo>
                    <a:pt x="659" y="3512"/>
                  </a:lnTo>
                  <a:lnTo>
                    <a:pt x="664" y="3501"/>
                  </a:lnTo>
                  <a:lnTo>
                    <a:pt x="664" y="3501"/>
                  </a:lnTo>
                  <a:lnTo>
                    <a:pt x="676" y="3476"/>
                  </a:lnTo>
                  <a:lnTo>
                    <a:pt x="687" y="3446"/>
                  </a:lnTo>
                  <a:lnTo>
                    <a:pt x="697" y="3411"/>
                  </a:lnTo>
                  <a:lnTo>
                    <a:pt x="705" y="3373"/>
                  </a:lnTo>
                  <a:lnTo>
                    <a:pt x="709" y="3333"/>
                  </a:lnTo>
                  <a:lnTo>
                    <a:pt x="709" y="3313"/>
                  </a:lnTo>
                  <a:lnTo>
                    <a:pt x="709" y="3293"/>
                  </a:lnTo>
                  <a:lnTo>
                    <a:pt x="709" y="3275"/>
                  </a:lnTo>
                  <a:lnTo>
                    <a:pt x="706" y="3257"/>
                  </a:lnTo>
                  <a:lnTo>
                    <a:pt x="703" y="3238"/>
                  </a:lnTo>
                  <a:lnTo>
                    <a:pt x="699" y="3223"/>
                  </a:lnTo>
                  <a:lnTo>
                    <a:pt x="699" y="3223"/>
                  </a:lnTo>
                  <a:lnTo>
                    <a:pt x="694" y="3206"/>
                  </a:lnTo>
                  <a:lnTo>
                    <a:pt x="691" y="3191"/>
                  </a:lnTo>
                  <a:lnTo>
                    <a:pt x="690" y="3176"/>
                  </a:lnTo>
                  <a:lnTo>
                    <a:pt x="688" y="3161"/>
                  </a:lnTo>
                  <a:lnTo>
                    <a:pt x="690" y="3130"/>
                  </a:lnTo>
                  <a:lnTo>
                    <a:pt x="691" y="3101"/>
                  </a:lnTo>
                  <a:lnTo>
                    <a:pt x="699" y="3048"/>
                  </a:lnTo>
                  <a:lnTo>
                    <a:pt x="700" y="3023"/>
                  </a:lnTo>
                  <a:lnTo>
                    <a:pt x="700" y="3013"/>
                  </a:lnTo>
                  <a:lnTo>
                    <a:pt x="699" y="3002"/>
                  </a:lnTo>
                  <a:lnTo>
                    <a:pt x="699" y="3002"/>
                  </a:lnTo>
                  <a:lnTo>
                    <a:pt x="691" y="2958"/>
                  </a:lnTo>
                  <a:lnTo>
                    <a:pt x="683" y="2907"/>
                  </a:lnTo>
                  <a:lnTo>
                    <a:pt x="679" y="2851"/>
                  </a:lnTo>
                  <a:lnTo>
                    <a:pt x="677" y="2822"/>
                  </a:lnTo>
                  <a:lnTo>
                    <a:pt x="676" y="2792"/>
                  </a:lnTo>
                  <a:lnTo>
                    <a:pt x="676" y="2792"/>
                  </a:lnTo>
                  <a:lnTo>
                    <a:pt x="677" y="2734"/>
                  </a:lnTo>
                  <a:lnTo>
                    <a:pt x="679" y="2688"/>
                  </a:lnTo>
                  <a:lnTo>
                    <a:pt x="680" y="2647"/>
                  </a:lnTo>
                  <a:lnTo>
                    <a:pt x="680" y="2647"/>
                  </a:lnTo>
                  <a:lnTo>
                    <a:pt x="757" y="3043"/>
                  </a:lnTo>
                  <a:lnTo>
                    <a:pt x="757" y="3043"/>
                  </a:lnTo>
                  <a:lnTo>
                    <a:pt x="763" y="3084"/>
                  </a:lnTo>
                  <a:lnTo>
                    <a:pt x="770" y="3139"/>
                  </a:lnTo>
                  <a:lnTo>
                    <a:pt x="783" y="3277"/>
                  </a:lnTo>
                  <a:lnTo>
                    <a:pt x="793" y="3414"/>
                  </a:lnTo>
                  <a:lnTo>
                    <a:pt x="796" y="3472"/>
                  </a:lnTo>
                  <a:lnTo>
                    <a:pt x="798" y="3513"/>
                  </a:lnTo>
                  <a:lnTo>
                    <a:pt x="798" y="3513"/>
                  </a:lnTo>
                  <a:lnTo>
                    <a:pt x="799" y="3531"/>
                  </a:lnTo>
                  <a:lnTo>
                    <a:pt x="801" y="3548"/>
                  </a:lnTo>
                  <a:lnTo>
                    <a:pt x="804" y="3566"/>
                  </a:lnTo>
                  <a:lnTo>
                    <a:pt x="809" y="3586"/>
                  </a:lnTo>
                  <a:lnTo>
                    <a:pt x="819" y="3624"/>
                  </a:lnTo>
                  <a:lnTo>
                    <a:pt x="831" y="3663"/>
                  </a:lnTo>
                  <a:lnTo>
                    <a:pt x="845" y="3701"/>
                  </a:lnTo>
                  <a:lnTo>
                    <a:pt x="856" y="3739"/>
                  </a:lnTo>
                  <a:lnTo>
                    <a:pt x="865" y="3772"/>
                  </a:lnTo>
                  <a:lnTo>
                    <a:pt x="867" y="3789"/>
                  </a:lnTo>
                  <a:lnTo>
                    <a:pt x="868" y="3804"/>
                  </a:lnTo>
                  <a:lnTo>
                    <a:pt x="868" y="3804"/>
                  </a:lnTo>
                  <a:lnTo>
                    <a:pt x="871" y="3858"/>
                  </a:lnTo>
                  <a:lnTo>
                    <a:pt x="873" y="3881"/>
                  </a:lnTo>
                  <a:lnTo>
                    <a:pt x="876" y="3899"/>
                  </a:lnTo>
                  <a:lnTo>
                    <a:pt x="879" y="3913"/>
                  </a:lnTo>
                  <a:lnTo>
                    <a:pt x="883" y="3923"/>
                  </a:lnTo>
                  <a:lnTo>
                    <a:pt x="886" y="3928"/>
                  </a:lnTo>
                  <a:lnTo>
                    <a:pt x="889" y="3931"/>
                  </a:lnTo>
                  <a:lnTo>
                    <a:pt x="894" y="3933"/>
                  </a:lnTo>
                  <a:lnTo>
                    <a:pt x="897" y="3933"/>
                  </a:lnTo>
                  <a:lnTo>
                    <a:pt x="897" y="3933"/>
                  </a:lnTo>
                  <a:lnTo>
                    <a:pt x="900" y="3934"/>
                  </a:lnTo>
                  <a:lnTo>
                    <a:pt x="903" y="3937"/>
                  </a:lnTo>
                  <a:lnTo>
                    <a:pt x="903" y="3942"/>
                  </a:lnTo>
                  <a:lnTo>
                    <a:pt x="903" y="3948"/>
                  </a:lnTo>
                  <a:lnTo>
                    <a:pt x="899" y="3965"/>
                  </a:lnTo>
                  <a:lnTo>
                    <a:pt x="892" y="3986"/>
                  </a:lnTo>
                  <a:lnTo>
                    <a:pt x="874" y="4038"/>
                  </a:lnTo>
                  <a:lnTo>
                    <a:pt x="867" y="4065"/>
                  </a:lnTo>
                  <a:lnTo>
                    <a:pt x="859" y="4093"/>
                  </a:lnTo>
                  <a:lnTo>
                    <a:pt x="859" y="4093"/>
                  </a:lnTo>
                  <a:lnTo>
                    <a:pt x="844" y="4158"/>
                  </a:lnTo>
                  <a:lnTo>
                    <a:pt x="836" y="4195"/>
                  </a:lnTo>
                  <a:lnTo>
                    <a:pt x="834" y="4215"/>
                  </a:lnTo>
                  <a:lnTo>
                    <a:pt x="833" y="4233"/>
                  </a:lnTo>
                  <a:lnTo>
                    <a:pt x="833" y="4250"/>
                  </a:lnTo>
                  <a:lnTo>
                    <a:pt x="833" y="4267"/>
                  </a:lnTo>
                  <a:lnTo>
                    <a:pt x="836" y="4282"/>
                  </a:lnTo>
                  <a:lnTo>
                    <a:pt x="842" y="4294"/>
                  </a:lnTo>
                  <a:lnTo>
                    <a:pt x="850" y="4305"/>
                  </a:lnTo>
                  <a:lnTo>
                    <a:pt x="854" y="4309"/>
                  </a:lnTo>
                  <a:lnTo>
                    <a:pt x="859" y="4312"/>
                  </a:lnTo>
                  <a:lnTo>
                    <a:pt x="865" y="4315"/>
                  </a:lnTo>
                  <a:lnTo>
                    <a:pt x="873" y="4318"/>
                  </a:lnTo>
                  <a:lnTo>
                    <a:pt x="879" y="4318"/>
                  </a:lnTo>
                  <a:lnTo>
                    <a:pt x="888" y="4320"/>
                  </a:lnTo>
                  <a:lnTo>
                    <a:pt x="888" y="4320"/>
                  </a:lnTo>
                  <a:lnTo>
                    <a:pt x="905" y="4318"/>
                  </a:lnTo>
                  <a:lnTo>
                    <a:pt x="923" y="4318"/>
                  </a:lnTo>
                  <a:lnTo>
                    <a:pt x="940" y="4315"/>
                  </a:lnTo>
                  <a:lnTo>
                    <a:pt x="958" y="4312"/>
                  </a:lnTo>
                  <a:lnTo>
                    <a:pt x="975" y="4308"/>
                  </a:lnTo>
                  <a:lnTo>
                    <a:pt x="992" y="4302"/>
                  </a:lnTo>
                  <a:lnTo>
                    <a:pt x="1007" y="4296"/>
                  </a:lnTo>
                  <a:lnTo>
                    <a:pt x="1022" y="4288"/>
                  </a:lnTo>
                  <a:lnTo>
                    <a:pt x="1036" y="4279"/>
                  </a:lnTo>
                  <a:lnTo>
                    <a:pt x="1048" y="4270"/>
                  </a:lnTo>
                  <a:lnTo>
                    <a:pt x="1060" y="4257"/>
                  </a:lnTo>
                  <a:lnTo>
                    <a:pt x="1069" y="4245"/>
                  </a:lnTo>
                  <a:lnTo>
                    <a:pt x="1077" y="4232"/>
                  </a:lnTo>
                  <a:lnTo>
                    <a:pt x="1083" y="4216"/>
                  </a:lnTo>
                  <a:lnTo>
                    <a:pt x="1088" y="4199"/>
                  </a:lnTo>
                  <a:lnTo>
                    <a:pt x="1089" y="4183"/>
                  </a:lnTo>
                  <a:lnTo>
                    <a:pt x="1089" y="4183"/>
                  </a:lnTo>
                  <a:lnTo>
                    <a:pt x="1089" y="4146"/>
                  </a:lnTo>
                  <a:lnTo>
                    <a:pt x="1089" y="4111"/>
                  </a:lnTo>
                  <a:lnTo>
                    <a:pt x="1089" y="4047"/>
                  </a:lnTo>
                  <a:lnTo>
                    <a:pt x="1089" y="4019"/>
                  </a:lnTo>
                  <a:lnTo>
                    <a:pt x="1092" y="3995"/>
                  </a:lnTo>
                  <a:lnTo>
                    <a:pt x="1097" y="3975"/>
                  </a:lnTo>
                  <a:lnTo>
                    <a:pt x="1101" y="3966"/>
                  </a:lnTo>
                  <a:lnTo>
                    <a:pt x="1105" y="3958"/>
                  </a:lnTo>
                  <a:lnTo>
                    <a:pt x="1105" y="3958"/>
                  </a:lnTo>
                  <a:lnTo>
                    <a:pt x="1114" y="3942"/>
                  </a:lnTo>
                  <a:lnTo>
                    <a:pt x="1120" y="3922"/>
                  </a:lnTo>
                  <a:lnTo>
                    <a:pt x="1126" y="3901"/>
                  </a:lnTo>
                  <a:lnTo>
                    <a:pt x="1129" y="3876"/>
                  </a:lnTo>
                  <a:lnTo>
                    <a:pt x="1130" y="3853"/>
                  </a:lnTo>
                  <a:lnTo>
                    <a:pt x="1132" y="3829"/>
                  </a:lnTo>
                  <a:lnTo>
                    <a:pt x="1130" y="3786"/>
                  </a:lnTo>
                  <a:lnTo>
                    <a:pt x="1130" y="3786"/>
                  </a:lnTo>
                  <a:lnTo>
                    <a:pt x="1130" y="3765"/>
                  </a:lnTo>
                  <a:lnTo>
                    <a:pt x="1130" y="3740"/>
                  </a:lnTo>
                  <a:lnTo>
                    <a:pt x="1135" y="3684"/>
                  </a:lnTo>
                  <a:lnTo>
                    <a:pt x="1135" y="3652"/>
                  </a:lnTo>
                  <a:lnTo>
                    <a:pt x="1135" y="3617"/>
                  </a:lnTo>
                  <a:lnTo>
                    <a:pt x="1135" y="3579"/>
                  </a:lnTo>
                  <a:lnTo>
                    <a:pt x="1130" y="3539"/>
                  </a:lnTo>
                  <a:lnTo>
                    <a:pt x="1130" y="3539"/>
                  </a:lnTo>
                  <a:lnTo>
                    <a:pt x="1126" y="3495"/>
                  </a:lnTo>
                  <a:lnTo>
                    <a:pt x="1123" y="3446"/>
                  </a:lnTo>
                  <a:lnTo>
                    <a:pt x="1117" y="3336"/>
                  </a:lnTo>
                  <a:lnTo>
                    <a:pt x="1112" y="3278"/>
                  </a:lnTo>
                  <a:lnTo>
                    <a:pt x="1108" y="3220"/>
                  </a:lnTo>
                  <a:lnTo>
                    <a:pt x="1101" y="3164"/>
                  </a:lnTo>
                  <a:lnTo>
                    <a:pt x="1092" y="3110"/>
                  </a:lnTo>
                  <a:lnTo>
                    <a:pt x="1092" y="3110"/>
                  </a:lnTo>
                  <a:lnTo>
                    <a:pt x="1083" y="3055"/>
                  </a:lnTo>
                  <a:lnTo>
                    <a:pt x="1077" y="2996"/>
                  </a:lnTo>
                  <a:lnTo>
                    <a:pt x="1071" y="2932"/>
                  </a:lnTo>
                  <a:lnTo>
                    <a:pt x="1065" y="2865"/>
                  </a:lnTo>
                  <a:lnTo>
                    <a:pt x="1056" y="2727"/>
                  </a:lnTo>
                  <a:lnTo>
                    <a:pt x="1048" y="2596"/>
                  </a:lnTo>
                  <a:lnTo>
                    <a:pt x="1048" y="2596"/>
                  </a:lnTo>
                  <a:lnTo>
                    <a:pt x="1039" y="2486"/>
                  </a:lnTo>
                  <a:lnTo>
                    <a:pt x="1034" y="2406"/>
                  </a:lnTo>
                  <a:lnTo>
                    <a:pt x="1033" y="2375"/>
                  </a:lnTo>
                  <a:lnTo>
                    <a:pt x="1034" y="2351"/>
                  </a:lnTo>
                  <a:lnTo>
                    <a:pt x="1036" y="2332"/>
                  </a:lnTo>
                  <a:lnTo>
                    <a:pt x="1039" y="2326"/>
                  </a:lnTo>
                  <a:lnTo>
                    <a:pt x="1042" y="2320"/>
                  </a:lnTo>
                  <a:lnTo>
                    <a:pt x="1042" y="2320"/>
                  </a:lnTo>
                  <a:lnTo>
                    <a:pt x="1045" y="2316"/>
                  </a:lnTo>
                  <a:lnTo>
                    <a:pt x="1051" y="2311"/>
                  </a:lnTo>
                  <a:lnTo>
                    <a:pt x="1066" y="2302"/>
                  </a:lnTo>
                  <a:lnTo>
                    <a:pt x="1085" y="2294"/>
                  </a:lnTo>
                  <a:lnTo>
                    <a:pt x="1106" y="2287"/>
                  </a:lnTo>
                  <a:lnTo>
                    <a:pt x="1149" y="2274"/>
                  </a:lnTo>
                  <a:lnTo>
                    <a:pt x="1179" y="2267"/>
                  </a:lnTo>
                  <a:lnTo>
                    <a:pt x="1179" y="2267"/>
                  </a:lnTo>
                  <a:lnTo>
                    <a:pt x="1181" y="2265"/>
                  </a:lnTo>
                  <a:lnTo>
                    <a:pt x="1182" y="2264"/>
                  </a:lnTo>
                  <a:lnTo>
                    <a:pt x="1185" y="2256"/>
                  </a:lnTo>
                  <a:lnTo>
                    <a:pt x="1185" y="2247"/>
                  </a:lnTo>
                  <a:lnTo>
                    <a:pt x="1184" y="2233"/>
                  </a:lnTo>
                  <a:lnTo>
                    <a:pt x="1179" y="2200"/>
                  </a:lnTo>
                  <a:lnTo>
                    <a:pt x="1170" y="2157"/>
                  </a:lnTo>
                  <a:lnTo>
                    <a:pt x="1147" y="2053"/>
                  </a:lnTo>
                  <a:lnTo>
                    <a:pt x="1137" y="1998"/>
                  </a:lnTo>
                  <a:lnTo>
                    <a:pt x="1127" y="1943"/>
                  </a:lnTo>
                  <a:lnTo>
                    <a:pt x="1127" y="1943"/>
                  </a:lnTo>
                  <a:lnTo>
                    <a:pt x="1120" y="1892"/>
                  </a:lnTo>
                  <a:lnTo>
                    <a:pt x="1111" y="1846"/>
                  </a:lnTo>
                  <a:lnTo>
                    <a:pt x="1101" y="1802"/>
                  </a:lnTo>
                  <a:lnTo>
                    <a:pt x="1091" y="1762"/>
                  </a:lnTo>
                  <a:lnTo>
                    <a:pt x="1071" y="1686"/>
                  </a:lnTo>
                  <a:lnTo>
                    <a:pt x="1062" y="1649"/>
                  </a:lnTo>
                  <a:lnTo>
                    <a:pt x="1054" y="1611"/>
                  </a:lnTo>
                  <a:lnTo>
                    <a:pt x="1054" y="1611"/>
                  </a:lnTo>
                  <a:lnTo>
                    <a:pt x="1048" y="1574"/>
                  </a:lnTo>
                  <a:lnTo>
                    <a:pt x="1044" y="1544"/>
                  </a:lnTo>
                  <a:lnTo>
                    <a:pt x="1042" y="1515"/>
                  </a:lnTo>
                  <a:lnTo>
                    <a:pt x="1042" y="1489"/>
                  </a:lnTo>
                  <a:lnTo>
                    <a:pt x="1047" y="1463"/>
                  </a:lnTo>
                  <a:lnTo>
                    <a:pt x="1053" y="1438"/>
                  </a:lnTo>
                  <a:lnTo>
                    <a:pt x="1063" y="1414"/>
                  </a:lnTo>
                  <a:lnTo>
                    <a:pt x="1077" y="1387"/>
                  </a:lnTo>
                  <a:lnTo>
                    <a:pt x="1077" y="1387"/>
                  </a:lnTo>
                  <a:lnTo>
                    <a:pt x="1092" y="1361"/>
                  </a:lnTo>
                  <a:lnTo>
                    <a:pt x="1109" y="1335"/>
                  </a:lnTo>
                  <a:lnTo>
                    <a:pt x="1126" y="1307"/>
                  </a:lnTo>
                  <a:lnTo>
                    <a:pt x="1141" y="1278"/>
                  </a:lnTo>
                  <a:lnTo>
                    <a:pt x="1156" y="1243"/>
                  </a:lnTo>
                  <a:lnTo>
                    <a:pt x="1164" y="1225"/>
                  </a:lnTo>
                  <a:lnTo>
                    <a:pt x="1170" y="1204"/>
                  </a:lnTo>
                  <a:lnTo>
                    <a:pt x="1176" y="1181"/>
                  </a:lnTo>
                  <a:lnTo>
                    <a:pt x="1182" y="1156"/>
                  </a:lnTo>
                  <a:lnTo>
                    <a:pt x="1187" y="1129"/>
                  </a:lnTo>
                  <a:lnTo>
                    <a:pt x="1191" y="1100"/>
                  </a:lnTo>
                  <a:lnTo>
                    <a:pt x="1191" y="1100"/>
                  </a:lnTo>
                  <a:lnTo>
                    <a:pt x="1208" y="985"/>
                  </a:lnTo>
                  <a:lnTo>
                    <a:pt x="1216" y="937"/>
                  </a:lnTo>
                  <a:lnTo>
                    <a:pt x="1220" y="894"/>
                  </a:lnTo>
                  <a:lnTo>
                    <a:pt x="1222" y="857"/>
                  </a:lnTo>
                  <a:lnTo>
                    <a:pt x="1220" y="841"/>
                  </a:lnTo>
                  <a:lnTo>
                    <a:pt x="1219" y="827"/>
                  </a:lnTo>
                  <a:lnTo>
                    <a:pt x="1216" y="813"/>
                  </a:lnTo>
                  <a:lnTo>
                    <a:pt x="1211" y="801"/>
                  </a:lnTo>
                  <a:lnTo>
                    <a:pt x="1205" y="792"/>
                  </a:lnTo>
                  <a:lnTo>
                    <a:pt x="1198" y="783"/>
                  </a:lnTo>
                  <a:lnTo>
                    <a:pt x="1198" y="783"/>
                  </a:lnTo>
                  <a:lnTo>
                    <a:pt x="1188" y="775"/>
                  </a:lnTo>
                  <a:lnTo>
                    <a:pt x="1179" y="770"/>
                  </a:lnTo>
                  <a:lnTo>
                    <a:pt x="1169" y="764"/>
                  </a:lnTo>
                  <a:lnTo>
                    <a:pt x="1158" y="761"/>
                  </a:lnTo>
                  <a:lnTo>
                    <a:pt x="1134" y="755"/>
                  </a:lnTo>
                  <a:lnTo>
                    <a:pt x="1108" y="751"/>
                  </a:lnTo>
                  <a:lnTo>
                    <a:pt x="1080" y="746"/>
                  </a:lnTo>
                  <a:lnTo>
                    <a:pt x="1054" y="738"/>
                  </a:lnTo>
                  <a:lnTo>
                    <a:pt x="1040" y="734"/>
                  </a:lnTo>
                  <a:lnTo>
                    <a:pt x="1028" y="728"/>
                  </a:lnTo>
                  <a:lnTo>
                    <a:pt x="1015" y="722"/>
                  </a:lnTo>
                  <a:lnTo>
                    <a:pt x="1002" y="712"/>
                  </a:lnTo>
                  <a:lnTo>
                    <a:pt x="1002" y="712"/>
                  </a:lnTo>
                  <a:lnTo>
                    <a:pt x="981" y="693"/>
                  </a:lnTo>
                  <a:lnTo>
                    <a:pt x="964" y="673"/>
                  </a:lnTo>
                  <a:lnTo>
                    <a:pt x="950" y="654"/>
                  </a:lnTo>
                  <a:lnTo>
                    <a:pt x="938" y="638"/>
                  </a:lnTo>
                  <a:lnTo>
                    <a:pt x="929" y="622"/>
                  </a:lnTo>
                  <a:lnTo>
                    <a:pt x="920" y="610"/>
                  </a:lnTo>
                  <a:lnTo>
                    <a:pt x="911" y="601"/>
                  </a:lnTo>
                  <a:lnTo>
                    <a:pt x="906" y="599"/>
                  </a:lnTo>
                  <a:lnTo>
                    <a:pt x="900" y="596"/>
                  </a:lnTo>
                  <a:lnTo>
                    <a:pt x="900" y="596"/>
                  </a:lnTo>
                  <a:lnTo>
                    <a:pt x="891" y="595"/>
                  </a:lnTo>
                  <a:lnTo>
                    <a:pt x="883" y="592"/>
                  </a:lnTo>
                  <a:lnTo>
                    <a:pt x="877" y="589"/>
                  </a:lnTo>
                  <a:lnTo>
                    <a:pt x="873" y="584"/>
                  </a:lnTo>
                  <a:lnTo>
                    <a:pt x="870" y="578"/>
                  </a:lnTo>
                  <a:lnTo>
                    <a:pt x="867" y="571"/>
                  </a:lnTo>
                  <a:lnTo>
                    <a:pt x="865" y="561"/>
                  </a:lnTo>
                  <a:lnTo>
                    <a:pt x="865" y="549"/>
                  </a:lnTo>
                  <a:lnTo>
                    <a:pt x="865" y="549"/>
                  </a:lnTo>
                  <a:lnTo>
                    <a:pt x="867" y="523"/>
                  </a:lnTo>
                  <a:lnTo>
                    <a:pt x="870" y="500"/>
                  </a:lnTo>
                  <a:lnTo>
                    <a:pt x="874" y="479"/>
                  </a:lnTo>
                  <a:lnTo>
                    <a:pt x="874" y="479"/>
                  </a:lnTo>
                  <a:lnTo>
                    <a:pt x="882" y="473"/>
                  </a:lnTo>
                  <a:lnTo>
                    <a:pt x="889" y="467"/>
                  </a:lnTo>
                  <a:lnTo>
                    <a:pt x="899" y="459"/>
                  </a:lnTo>
                  <a:lnTo>
                    <a:pt x="908" y="448"/>
                  </a:lnTo>
                  <a:lnTo>
                    <a:pt x="917" y="435"/>
                  </a:lnTo>
                  <a:lnTo>
                    <a:pt x="925" y="421"/>
                  </a:lnTo>
                  <a:lnTo>
                    <a:pt x="929" y="406"/>
                  </a:lnTo>
                  <a:lnTo>
                    <a:pt x="929" y="406"/>
                  </a:lnTo>
                  <a:lnTo>
                    <a:pt x="932" y="386"/>
                  </a:lnTo>
                  <a:lnTo>
                    <a:pt x="937" y="360"/>
                  </a:lnTo>
                  <a:lnTo>
                    <a:pt x="938" y="333"/>
                  </a:lnTo>
                  <a:lnTo>
                    <a:pt x="941" y="301"/>
                  </a:lnTo>
                  <a:lnTo>
                    <a:pt x="941" y="267"/>
                  </a:lnTo>
                  <a:lnTo>
                    <a:pt x="941" y="235"/>
                  </a:lnTo>
                  <a:lnTo>
                    <a:pt x="940" y="201"/>
                  </a:lnTo>
                  <a:lnTo>
                    <a:pt x="935" y="172"/>
                  </a:lnTo>
                  <a:lnTo>
                    <a:pt x="935" y="172"/>
                  </a:lnTo>
                  <a:lnTo>
                    <a:pt x="932" y="157"/>
                  </a:lnTo>
                  <a:lnTo>
                    <a:pt x="928" y="142"/>
                  </a:lnTo>
                  <a:lnTo>
                    <a:pt x="923" y="128"/>
                  </a:lnTo>
                  <a:lnTo>
                    <a:pt x="915" y="113"/>
                  </a:lnTo>
                  <a:lnTo>
                    <a:pt x="906" y="98"/>
                  </a:lnTo>
                  <a:lnTo>
                    <a:pt x="897" y="84"/>
                  </a:lnTo>
                  <a:lnTo>
                    <a:pt x="886" y="70"/>
                  </a:lnTo>
                  <a:lnTo>
                    <a:pt x="873" y="58"/>
                  </a:lnTo>
                  <a:lnTo>
                    <a:pt x="859" y="46"/>
                  </a:lnTo>
                  <a:lnTo>
                    <a:pt x="844" y="35"/>
                  </a:lnTo>
                  <a:lnTo>
                    <a:pt x="827" y="24"/>
                  </a:lnTo>
                  <a:lnTo>
                    <a:pt x="809" y="17"/>
                  </a:lnTo>
                  <a:lnTo>
                    <a:pt x="789" y="9"/>
                  </a:lnTo>
                  <a:lnTo>
                    <a:pt x="769" y="5"/>
                  </a:lnTo>
                  <a:lnTo>
                    <a:pt x="746" y="2"/>
                  </a:lnTo>
                  <a:lnTo>
                    <a:pt x="722" y="0"/>
                  </a:lnTo>
                  <a:lnTo>
                    <a:pt x="722" y="0"/>
                  </a:lnTo>
                  <a:close/>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150" name="AutoShape 3"/>
            <p:cNvSpPr>
              <a:spLocks noChangeAspect="1" noChangeArrowheads="1" noTextEdit="1"/>
            </p:cNvSpPr>
            <p:nvPr/>
          </p:nvSpPr>
          <p:spPr bwMode="auto">
            <a:xfrm>
              <a:off x="3222" y="85"/>
              <a:ext cx="1222"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151" name="Freeform 6"/>
            <p:cNvSpPr>
              <a:spLocks/>
            </p:cNvSpPr>
            <p:nvPr/>
          </p:nvSpPr>
          <p:spPr bwMode="auto">
            <a:xfrm>
              <a:off x="3799" y="645"/>
              <a:ext cx="315" cy="242"/>
            </a:xfrm>
            <a:custGeom>
              <a:avLst/>
              <a:gdLst>
                <a:gd name="T0" fmla="*/ 21 w 315"/>
                <a:gd name="T1" fmla="*/ 110 h 242"/>
                <a:gd name="T2" fmla="*/ 21 w 315"/>
                <a:gd name="T3" fmla="*/ 110 h 242"/>
                <a:gd name="T4" fmla="*/ 12 w 315"/>
                <a:gd name="T5" fmla="*/ 125 h 242"/>
                <a:gd name="T6" fmla="*/ 0 w 315"/>
                <a:gd name="T7" fmla="*/ 140 h 242"/>
                <a:gd name="T8" fmla="*/ 0 w 315"/>
                <a:gd name="T9" fmla="*/ 140 h 242"/>
                <a:gd name="T10" fmla="*/ 7 w 315"/>
                <a:gd name="T11" fmla="*/ 166 h 242"/>
                <a:gd name="T12" fmla="*/ 12 w 315"/>
                <a:gd name="T13" fmla="*/ 192 h 242"/>
                <a:gd name="T14" fmla="*/ 15 w 315"/>
                <a:gd name="T15" fmla="*/ 218 h 242"/>
                <a:gd name="T16" fmla="*/ 15 w 315"/>
                <a:gd name="T17" fmla="*/ 242 h 242"/>
                <a:gd name="T18" fmla="*/ 15 w 315"/>
                <a:gd name="T19" fmla="*/ 242 h 242"/>
                <a:gd name="T20" fmla="*/ 24 w 315"/>
                <a:gd name="T21" fmla="*/ 236 h 242"/>
                <a:gd name="T22" fmla="*/ 30 w 315"/>
                <a:gd name="T23" fmla="*/ 230 h 242"/>
                <a:gd name="T24" fmla="*/ 36 w 315"/>
                <a:gd name="T25" fmla="*/ 223 h 242"/>
                <a:gd name="T26" fmla="*/ 39 w 315"/>
                <a:gd name="T27" fmla="*/ 215 h 242"/>
                <a:gd name="T28" fmla="*/ 45 w 315"/>
                <a:gd name="T29" fmla="*/ 198 h 242"/>
                <a:gd name="T30" fmla="*/ 50 w 315"/>
                <a:gd name="T31" fmla="*/ 181 h 242"/>
                <a:gd name="T32" fmla="*/ 55 w 315"/>
                <a:gd name="T33" fmla="*/ 166 h 242"/>
                <a:gd name="T34" fmla="*/ 59 w 315"/>
                <a:gd name="T35" fmla="*/ 152 h 242"/>
                <a:gd name="T36" fmla="*/ 64 w 315"/>
                <a:gd name="T37" fmla="*/ 148 h 242"/>
                <a:gd name="T38" fmla="*/ 68 w 315"/>
                <a:gd name="T39" fmla="*/ 143 h 242"/>
                <a:gd name="T40" fmla="*/ 73 w 315"/>
                <a:gd name="T41" fmla="*/ 140 h 242"/>
                <a:gd name="T42" fmla="*/ 81 w 315"/>
                <a:gd name="T43" fmla="*/ 139 h 242"/>
                <a:gd name="T44" fmla="*/ 81 w 315"/>
                <a:gd name="T45" fmla="*/ 139 h 242"/>
                <a:gd name="T46" fmla="*/ 94 w 315"/>
                <a:gd name="T47" fmla="*/ 139 h 242"/>
                <a:gd name="T48" fmla="*/ 105 w 315"/>
                <a:gd name="T49" fmla="*/ 140 h 242"/>
                <a:gd name="T50" fmla="*/ 113 w 315"/>
                <a:gd name="T51" fmla="*/ 143 h 242"/>
                <a:gd name="T52" fmla="*/ 119 w 315"/>
                <a:gd name="T53" fmla="*/ 148 h 242"/>
                <a:gd name="T54" fmla="*/ 123 w 315"/>
                <a:gd name="T55" fmla="*/ 154 h 242"/>
                <a:gd name="T56" fmla="*/ 128 w 315"/>
                <a:gd name="T57" fmla="*/ 162 h 242"/>
                <a:gd name="T58" fmla="*/ 132 w 315"/>
                <a:gd name="T59" fmla="*/ 180 h 242"/>
                <a:gd name="T60" fmla="*/ 132 w 315"/>
                <a:gd name="T61" fmla="*/ 180 h 242"/>
                <a:gd name="T62" fmla="*/ 143 w 315"/>
                <a:gd name="T63" fmla="*/ 227 h 242"/>
                <a:gd name="T64" fmla="*/ 143 w 315"/>
                <a:gd name="T65" fmla="*/ 227 h 242"/>
                <a:gd name="T66" fmla="*/ 215 w 315"/>
                <a:gd name="T67" fmla="*/ 149 h 242"/>
                <a:gd name="T68" fmla="*/ 271 w 315"/>
                <a:gd name="T69" fmla="*/ 87 h 242"/>
                <a:gd name="T70" fmla="*/ 297 w 315"/>
                <a:gd name="T71" fmla="*/ 58 h 242"/>
                <a:gd name="T72" fmla="*/ 315 w 315"/>
                <a:gd name="T73" fmla="*/ 35 h 242"/>
                <a:gd name="T74" fmla="*/ 315 w 315"/>
                <a:gd name="T75" fmla="*/ 35 h 242"/>
                <a:gd name="T76" fmla="*/ 303 w 315"/>
                <a:gd name="T77" fmla="*/ 30 h 242"/>
                <a:gd name="T78" fmla="*/ 299 w 315"/>
                <a:gd name="T79" fmla="*/ 27 h 242"/>
                <a:gd name="T80" fmla="*/ 296 w 315"/>
                <a:gd name="T81" fmla="*/ 24 h 242"/>
                <a:gd name="T82" fmla="*/ 293 w 315"/>
                <a:gd name="T83" fmla="*/ 20 h 242"/>
                <a:gd name="T84" fmla="*/ 291 w 315"/>
                <a:gd name="T85" fmla="*/ 14 h 242"/>
                <a:gd name="T86" fmla="*/ 288 w 315"/>
                <a:gd name="T87" fmla="*/ 0 h 242"/>
                <a:gd name="T88" fmla="*/ 288 w 315"/>
                <a:gd name="T89" fmla="*/ 0 h 242"/>
                <a:gd name="T90" fmla="*/ 270 w 315"/>
                <a:gd name="T91" fmla="*/ 18 h 242"/>
                <a:gd name="T92" fmla="*/ 245 w 315"/>
                <a:gd name="T93" fmla="*/ 39 h 242"/>
                <a:gd name="T94" fmla="*/ 218 w 315"/>
                <a:gd name="T95" fmla="*/ 62 h 242"/>
                <a:gd name="T96" fmla="*/ 189 w 315"/>
                <a:gd name="T97" fmla="*/ 82 h 242"/>
                <a:gd name="T98" fmla="*/ 160 w 315"/>
                <a:gd name="T99" fmla="*/ 102 h 242"/>
                <a:gd name="T100" fmla="*/ 132 w 315"/>
                <a:gd name="T101" fmla="*/ 117 h 242"/>
                <a:gd name="T102" fmla="*/ 119 w 315"/>
                <a:gd name="T103" fmla="*/ 123 h 242"/>
                <a:gd name="T104" fmla="*/ 106 w 315"/>
                <a:gd name="T105" fmla="*/ 126 h 242"/>
                <a:gd name="T106" fmla="*/ 96 w 315"/>
                <a:gd name="T107" fmla="*/ 129 h 242"/>
                <a:gd name="T108" fmla="*/ 85 w 315"/>
                <a:gd name="T109" fmla="*/ 131 h 242"/>
                <a:gd name="T110" fmla="*/ 85 w 315"/>
                <a:gd name="T111" fmla="*/ 131 h 242"/>
                <a:gd name="T112" fmla="*/ 68 w 315"/>
                <a:gd name="T113" fmla="*/ 129 h 242"/>
                <a:gd name="T114" fmla="*/ 52 w 315"/>
                <a:gd name="T115" fmla="*/ 125 h 242"/>
                <a:gd name="T116" fmla="*/ 36 w 315"/>
                <a:gd name="T117" fmla="*/ 119 h 242"/>
                <a:gd name="T118" fmla="*/ 21 w 315"/>
                <a:gd name="T119" fmla="*/ 110 h 242"/>
                <a:gd name="T120" fmla="*/ 21 w 315"/>
                <a:gd name="T121" fmla="*/ 110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5" h="242">
                  <a:moveTo>
                    <a:pt x="21" y="110"/>
                  </a:moveTo>
                  <a:lnTo>
                    <a:pt x="21" y="110"/>
                  </a:lnTo>
                  <a:lnTo>
                    <a:pt x="12" y="125"/>
                  </a:lnTo>
                  <a:lnTo>
                    <a:pt x="0" y="140"/>
                  </a:lnTo>
                  <a:lnTo>
                    <a:pt x="0" y="140"/>
                  </a:lnTo>
                  <a:lnTo>
                    <a:pt x="7" y="166"/>
                  </a:lnTo>
                  <a:lnTo>
                    <a:pt x="12" y="192"/>
                  </a:lnTo>
                  <a:lnTo>
                    <a:pt x="15" y="218"/>
                  </a:lnTo>
                  <a:lnTo>
                    <a:pt x="15" y="242"/>
                  </a:lnTo>
                  <a:lnTo>
                    <a:pt x="15" y="242"/>
                  </a:lnTo>
                  <a:lnTo>
                    <a:pt x="24" y="236"/>
                  </a:lnTo>
                  <a:lnTo>
                    <a:pt x="30" y="230"/>
                  </a:lnTo>
                  <a:lnTo>
                    <a:pt x="36" y="223"/>
                  </a:lnTo>
                  <a:lnTo>
                    <a:pt x="39" y="215"/>
                  </a:lnTo>
                  <a:lnTo>
                    <a:pt x="45" y="198"/>
                  </a:lnTo>
                  <a:lnTo>
                    <a:pt x="50" y="181"/>
                  </a:lnTo>
                  <a:lnTo>
                    <a:pt x="55" y="166"/>
                  </a:lnTo>
                  <a:lnTo>
                    <a:pt x="59" y="152"/>
                  </a:lnTo>
                  <a:lnTo>
                    <a:pt x="64" y="148"/>
                  </a:lnTo>
                  <a:lnTo>
                    <a:pt x="68" y="143"/>
                  </a:lnTo>
                  <a:lnTo>
                    <a:pt x="73" y="140"/>
                  </a:lnTo>
                  <a:lnTo>
                    <a:pt x="81" y="139"/>
                  </a:lnTo>
                  <a:lnTo>
                    <a:pt x="81" y="139"/>
                  </a:lnTo>
                  <a:lnTo>
                    <a:pt x="94" y="139"/>
                  </a:lnTo>
                  <a:lnTo>
                    <a:pt x="105" y="140"/>
                  </a:lnTo>
                  <a:lnTo>
                    <a:pt x="113" y="143"/>
                  </a:lnTo>
                  <a:lnTo>
                    <a:pt x="119" y="148"/>
                  </a:lnTo>
                  <a:lnTo>
                    <a:pt x="123" y="154"/>
                  </a:lnTo>
                  <a:lnTo>
                    <a:pt x="128" y="162"/>
                  </a:lnTo>
                  <a:lnTo>
                    <a:pt x="132" y="180"/>
                  </a:lnTo>
                  <a:lnTo>
                    <a:pt x="132" y="180"/>
                  </a:lnTo>
                  <a:lnTo>
                    <a:pt x="143" y="227"/>
                  </a:lnTo>
                  <a:lnTo>
                    <a:pt x="143" y="227"/>
                  </a:lnTo>
                  <a:lnTo>
                    <a:pt x="215" y="149"/>
                  </a:lnTo>
                  <a:lnTo>
                    <a:pt x="271" y="87"/>
                  </a:lnTo>
                  <a:lnTo>
                    <a:pt x="297" y="58"/>
                  </a:lnTo>
                  <a:lnTo>
                    <a:pt x="315" y="35"/>
                  </a:lnTo>
                  <a:lnTo>
                    <a:pt x="315" y="35"/>
                  </a:lnTo>
                  <a:lnTo>
                    <a:pt x="303" y="30"/>
                  </a:lnTo>
                  <a:lnTo>
                    <a:pt x="299" y="27"/>
                  </a:lnTo>
                  <a:lnTo>
                    <a:pt x="296" y="24"/>
                  </a:lnTo>
                  <a:lnTo>
                    <a:pt x="293" y="20"/>
                  </a:lnTo>
                  <a:lnTo>
                    <a:pt x="291" y="14"/>
                  </a:lnTo>
                  <a:lnTo>
                    <a:pt x="288" y="0"/>
                  </a:lnTo>
                  <a:lnTo>
                    <a:pt x="288" y="0"/>
                  </a:lnTo>
                  <a:lnTo>
                    <a:pt x="270" y="18"/>
                  </a:lnTo>
                  <a:lnTo>
                    <a:pt x="245" y="39"/>
                  </a:lnTo>
                  <a:lnTo>
                    <a:pt x="218" y="62"/>
                  </a:lnTo>
                  <a:lnTo>
                    <a:pt x="189" y="82"/>
                  </a:lnTo>
                  <a:lnTo>
                    <a:pt x="160" y="102"/>
                  </a:lnTo>
                  <a:lnTo>
                    <a:pt x="132" y="117"/>
                  </a:lnTo>
                  <a:lnTo>
                    <a:pt x="119" y="123"/>
                  </a:lnTo>
                  <a:lnTo>
                    <a:pt x="106" y="126"/>
                  </a:lnTo>
                  <a:lnTo>
                    <a:pt x="96" y="129"/>
                  </a:lnTo>
                  <a:lnTo>
                    <a:pt x="85" y="131"/>
                  </a:lnTo>
                  <a:lnTo>
                    <a:pt x="85" y="131"/>
                  </a:lnTo>
                  <a:lnTo>
                    <a:pt x="68" y="129"/>
                  </a:lnTo>
                  <a:lnTo>
                    <a:pt x="52" y="125"/>
                  </a:lnTo>
                  <a:lnTo>
                    <a:pt x="36" y="119"/>
                  </a:lnTo>
                  <a:lnTo>
                    <a:pt x="21" y="110"/>
                  </a:lnTo>
                  <a:lnTo>
                    <a:pt x="21" y="1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152" name="Freeform 7"/>
            <p:cNvSpPr>
              <a:spLocks/>
            </p:cNvSpPr>
            <p:nvPr/>
          </p:nvSpPr>
          <p:spPr bwMode="auto">
            <a:xfrm>
              <a:off x="3655" y="1289"/>
              <a:ext cx="131" cy="183"/>
            </a:xfrm>
            <a:custGeom>
              <a:avLst/>
              <a:gdLst>
                <a:gd name="T0" fmla="*/ 58 w 131"/>
                <a:gd name="T1" fmla="*/ 6 h 183"/>
                <a:gd name="T2" fmla="*/ 131 w 131"/>
                <a:gd name="T3" fmla="*/ 0 h 183"/>
                <a:gd name="T4" fmla="*/ 131 w 131"/>
                <a:gd name="T5" fmla="*/ 0 h 183"/>
                <a:gd name="T6" fmla="*/ 121 w 131"/>
                <a:gd name="T7" fmla="*/ 9 h 183"/>
                <a:gd name="T8" fmla="*/ 110 w 131"/>
                <a:gd name="T9" fmla="*/ 18 h 183"/>
                <a:gd name="T10" fmla="*/ 98 w 131"/>
                <a:gd name="T11" fmla="*/ 30 h 183"/>
                <a:gd name="T12" fmla="*/ 86 w 131"/>
                <a:gd name="T13" fmla="*/ 44 h 183"/>
                <a:gd name="T14" fmla="*/ 75 w 131"/>
                <a:gd name="T15" fmla="*/ 61 h 183"/>
                <a:gd name="T16" fmla="*/ 70 w 131"/>
                <a:gd name="T17" fmla="*/ 70 h 183"/>
                <a:gd name="T18" fmla="*/ 67 w 131"/>
                <a:gd name="T19" fmla="*/ 79 h 183"/>
                <a:gd name="T20" fmla="*/ 66 w 131"/>
                <a:gd name="T21" fmla="*/ 88 h 183"/>
                <a:gd name="T22" fmla="*/ 64 w 131"/>
                <a:gd name="T23" fmla="*/ 97 h 183"/>
                <a:gd name="T24" fmla="*/ 64 w 131"/>
                <a:gd name="T25" fmla="*/ 97 h 183"/>
                <a:gd name="T26" fmla="*/ 66 w 131"/>
                <a:gd name="T27" fmla="*/ 131 h 183"/>
                <a:gd name="T28" fmla="*/ 66 w 131"/>
                <a:gd name="T29" fmla="*/ 152 h 183"/>
                <a:gd name="T30" fmla="*/ 67 w 131"/>
                <a:gd name="T31" fmla="*/ 170 h 183"/>
                <a:gd name="T32" fmla="*/ 9 w 131"/>
                <a:gd name="T33" fmla="*/ 183 h 183"/>
                <a:gd name="T34" fmla="*/ 9 w 131"/>
                <a:gd name="T35" fmla="*/ 183 h 183"/>
                <a:gd name="T36" fmla="*/ 6 w 131"/>
                <a:gd name="T37" fmla="*/ 175 h 183"/>
                <a:gd name="T38" fmla="*/ 2 w 131"/>
                <a:gd name="T39" fmla="*/ 152 h 183"/>
                <a:gd name="T40" fmla="*/ 0 w 131"/>
                <a:gd name="T41" fmla="*/ 137 h 183"/>
                <a:gd name="T42" fmla="*/ 0 w 131"/>
                <a:gd name="T43" fmla="*/ 120 h 183"/>
                <a:gd name="T44" fmla="*/ 3 w 131"/>
                <a:gd name="T45" fmla="*/ 102 h 183"/>
                <a:gd name="T46" fmla="*/ 8 w 131"/>
                <a:gd name="T47" fmla="*/ 83 h 183"/>
                <a:gd name="T48" fmla="*/ 8 w 131"/>
                <a:gd name="T49" fmla="*/ 83 h 183"/>
                <a:gd name="T50" fmla="*/ 14 w 131"/>
                <a:gd name="T51" fmla="*/ 67 h 183"/>
                <a:gd name="T52" fmla="*/ 20 w 131"/>
                <a:gd name="T53" fmla="*/ 53 h 183"/>
                <a:gd name="T54" fmla="*/ 26 w 131"/>
                <a:gd name="T55" fmla="*/ 42 h 183"/>
                <a:gd name="T56" fmla="*/ 34 w 131"/>
                <a:gd name="T57" fmla="*/ 33 h 183"/>
                <a:gd name="T58" fmla="*/ 46 w 131"/>
                <a:gd name="T59" fmla="*/ 18 h 183"/>
                <a:gd name="T60" fmla="*/ 58 w 131"/>
                <a:gd name="T61" fmla="*/ 6 h 183"/>
                <a:gd name="T62" fmla="*/ 58 w 131"/>
                <a:gd name="T63" fmla="*/ 6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1" h="183">
                  <a:moveTo>
                    <a:pt x="58" y="6"/>
                  </a:moveTo>
                  <a:lnTo>
                    <a:pt x="131" y="0"/>
                  </a:lnTo>
                  <a:lnTo>
                    <a:pt x="131" y="0"/>
                  </a:lnTo>
                  <a:lnTo>
                    <a:pt x="121" y="9"/>
                  </a:lnTo>
                  <a:lnTo>
                    <a:pt x="110" y="18"/>
                  </a:lnTo>
                  <a:lnTo>
                    <a:pt x="98" y="30"/>
                  </a:lnTo>
                  <a:lnTo>
                    <a:pt x="86" y="44"/>
                  </a:lnTo>
                  <a:lnTo>
                    <a:pt x="75" y="61"/>
                  </a:lnTo>
                  <a:lnTo>
                    <a:pt x="70" y="70"/>
                  </a:lnTo>
                  <a:lnTo>
                    <a:pt x="67" y="79"/>
                  </a:lnTo>
                  <a:lnTo>
                    <a:pt x="66" y="88"/>
                  </a:lnTo>
                  <a:lnTo>
                    <a:pt x="64" y="97"/>
                  </a:lnTo>
                  <a:lnTo>
                    <a:pt x="64" y="97"/>
                  </a:lnTo>
                  <a:lnTo>
                    <a:pt x="66" y="131"/>
                  </a:lnTo>
                  <a:lnTo>
                    <a:pt x="66" y="152"/>
                  </a:lnTo>
                  <a:lnTo>
                    <a:pt x="67" y="170"/>
                  </a:lnTo>
                  <a:lnTo>
                    <a:pt x="9" y="183"/>
                  </a:lnTo>
                  <a:lnTo>
                    <a:pt x="9" y="183"/>
                  </a:lnTo>
                  <a:lnTo>
                    <a:pt x="6" y="175"/>
                  </a:lnTo>
                  <a:lnTo>
                    <a:pt x="2" y="152"/>
                  </a:lnTo>
                  <a:lnTo>
                    <a:pt x="0" y="137"/>
                  </a:lnTo>
                  <a:lnTo>
                    <a:pt x="0" y="120"/>
                  </a:lnTo>
                  <a:lnTo>
                    <a:pt x="3" y="102"/>
                  </a:lnTo>
                  <a:lnTo>
                    <a:pt x="8" y="83"/>
                  </a:lnTo>
                  <a:lnTo>
                    <a:pt x="8" y="83"/>
                  </a:lnTo>
                  <a:lnTo>
                    <a:pt x="14" y="67"/>
                  </a:lnTo>
                  <a:lnTo>
                    <a:pt x="20" y="53"/>
                  </a:lnTo>
                  <a:lnTo>
                    <a:pt x="26" y="42"/>
                  </a:lnTo>
                  <a:lnTo>
                    <a:pt x="34" y="33"/>
                  </a:lnTo>
                  <a:lnTo>
                    <a:pt x="46" y="18"/>
                  </a:lnTo>
                  <a:lnTo>
                    <a:pt x="58" y="6"/>
                  </a:lnTo>
                  <a:lnTo>
                    <a:pt x="58"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153" name="Freeform 8"/>
            <p:cNvSpPr>
              <a:spLocks/>
            </p:cNvSpPr>
            <p:nvPr/>
          </p:nvSpPr>
          <p:spPr bwMode="auto">
            <a:xfrm>
              <a:off x="3651" y="1726"/>
              <a:ext cx="58" cy="159"/>
            </a:xfrm>
            <a:custGeom>
              <a:avLst/>
              <a:gdLst>
                <a:gd name="T0" fmla="*/ 39 w 58"/>
                <a:gd name="T1" fmla="*/ 0 h 159"/>
                <a:gd name="T2" fmla="*/ 39 w 58"/>
                <a:gd name="T3" fmla="*/ 0 h 159"/>
                <a:gd name="T4" fmla="*/ 53 w 58"/>
                <a:gd name="T5" fmla="*/ 121 h 159"/>
                <a:gd name="T6" fmla="*/ 53 w 58"/>
                <a:gd name="T7" fmla="*/ 121 h 159"/>
                <a:gd name="T8" fmla="*/ 56 w 58"/>
                <a:gd name="T9" fmla="*/ 150 h 159"/>
                <a:gd name="T10" fmla="*/ 58 w 58"/>
                <a:gd name="T11" fmla="*/ 159 h 159"/>
                <a:gd name="T12" fmla="*/ 0 w 58"/>
                <a:gd name="T13" fmla="*/ 150 h 159"/>
                <a:gd name="T14" fmla="*/ 0 w 58"/>
                <a:gd name="T15" fmla="*/ 150 h 159"/>
                <a:gd name="T16" fmla="*/ 3 w 58"/>
                <a:gd name="T17" fmla="*/ 136 h 159"/>
                <a:gd name="T18" fmla="*/ 10 w 58"/>
                <a:gd name="T19" fmla="*/ 103 h 159"/>
                <a:gd name="T20" fmla="*/ 23 w 58"/>
                <a:gd name="T21" fmla="*/ 55 h 159"/>
                <a:gd name="T22" fmla="*/ 30 w 58"/>
                <a:gd name="T23" fmla="*/ 29 h 159"/>
                <a:gd name="T24" fmla="*/ 39 w 58"/>
                <a:gd name="T25" fmla="*/ 0 h 159"/>
                <a:gd name="T26" fmla="*/ 39 w 58"/>
                <a:gd name="T27"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 h="159">
                  <a:moveTo>
                    <a:pt x="39" y="0"/>
                  </a:moveTo>
                  <a:lnTo>
                    <a:pt x="39" y="0"/>
                  </a:lnTo>
                  <a:lnTo>
                    <a:pt x="53" y="121"/>
                  </a:lnTo>
                  <a:lnTo>
                    <a:pt x="53" y="121"/>
                  </a:lnTo>
                  <a:lnTo>
                    <a:pt x="56" y="150"/>
                  </a:lnTo>
                  <a:lnTo>
                    <a:pt x="58" y="159"/>
                  </a:lnTo>
                  <a:lnTo>
                    <a:pt x="0" y="150"/>
                  </a:lnTo>
                  <a:lnTo>
                    <a:pt x="0" y="150"/>
                  </a:lnTo>
                  <a:lnTo>
                    <a:pt x="3" y="136"/>
                  </a:lnTo>
                  <a:lnTo>
                    <a:pt x="10" y="103"/>
                  </a:lnTo>
                  <a:lnTo>
                    <a:pt x="23" y="55"/>
                  </a:lnTo>
                  <a:lnTo>
                    <a:pt x="30" y="29"/>
                  </a:lnTo>
                  <a:lnTo>
                    <a:pt x="39" y="0"/>
                  </a:lnTo>
                  <a:lnTo>
                    <a:pt x="3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grpSp>
      <p:grpSp>
        <p:nvGrpSpPr>
          <p:cNvPr id="154" name="Group 130"/>
          <p:cNvGrpSpPr/>
          <p:nvPr/>
        </p:nvGrpSpPr>
        <p:grpSpPr>
          <a:xfrm>
            <a:off x="-8604" y="3031291"/>
            <a:ext cx="1182319" cy="629089"/>
            <a:chOff x="-8604" y="3031291"/>
            <a:chExt cx="1182319" cy="629089"/>
          </a:xfrm>
        </p:grpSpPr>
        <p:sp>
          <p:nvSpPr>
            <p:cNvPr id="155" name="Freeform 183"/>
            <p:cNvSpPr>
              <a:spLocks/>
            </p:cNvSpPr>
            <p:nvPr/>
          </p:nvSpPr>
          <p:spPr bwMode="auto">
            <a:xfrm>
              <a:off x="-8604" y="3031291"/>
              <a:ext cx="1182319" cy="629088"/>
            </a:xfrm>
            <a:custGeom>
              <a:avLst/>
              <a:gdLst>
                <a:gd name="T0" fmla="*/ 79 w 99"/>
                <a:gd name="T1" fmla="*/ 72 h 72"/>
                <a:gd name="T2" fmla="*/ 23 w 99"/>
                <a:gd name="T3" fmla="*/ 72 h 72"/>
                <a:gd name="T4" fmla="*/ 0 w 99"/>
                <a:gd name="T5" fmla="*/ 49 h 72"/>
                <a:gd name="T6" fmla="*/ 14 w 99"/>
                <a:gd name="T7" fmla="*/ 29 h 72"/>
                <a:gd name="T8" fmla="*/ 13 w 99"/>
                <a:gd name="T9" fmla="*/ 26 h 72"/>
                <a:gd name="T10" fmla="*/ 40 w 99"/>
                <a:gd name="T11" fmla="*/ 0 h 72"/>
                <a:gd name="T12" fmla="*/ 64 w 99"/>
                <a:gd name="T13" fmla="*/ 17 h 72"/>
                <a:gd name="T14" fmla="*/ 73 w 99"/>
                <a:gd name="T15" fmla="*/ 13 h 72"/>
                <a:gd name="T16" fmla="*/ 86 w 99"/>
                <a:gd name="T17" fmla="*/ 26 h 72"/>
                <a:gd name="T18" fmla="*/ 84 w 99"/>
                <a:gd name="T19" fmla="*/ 34 h 72"/>
                <a:gd name="T20" fmla="*/ 99 w 99"/>
                <a:gd name="T21" fmla="*/ 53 h 72"/>
                <a:gd name="T22" fmla="*/ 79 w 99"/>
                <a:gd name="T23" fmla="*/ 7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72">
                  <a:moveTo>
                    <a:pt x="79" y="72"/>
                  </a:moveTo>
                  <a:cubicBezTo>
                    <a:pt x="23" y="72"/>
                    <a:pt x="23" y="72"/>
                    <a:pt x="23" y="72"/>
                  </a:cubicBezTo>
                  <a:cubicBezTo>
                    <a:pt x="11" y="72"/>
                    <a:pt x="0" y="62"/>
                    <a:pt x="0" y="49"/>
                  </a:cubicBezTo>
                  <a:cubicBezTo>
                    <a:pt x="0" y="40"/>
                    <a:pt x="6" y="32"/>
                    <a:pt x="14" y="29"/>
                  </a:cubicBezTo>
                  <a:cubicBezTo>
                    <a:pt x="14" y="28"/>
                    <a:pt x="13" y="27"/>
                    <a:pt x="13" y="26"/>
                  </a:cubicBezTo>
                  <a:cubicBezTo>
                    <a:pt x="13" y="12"/>
                    <a:pt x="25" y="0"/>
                    <a:pt x="40" y="0"/>
                  </a:cubicBezTo>
                  <a:cubicBezTo>
                    <a:pt x="51" y="0"/>
                    <a:pt x="60" y="7"/>
                    <a:pt x="64" y="17"/>
                  </a:cubicBezTo>
                  <a:cubicBezTo>
                    <a:pt x="66" y="15"/>
                    <a:pt x="69" y="13"/>
                    <a:pt x="73" y="13"/>
                  </a:cubicBezTo>
                  <a:cubicBezTo>
                    <a:pt x="80" y="13"/>
                    <a:pt x="86" y="19"/>
                    <a:pt x="86" y="26"/>
                  </a:cubicBezTo>
                  <a:cubicBezTo>
                    <a:pt x="86" y="29"/>
                    <a:pt x="85" y="31"/>
                    <a:pt x="84" y="34"/>
                  </a:cubicBezTo>
                  <a:cubicBezTo>
                    <a:pt x="92" y="36"/>
                    <a:pt x="99" y="43"/>
                    <a:pt x="99" y="53"/>
                  </a:cubicBezTo>
                  <a:cubicBezTo>
                    <a:pt x="99" y="63"/>
                    <a:pt x="90" y="72"/>
                    <a:pt x="79" y="72"/>
                  </a:cubicBezTo>
                  <a:close/>
                </a:path>
              </a:pathLst>
            </a:custGeom>
            <a:gradFill flip="none" rotWithShape="1">
              <a:gsLst>
                <a:gs pos="0">
                  <a:schemeClr val="bg1">
                    <a:lumMod val="85000"/>
                  </a:schemeClr>
                </a:gs>
                <a:gs pos="100000">
                  <a:srgbClr val="EEEEEE"/>
                </a:gs>
              </a:gsLst>
              <a:lin ang="18900000" scaled="1"/>
              <a:tileRect/>
            </a:gra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56" name="Freeform 132"/>
            <p:cNvSpPr>
              <a:spLocks/>
            </p:cNvSpPr>
            <p:nvPr/>
          </p:nvSpPr>
          <p:spPr bwMode="auto">
            <a:xfrm>
              <a:off x="28575" y="3509094"/>
              <a:ext cx="1107443" cy="151286"/>
            </a:xfrm>
            <a:custGeom>
              <a:avLst/>
              <a:gdLst>
                <a:gd name="connsiteX0" fmla="*/ 358288 w 983751"/>
                <a:gd name="connsiteY0" fmla="*/ 0 h 94213"/>
                <a:gd name="connsiteX1" fmla="*/ 695056 w 983751"/>
                <a:gd name="connsiteY1" fmla="*/ 45040 h 94213"/>
                <a:gd name="connsiteX2" fmla="*/ 821344 w 983751"/>
                <a:gd name="connsiteY2" fmla="*/ 34442 h 94213"/>
                <a:gd name="connsiteX3" fmla="*/ 949386 w 983751"/>
                <a:gd name="connsiteY3" fmla="*/ 44708 h 94213"/>
                <a:gd name="connsiteX4" fmla="*/ 983751 w 983751"/>
                <a:gd name="connsiteY4" fmla="*/ 54208 h 94213"/>
                <a:gd name="connsiteX5" fmla="*/ 929048 w 983751"/>
                <a:gd name="connsiteY5" fmla="*/ 80561 h 94213"/>
                <a:gd name="connsiteX6" fmla="*/ 836306 w 983751"/>
                <a:gd name="connsiteY6" fmla="*/ 94213 h 94213"/>
                <a:gd name="connsiteX7" fmla="*/ 167519 w 983751"/>
                <a:gd name="connsiteY7" fmla="*/ 94213 h 94213"/>
                <a:gd name="connsiteX8" fmla="*/ 64141 w 983751"/>
                <a:gd name="connsiteY8" fmla="*/ 78786 h 94213"/>
                <a:gd name="connsiteX9" fmla="*/ 0 w 983751"/>
                <a:gd name="connsiteY9" fmla="*/ 47735 h 94213"/>
                <a:gd name="connsiteX10" fmla="*/ 9023 w 983751"/>
                <a:gd name="connsiteY10" fmla="*/ 42473 h 94213"/>
                <a:gd name="connsiteX11" fmla="*/ 358288 w 983751"/>
                <a:gd name="connsiteY11" fmla="*/ 0 h 9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83751" h="94213">
                  <a:moveTo>
                    <a:pt x="358288" y="0"/>
                  </a:moveTo>
                  <a:cubicBezTo>
                    <a:pt x="512640" y="0"/>
                    <a:pt x="638928" y="18546"/>
                    <a:pt x="695056" y="45040"/>
                  </a:cubicBezTo>
                  <a:cubicBezTo>
                    <a:pt x="723120" y="39741"/>
                    <a:pt x="765216" y="34442"/>
                    <a:pt x="821344" y="34442"/>
                  </a:cubicBezTo>
                  <a:cubicBezTo>
                    <a:pt x="870456" y="34442"/>
                    <a:pt x="916060" y="38416"/>
                    <a:pt x="949386" y="44708"/>
                  </a:cubicBezTo>
                  <a:lnTo>
                    <a:pt x="983751" y="54208"/>
                  </a:lnTo>
                  <a:lnTo>
                    <a:pt x="929048" y="80561"/>
                  </a:lnTo>
                  <a:cubicBezTo>
                    <a:pt x="900498" y="89298"/>
                    <a:pt x="869148" y="94213"/>
                    <a:pt x="836306" y="94213"/>
                  </a:cubicBezTo>
                  <a:cubicBezTo>
                    <a:pt x="167519" y="94213"/>
                    <a:pt x="167519" y="94213"/>
                    <a:pt x="167519" y="94213"/>
                  </a:cubicBezTo>
                  <a:cubicBezTo>
                    <a:pt x="131691" y="94213"/>
                    <a:pt x="96610" y="88752"/>
                    <a:pt x="64141" y="78786"/>
                  </a:cubicBezTo>
                  <a:lnTo>
                    <a:pt x="0" y="47735"/>
                  </a:lnTo>
                  <a:lnTo>
                    <a:pt x="9023" y="42473"/>
                  </a:lnTo>
                  <a:cubicBezTo>
                    <a:pt x="66247" y="17884"/>
                    <a:pt x="200428" y="0"/>
                    <a:pt x="358288" y="0"/>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noAutofit/>
            </a:bodyPr>
            <a:lstStyle/>
            <a:p>
              <a:endParaRPr lang="en-IN" dirty="0">
                <a:solidFill>
                  <a:schemeClr val="bg1"/>
                </a:solidFill>
              </a:endParaRPr>
            </a:p>
          </p:txBody>
        </p:sp>
      </p:grpSp>
      <p:grpSp>
        <p:nvGrpSpPr>
          <p:cNvPr id="157" name="Group 133"/>
          <p:cNvGrpSpPr/>
          <p:nvPr/>
        </p:nvGrpSpPr>
        <p:grpSpPr>
          <a:xfrm>
            <a:off x="7488926" y="408995"/>
            <a:ext cx="1005769" cy="535150"/>
            <a:chOff x="-8604" y="3031291"/>
            <a:chExt cx="1182319" cy="629089"/>
          </a:xfrm>
        </p:grpSpPr>
        <p:sp>
          <p:nvSpPr>
            <p:cNvPr id="158" name="Freeform 183"/>
            <p:cNvSpPr>
              <a:spLocks/>
            </p:cNvSpPr>
            <p:nvPr/>
          </p:nvSpPr>
          <p:spPr bwMode="auto">
            <a:xfrm>
              <a:off x="-8604" y="3031291"/>
              <a:ext cx="1182319" cy="629088"/>
            </a:xfrm>
            <a:custGeom>
              <a:avLst/>
              <a:gdLst>
                <a:gd name="T0" fmla="*/ 79 w 99"/>
                <a:gd name="T1" fmla="*/ 72 h 72"/>
                <a:gd name="T2" fmla="*/ 23 w 99"/>
                <a:gd name="T3" fmla="*/ 72 h 72"/>
                <a:gd name="T4" fmla="*/ 0 w 99"/>
                <a:gd name="T5" fmla="*/ 49 h 72"/>
                <a:gd name="T6" fmla="*/ 14 w 99"/>
                <a:gd name="T7" fmla="*/ 29 h 72"/>
                <a:gd name="T8" fmla="*/ 13 w 99"/>
                <a:gd name="T9" fmla="*/ 26 h 72"/>
                <a:gd name="T10" fmla="*/ 40 w 99"/>
                <a:gd name="T11" fmla="*/ 0 h 72"/>
                <a:gd name="T12" fmla="*/ 64 w 99"/>
                <a:gd name="T13" fmla="*/ 17 h 72"/>
                <a:gd name="T14" fmla="*/ 73 w 99"/>
                <a:gd name="T15" fmla="*/ 13 h 72"/>
                <a:gd name="T16" fmla="*/ 86 w 99"/>
                <a:gd name="T17" fmla="*/ 26 h 72"/>
                <a:gd name="T18" fmla="*/ 84 w 99"/>
                <a:gd name="T19" fmla="*/ 34 h 72"/>
                <a:gd name="T20" fmla="*/ 99 w 99"/>
                <a:gd name="T21" fmla="*/ 53 h 72"/>
                <a:gd name="T22" fmla="*/ 79 w 99"/>
                <a:gd name="T23" fmla="*/ 7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72">
                  <a:moveTo>
                    <a:pt x="79" y="72"/>
                  </a:moveTo>
                  <a:cubicBezTo>
                    <a:pt x="23" y="72"/>
                    <a:pt x="23" y="72"/>
                    <a:pt x="23" y="72"/>
                  </a:cubicBezTo>
                  <a:cubicBezTo>
                    <a:pt x="11" y="72"/>
                    <a:pt x="0" y="62"/>
                    <a:pt x="0" y="49"/>
                  </a:cubicBezTo>
                  <a:cubicBezTo>
                    <a:pt x="0" y="40"/>
                    <a:pt x="6" y="32"/>
                    <a:pt x="14" y="29"/>
                  </a:cubicBezTo>
                  <a:cubicBezTo>
                    <a:pt x="14" y="28"/>
                    <a:pt x="13" y="27"/>
                    <a:pt x="13" y="26"/>
                  </a:cubicBezTo>
                  <a:cubicBezTo>
                    <a:pt x="13" y="12"/>
                    <a:pt x="25" y="0"/>
                    <a:pt x="40" y="0"/>
                  </a:cubicBezTo>
                  <a:cubicBezTo>
                    <a:pt x="51" y="0"/>
                    <a:pt x="60" y="7"/>
                    <a:pt x="64" y="17"/>
                  </a:cubicBezTo>
                  <a:cubicBezTo>
                    <a:pt x="66" y="15"/>
                    <a:pt x="69" y="13"/>
                    <a:pt x="73" y="13"/>
                  </a:cubicBezTo>
                  <a:cubicBezTo>
                    <a:pt x="80" y="13"/>
                    <a:pt x="86" y="19"/>
                    <a:pt x="86" y="26"/>
                  </a:cubicBezTo>
                  <a:cubicBezTo>
                    <a:pt x="86" y="29"/>
                    <a:pt x="85" y="31"/>
                    <a:pt x="84" y="34"/>
                  </a:cubicBezTo>
                  <a:cubicBezTo>
                    <a:pt x="92" y="36"/>
                    <a:pt x="99" y="43"/>
                    <a:pt x="99" y="53"/>
                  </a:cubicBezTo>
                  <a:cubicBezTo>
                    <a:pt x="99" y="63"/>
                    <a:pt x="90" y="72"/>
                    <a:pt x="79" y="72"/>
                  </a:cubicBezTo>
                  <a:close/>
                </a:path>
              </a:pathLst>
            </a:custGeom>
            <a:gradFill flip="none" rotWithShape="1">
              <a:gsLst>
                <a:gs pos="0">
                  <a:schemeClr val="bg1">
                    <a:lumMod val="85000"/>
                  </a:schemeClr>
                </a:gs>
                <a:gs pos="100000">
                  <a:srgbClr val="EEEEEE"/>
                </a:gs>
              </a:gsLst>
              <a:lin ang="18900000" scaled="1"/>
              <a:tileRect/>
            </a:gra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59" name="Freeform 135"/>
            <p:cNvSpPr>
              <a:spLocks/>
            </p:cNvSpPr>
            <p:nvPr/>
          </p:nvSpPr>
          <p:spPr bwMode="auto">
            <a:xfrm>
              <a:off x="28575" y="3509094"/>
              <a:ext cx="1107443" cy="151286"/>
            </a:xfrm>
            <a:custGeom>
              <a:avLst/>
              <a:gdLst>
                <a:gd name="connsiteX0" fmla="*/ 358288 w 983751"/>
                <a:gd name="connsiteY0" fmla="*/ 0 h 94213"/>
                <a:gd name="connsiteX1" fmla="*/ 695056 w 983751"/>
                <a:gd name="connsiteY1" fmla="*/ 45040 h 94213"/>
                <a:gd name="connsiteX2" fmla="*/ 821344 w 983751"/>
                <a:gd name="connsiteY2" fmla="*/ 34442 h 94213"/>
                <a:gd name="connsiteX3" fmla="*/ 949386 w 983751"/>
                <a:gd name="connsiteY3" fmla="*/ 44708 h 94213"/>
                <a:gd name="connsiteX4" fmla="*/ 983751 w 983751"/>
                <a:gd name="connsiteY4" fmla="*/ 54208 h 94213"/>
                <a:gd name="connsiteX5" fmla="*/ 929048 w 983751"/>
                <a:gd name="connsiteY5" fmla="*/ 80561 h 94213"/>
                <a:gd name="connsiteX6" fmla="*/ 836306 w 983751"/>
                <a:gd name="connsiteY6" fmla="*/ 94213 h 94213"/>
                <a:gd name="connsiteX7" fmla="*/ 167519 w 983751"/>
                <a:gd name="connsiteY7" fmla="*/ 94213 h 94213"/>
                <a:gd name="connsiteX8" fmla="*/ 64141 w 983751"/>
                <a:gd name="connsiteY8" fmla="*/ 78786 h 94213"/>
                <a:gd name="connsiteX9" fmla="*/ 0 w 983751"/>
                <a:gd name="connsiteY9" fmla="*/ 47735 h 94213"/>
                <a:gd name="connsiteX10" fmla="*/ 9023 w 983751"/>
                <a:gd name="connsiteY10" fmla="*/ 42473 h 94213"/>
                <a:gd name="connsiteX11" fmla="*/ 358288 w 983751"/>
                <a:gd name="connsiteY11" fmla="*/ 0 h 9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83751" h="94213">
                  <a:moveTo>
                    <a:pt x="358288" y="0"/>
                  </a:moveTo>
                  <a:cubicBezTo>
                    <a:pt x="512640" y="0"/>
                    <a:pt x="638928" y="18546"/>
                    <a:pt x="695056" y="45040"/>
                  </a:cubicBezTo>
                  <a:cubicBezTo>
                    <a:pt x="723120" y="39741"/>
                    <a:pt x="765216" y="34442"/>
                    <a:pt x="821344" y="34442"/>
                  </a:cubicBezTo>
                  <a:cubicBezTo>
                    <a:pt x="870456" y="34442"/>
                    <a:pt x="916060" y="38416"/>
                    <a:pt x="949386" y="44708"/>
                  </a:cubicBezTo>
                  <a:lnTo>
                    <a:pt x="983751" y="54208"/>
                  </a:lnTo>
                  <a:lnTo>
                    <a:pt x="929048" y="80561"/>
                  </a:lnTo>
                  <a:cubicBezTo>
                    <a:pt x="900498" y="89298"/>
                    <a:pt x="869148" y="94213"/>
                    <a:pt x="836306" y="94213"/>
                  </a:cubicBezTo>
                  <a:cubicBezTo>
                    <a:pt x="167519" y="94213"/>
                    <a:pt x="167519" y="94213"/>
                    <a:pt x="167519" y="94213"/>
                  </a:cubicBezTo>
                  <a:cubicBezTo>
                    <a:pt x="131691" y="94213"/>
                    <a:pt x="96610" y="88752"/>
                    <a:pt x="64141" y="78786"/>
                  </a:cubicBezTo>
                  <a:lnTo>
                    <a:pt x="0" y="47735"/>
                  </a:lnTo>
                  <a:lnTo>
                    <a:pt x="9023" y="42473"/>
                  </a:lnTo>
                  <a:cubicBezTo>
                    <a:pt x="66247" y="17884"/>
                    <a:pt x="200428" y="0"/>
                    <a:pt x="358288" y="0"/>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noAutofit/>
            </a:bodyPr>
            <a:lstStyle/>
            <a:p>
              <a:endParaRPr lang="en-IN" dirty="0">
                <a:solidFill>
                  <a:schemeClr val="bg1"/>
                </a:solidFill>
              </a:endParaRPr>
            </a:p>
          </p:txBody>
        </p:sp>
      </p:grpSp>
      <p:grpSp>
        <p:nvGrpSpPr>
          <p:cNvPr id="160" name="Group 136"/>
          <p:cNvGrpSpPr/>
          <p:nvPr/>
        </p:nvGrpSpPr>
        <p:grpSpPr>
          <a:xfrm>
            <a:off x="10670259" y="3202144"/>
            <a:ext cx="749110" cy="398587"/>
            <a:chOff x="-8604" y="3031291"/>
            <a:chExt cx="1182319" cy="629089"/>
          </a:xfrm>
        </p:grpSpPr>
        <p:sp>
          <p:nvSpPr>
            <p:cNvPr id="161" name="Freeform 183"/>
            <p:cNvSpPr>
              <a:spLocks/>
            </p:cNvSpPr>
            <p:nvPr/>
          </p:nvSpPr>
          <p:spPr bwMode="auto">
            <a:xfrm>
              <a:off x="-8604" y="3031291"/>
              <a:ext cx="1182319" cy="629088"/>
            </a:xfrm>
            <a:custGeom>
              <a:avLst/>
              <a:gdLst>
                <a:gd name="T0" fmla="*/ 79 w 99"/>
                <a:gd name="T1" fmla="*/ 72 h 72"/>
                <a:gd name="T2" fmla="*/ 23 w 99"/>
                <a:gd name="T3" fmla="*/ 72 h 72"/>
                <a:gd name="T4" fmla="*/ 0 w 99"/>
                <a:gd name="T5" fmla="*/ 49 h 72"/>
                <a:gd name="T6" fmla="*/ 14 w 99"/>
                <a:gd name="T7" fmla="*/ 29 h 72"/>
                <a:gd name="T8" fmla="*/ 13 w 99"/>
                <a:gd name="T9" fmla="*/ 26 h 72"/>
                <a:gd name="T10" fmla="*/ 40 w 99"/>
                <a:gd name="T11" fmla="*/ 0 h 72"/>
                <a:gd name="T12" fmla="*/ 64 w 99"/>
                <a:gd name="T13" fmla="*/ 17 h 72"/>
                <a:gd name="T14" fmla="*/ 73 w 99"/>
                <a:gd name="T15" fmla="*/ 13 h 72"/>
                <a:gd name="T16" fmla="*/ 86 w 99"/>
                <a:gd name="T17" fmla="*/ 26 h 72"/>
                <a:gd name="T18" fmla="*/ 84 w 99"/>
                <a:gd name="T19" fmla="*/ 34 h 72"/>
                <a:gd name="T20" fmla="*/ 99 w 99"/>
                <a:gd name="T21" fmla="*/ 53 h 72"/>
                <a:gd name="T22" fmla="*/ 79 w 99"/>
                <a:gd name="T23" fmla="*/ 7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72">
                  <a:moveTo>
                    <a:pt x="79" y="72"/>
                  </a:moveTo>
                  <a:cubicBezTo>
                    <a:pt x="23" y="72"/>
                    <a:pt x="23" y="72"/>
                    <a:pt x="23" y="72"/>
                  </a:cubicBezTo>
                  <a:cubicBezTo>
                    <a:pt x="11" y="72"/>
                    <a:pt x="0" y="62"/>
                    <a:pt x="0" y="49"/>
                  </a:cubicBezTo>
                  <a:cubicBezTo>
                    <a:pt x="0" y="40"/>
                    <a:pt x="6" y="32"/>
                    <a:pt x="14" y="29"/>
                  </a:cubicBezTo>
                  <a:cubicBezTo>
                    <a:pt x="14" y="28"/>
                    <a:pt x="13" y="27"/>
                    <a:pt x="13" y="26"/>
                  </a:cubicBezTo>
                  <a:cubicBezTo>
                    <a:pt x="13" y="12"/>
                    <a:pt x="25" y="0"/>
                    <a:pt x="40" y="0"/>
                  </a:cubicBezTo>
                  <a:cubicBezTo>
                    <a:pt x="51" y="0"/>
                    <a:pt x="60" y="7"/>
                    <a:pt x="64" y="17"/>
                  </a:cubicBezTo>
                  <a:cubicBezTo>
                    <a:pt x="66" y="15"/>
                    <a:pt x="69" y="13"/>
                    <a:pt x="73" y="13"/>
                  </a:cubicBezTo>
                  <a:cubicBezTo>
                    <a:pt x="80" y="13"/>
                    <a:pt x="86" y="19"/>
                    <a:pt x="86" y="26"/>
                  </a:cubicBezTo>
                  <a:cubicBezTo>
                    <a:pt x="86" y="29"/>
                    <a:pt x="85" y="31"/>
                    <a:pt x="84" y="34"/>
                  </a:cubicBezTo>
                  <a:cubicBezTo>
                    <a:pt x="92" y="36"/>
                    <a:pt x="99" y="43"/>
                    <a:pt x="99" y="53"/>
                  </a:cubicBezTo>
                  <a:cubicBezTo>
                    <a:pt x="99" y="63"/>
                    <a:pt x="90" y="72"/>
                    <a:pt x="79" y="72"/>
                  </a:cubicBezTo>
                  <a:close/>
                </a:path>
              </a:pathLst>
            </a:custGeom>
            <a:gradFill flip="none" rotWithShape="1">
              <a:gsLst>
                <a:gs pos="0">
                  <a:schemeClr val="bg1">
                    <a:lumMod val="85000"/>
                  </a:schemeClr>
                </a:gs>
                <a:gs pos="100000">
                  <a:srgbClr val="EEEEEE"/>
                </a:gs>
              </a:gsLst>
              <a:lin ang="18900000" scaled="1"/>
              <a:tileRect/>
            </a:gra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162" name="Freeform 138"/>
            <p:cNvSpPr>
              <a:spLocks/>
            </p:cNvSpPr>
            <p:nvPr/>
          </p:nvSpPr>
          <p:spPr bwMode="auto">
            <a:xfrm>
              <a:off x="28575" y="3509094"/>
              <a:ext cx="1107443" cy="151286"/>
            </a:xfrm>
            <a:custGeom>
              <a:avLst/>
              <a:gdLst>
                <a:gd name="connsiteX0" fmla="*/ 358288 w 983751"/>
                <a:gd name="connsiteY0" fmla="*/ 0 h 94213"/>
                <a:gd name="connsiteX1" fmla="*/ 695056 w 983751"/>
                <a:gd name="connsiteY1" fmla="*/ 45040 h 94213"/>
                <a:gd name="connsiteX2" fmla="*/ 821344 w 983751"/>
                <a:gd name="connsiteY2" fmla="*/ 34442 h 94213"/>
                <a:gd name="connsiteX3" fmla="*/ 949386 w 983751"/>
                <a:gd name="connsiteY3" fmla="*/ 44708 h 94213"/>
                <a:gd name="connsiteX4" fmla="*/ 983751 w 983751"/>
                <a:gd name="connsiteY4" fmla="*/ 54208 h 94213"/>
                <a:gd name="connsiteX5" fmla="*/ 929048 w 983751"/>
                <a:gd name="connsiteY5" fmla="*/ 80561 h 94213"/>
                <a:gd name="connsiteX6" fmla="*/ 836306 w 983751"/>
                <a:gd name="connsiteY6" fmla="*/ 94213 h 94213"/>
                <a:gd name="connsiteX7" fmla="*/ 167519 w 983751"/>
                <a:gd name="connsiteY7" fmla="*/ 94213 h 94213"/>
                <a:gd name="connsiteX8" fmla="*/ 64141 w 983751"/>
                <a:gd name="connsiteY8" fmla="*/ 78786 h 94213"/>
                <a:gd name="connsiteX9" fmla="*/ 0 w 983751"/>
                <a:gd name="connsiteY9" fmla="*/ 47735 h 94213"/>
                <a:gd name="connsiteX10" fmla="*/ 9023 w 983751"/>
                <a:gd name="connsiteY10" fmla="*/ 42473 h 94213"/>
                <a:gd name="connsiteX11" fmla="*/ 358288 w 983751"/>
                <a:gd name="connsiteY11" fmla="*/ 0 h 9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83751" h="94213">
                  <a:moveTo>
                    <a:pt x="358288" y="0"/>
                  </a:moveTo>
                  <a:cubicBezTo>
                    <a:pt x="512640" y="0"/>
                    <a:pt x="638928" y="18546"/>
                    <a:pt x="695056" y="45040"/>
                  </a:cubicBezTo>
                  <a:cubicBezTo>
                    <a:pt x="723120" y="39741"/>
                    <a:pt x="765216" y="34442"/>
                    <a:pt x="821344" y="34442"/>
                  </a:cubicBezTo>
                  <a:cubicBezTo>
                    <a:pt x="870456" y="34442"/>
                    <a:pt x="916060" y="38416"/>
                    <a:pt x="949386" y="44708"/>
                  </a:cubicBezTo>
                  <a:lnTo>
                    <a:pt x="983751" y="54208"/>
                  </a:lnTo>
                  <a:lnTo>
                    <a:pt x="929048" y="80561"/>
                  </a:lnTo>
                  <a:cubicBezTo>
                    <a:pt x="900498" y="89298"/>
                    <a:pt x="869148" y="94213"/>
                    <a:pt x="836306" y="94213"/>
                  </a:cubicBezTo>
                  <a:cubicBezTo>
                    <a:pt x="167519" y="94213"/>
                    <a:pt x="167519" y="94213"/>
                    <a:pt x="167519" y="94213"/>
                  </a:cubicBezTo>
                  <a:cubicBezTo>
                    <a:pt x="131691" y="94213"/>
                    <a:pt x="96610" y="88752"/>
                    <a:pt x="64141" y="78786"/>
                  </a:cubicBezTo>
                  <a:lnTo>
                    <a:pt x="0" y="47735"/>
                  </a:lnTo>
                  <a:lnTo>
                    <a:pt x="9023" y="42473"/>
                  </a:lnTo>
                  <a:cubicBezTo>
                    <a:pt x="66247" y="17884"/>
                    <a:pt x="200428" y="0"/>
                    <a:pt x="358288" y="0"/>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noAutofit/>
            </a:bodyPr>
            <a:lstStyle/>
            <a:p>
              <a:endParaRPr lang="en-IN" dirty="0">
                <a:solidFill>
                  <a:schemeClr val="bg1"/>
                </a:solidFill>
              </a:endParaRPr>
            </a:p>
          </p:txBody>
        </p:sp>
      </p:grpSp>
      <p:sp>
        <p:nvSpPr>
          <p:cNvPr id="170" name="TextBox 146"/>
          <p:cNvSpPr txBox="1"/>
          <p:nvPr/>
        </p:nvSpPr>
        <p:spPr>
          <a:xfrm>
            <a:off x="613644" y="4771430"/>
            <a:ext cx="4367660" cy="1686616"/>
          </a:xfrm>
          <a:prstGeom prst="rect">
            <a:avLst/>
          </a:prstGeom>
          <a:noFill/>
        </p:spPr>
        <p:txBody>
          <a:bodyPr wrap="square" lIns="0" tIns="0" rIns="0" bIns="0" rtlCol="0">
            <a:spAutoFit/>
          </a:bodyPr>
          <a:lstStyle/>
          <a:p>
            <a:pPr lvl="0"/>
            <a:r>
              <a:rPr lang="pl-PL" sz="1600" dirty="0" smtClean="0">
                <a:solidFill>
                  <a:schemeClr val="accent3"/>
                </a:solidFill>
                <a:latin typeface="Arial Black" pitchFamily="34" charset="0"/>
              </a:rPr>
              <a:t>PUNKTY WYJŚCIA</a:t>
            </a:r>
            <a:endParaRPr lang="en-IN" sz="1600" dirty="0" smtClean="0">
              <a:solidFill>
                <a:schemeClr val="accent3"/>
              </a:solidFill>
              <a:latin typeface="Arial Black" pitchFamily="34" charset="0"/>
            </a:endParaRPr>
          </a:p>
          <a:p>
            <a:pPr algn="just">
              <a:lnSpc>
                <a:spcPct val="120000"/>
              </a:lnSpc>
            </a:pPr>
            <a:r>
              <a:rPr lang="pl-PL" sz="1300" i="1" dirty="0" smtClean="0">
                <a:solidFill>
                  <a:schemeClr val="tx1">
                    <a:lumMod val="75000"/>
                    <a:lumOff val="25000"/>
                  </a:schemeClr>
                </a:solidFill>
              </a:rPr>
              <a:t>Rok 2011 rozpoczął trudny okres kryzysu gospodarczego, który dla samorządów był równoznaczny między innymi ze zmniejszeniem wpływów z tytułu udziału w podatku dochodowym od osób fizycznych i prawnych oraz podatków lokalnych od nieruchomości i środków transportowych. Jednocześnie zwiększają się wydatki socjalne.</a:t>
            </a:r>
            <a:endParaRPr lang="en-IN" sz="1300" i="1" dirty="0">
              <a:solidFill>
                <a:schemeClr val="tx1">
                  <a:lumMod val="75000"/>
                  <a:lumOff val="25000"/>
                </a:schemeClr>
              </a:solidFill>
            </a:endParaRPr>
          </a:p>
        </p:txBody>
      </p:sp>
      <p:sp>
        <p:nvSpPr>
          <p:cNvPr id="43" name="Rectangle 88"/>
          <p:cNvSpPr/>
          <p:nvPr/>
        </p:nvSpPr>
        <p:spPr>
          <a:xfrm>
            <a:off x="3026270" y="466601"/>
            <a:ext cx="2868503" cy="3831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0" bIns="0" rtlCol="0" anchor="ctr">
            <a:noAutofit/>
          </a:bodyPr>
          <a:lstStyle/>
          <a:p>
            <a:pPr lvl="0"/>
            <a:r>
              <a:rPr lang="pl-PL" sz="1700" dirty="0" smtClean="0">
                <a:solidFill>
                  <a:schemeClr val="bg1"/>
                </a:solidFill>
                <a:latin typeface="Arial Black" pitchFamily="34" charset="0"/>
              </a:rPr>
              <a:t>CELÓW SPOŁECZNYCH</a:t>
            </a:r>
            <a:endParaRPr lang="en-IN" sz="1700" dirty="0">
              <a:solidFill>
                <a:schemeClr val="bg1"/>
              </a:solidFill>
              <a:latin typeface="Arial Black" pitchFamily="34" charset="0"/>
            </a:endParaRPr>
          </a:p>
        </p:txBody>
      </p:sp>
      <p:sp>
        <p:nvSpPr>
          <p:cNvPr id="177" name="TextBox 146"/>
          <p:cNvSpPr txBox="1"/>
          <p:nvPr/>
        </p:nvSpPr>
        <p:spPr>
          <a:xfrm>
            <a:off x="7080067" y="4450985"/>
            <a:ext cx="4667795" cy="2019014"/>
          </a:xfrm>
          <a:prstGeom prst="rect">
            <a:avLst/>
          </a:prstGeom>
          <a:noFill/>
        </p:spPr>
        <p:txBody>
          <a:bodyPr wrap="square" lIns="0" tIns="0" rIns="0" bIns="0" rtlCol="0">
            <a:spAutoFit/>
          </a:bodyPr>
          <a:lstStyle/>
          <a:p>
            <a:pPr lvl="0" algn="r"/>
            <a:r>
              <a:rPr lang="pl-PL" sz="1600" dirty="0" smtClean="0">
                <a:solidFill>
                  <a:srgbClr val="794BCD"/>
                </a:solidFill>
                <a:latin typeface="Arial Black" pitchFamily="34" charset="0"/>
              </a:rPr>
              <a:t>CELE</a:t>
            </a:r>
            <a:endParaRPr lang="en-IN" sz="1600" dirty="0" smtClean="0">
              <a:solidFill>
                <a:srgbClr val="794BCD"/>
              </a:solidFill>
              <a:latin typeface="Arial Black" pitchFamily="34" charset="0"/>
            </a:endParaRPr>
          </a:p>
          <a:p>
            <a:pPr algn="just">
              <a:lnSpc>
                <a:spcPct val="120000"/>
              </a:lnSpc>
            </a:pPr>
            <a:r>
              <a:rPr lang="pl-PL" sz="1200" i="1" dirty="0" smtClean="0">
                <a:solidFill>
                  <a:schemeClr val="tx1">
                    <a:lumMod val="75000"/>
                    <a:lumOff val="25000"/>
                  </a:schemeClr>
                </a:solidFill>
              </a:rPr>
              <a:t>Zdecydowana większość działań ukierunkowana jest na takie zarządzanie Miastem, które nie tylko pozwoli Częstochowie dobrze przetrwać kryzys, ale da szansę na rozwój gospodarczy. Szereg przedsięwzięć to zadania długofalowe, wymagające kontynuacji. Wszystkie zmierzają jednak do widocznej poprawy warunków życia mieszkańców Miasta, poprawy stanu miejskiej infrastruktury, w tym drogowej oraz tworzenia dogodnych warunków do rozwoju przedsiębiorczości i powstawania nowych miejsc pracy.</a:t>
            </a:r>
            <a:endParaRPr lang="en-IN" sz="1200" i="1" dirty="0">
              <a:solidFill>
                <a:schemeClr val="tx1">
                  <a:lumMod val="75000"/>
                  <a:lumOff val="25000"/>
                </a:schemeClr>
              </a:solidFill>
            </a:endParaRPr>
          </a:p>
        </p:txBody>
      </p:sp>
    </p:spTree>
    <p:extLst>
      <p:ext uri="{BB962C8B-B14F-4D97-AF65-F5344CB8AC3E}">
        <p14:creationId xmlns:p14="http://schemas.microsoft.com/office/powerpoint/2010/main" val="2090594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down)">
                                      <p:cBhvr>
                                        <p:cTn id="7" dur="800"/>
                                        <p:tgtEl>
                                          <p:spTgt spid="42"/>
                                        </p:tgtEl>
                                      </p:cBhvr>
                                    </p:animEffect>
                                  </p:childTnLst>
                                </p:cTn>
                              </p:par>
                              <p:par>
                                <p:cTn id="8" presetID="22" presetClass="entr" presetSubtype="2" fill="hold" grpId="0" nodeType="withEffect">
                                  <p:stCondLst>
                                    <p:cond delay="300"/>
                                  </p:stCondLst>
                                  <p:childTnLst>
                                    <p:set>
                                      <p:cBhvr>
                                        <p:cTn id="9" dur="1" fill="hold">
                                          <p:stCondLst>
                                            <p:cond delay="0"/>
                                          </p:stCondLst>
                                        </p:cTn>
                                        <p:tgtEl>
                                          <p:spTgt spid="38"/>
                                        </p:tgtEl>
                                        <p:attrNameLst>
                                          <p:attrName>style.visibility</p:attrName>
                                        </p:attrNameLst>
                                      </p:cBhvr>
                                      <p:to>
                                        <p:strVal val="visible"/>
                                      </p:to>
                                    </p:set>
                                    <p:animEffect transition="in" filter="wipe(right)">
                                      <p:cBhvr>
                                        <p:cTn id="10" dur="800"/>
                                        <p:tgtEl>
                                          <p:spTgt spid="38"/>
                                        </p:tgtEl>
                                      </p:cBhvr>
                                    </p:animEffect>
                                  </p:childTnLst>
                                </p:cTn>
                              </p:par>
                              <p:par>
                                <p:cTn id="11" presetID="22" presetClass="entr" presetSubtype="8" fill="hold" grpId="0" nodeType="withEffect">
                                  <p:stCondLst>
                                    <p:cond delay="800"/>
                                  </p:stCondLst>
                                  <p:childTnLst>
                                    <p:set>
                                      <p:cBhvr>
                                        <p:cTn id="12" dur="1" fill="hold">
                                          <p:stCondLst>
                                            <p:cond delay="0"/>
                                          </p:stCondLst>
                                        </p:cTn>
                                        <p:tgtEl>
                                          <p:spTgt spid="43"/>
                                        </p:tgtEl>
                                        <p:attrNameLst>
                                          <p:attrName>style.visibility</p:attrName>
                                        </p:attrNameLst>
                                      </p:cBhvr>
                                      <p:to>
                                        <p:strVal val="visible"/>
                                      </p:to>
                                    </p:set>
                                    <p:animEffect transition="in" filter="wipe(left)">
                                      <p:cBhvr>
                                        <p:cTn id="13" dur="500"/>
                                        <p:tgtEl>
                                          <p:spTgt spid="43"/>
                                        </p:tgtEl>
                                      </p:cBhvr>
                                    </p:animEffect>
                                  </p:childTnLst>
                                </p:cTn>
                              </p:par>
                              <p:par>
                                <p:cTn id="14" presetID="10" presetClass="entr" presetSubtype="0" fill="hold" nodeType="withEffect">
                                  <p:stCondLst>
                                    <p:cond delay="300"/>
                                  </p:stCondLst>
                                  <p:childTnLst>
                                    <p:set>
                                      <p:cBhvr>
                                        <p:cTn id="15" dur="1" fill="hold">
                                          <p:stCondLst>
                                            <p:cond delay="0"/>
                                          </p:stCondLst>
                                        </p:cTn>
                                        <p:tgtEl>
                                          <p:spTgt spid="154"/>
                                        </p:tgtEl>
                                        <p:attrNameLst>
                                          <p:attrName>style.visibility</p:attrName>
                                        </p:attrNameLst>
                                      </p:cBhvr>
                                      <p:to>
                                        <p:strVal val="visible"/>
                                      </p:to>
                                    </p:set>
                                    <p:animEffect transition="in" filter="fade">
                                      <p:cBhvr>
                                        <p:cTn id="16" dur="900"/>
                                        <p:tgtEl>
                                          <p:spTgt spid="154"/>
                                        </p:tgtEl>
                                      </p:cBhvr>
                                    </p:animEffect>
                                  </p:childTnLst>
                                </p:cTn>
                              </p:par>
                              <p:par>
                                <p:cTn id="17" presetID="10" presetClass="entr" presetSubtype="0" fill="hold" nodeType="withEffect">
                                  <p:stCondLst>
                                    <p:cond delay="400"/>
                                  </p:stCondLst>
                                  <p:childTnLst>
                                    <p:set>
                                      <p:cBhvr>
                                        <p:cTn id="18" dur="1" fill="hold">
                                          <p:stCondLst>
                                            <p:cond delay="0"/>
                                          </p:stCondLst>
                                        </p:cTn>
                                        <p:tgtEl>
                                          <p:spTgt spid="157"/>
                                        </p:tgtEl>
                                        <p:attrNameLst>
                                          <p:attrName>style.visibility</p:attrName>
                                        </p:attrNameLst>
                                      </p:cBhvr>
                                      <p:to>
                                        <p:strVal val="visible"/>
                                      </p:to>
                                    </p:set>
                                    <p:animEffect transition="in" filter="fade">
                                      <p:cBhvr>
                                        <p:cTn id="19" dur="900"/>
                                        <p:tgtEl>
                                          <p:spTgt spid="157"/>
                                        </p:tgtEl>
                                      </p:cBhvr>
                                    </p:animEffect>
                                  </p:childTnLst>
                                </p:cTn>
                              </p:par>
                              <p:par>
                                <p:cTn id="20" presetID="10" presetClass="entr" presetSubtype="0" fill="hold" nodeType="withEffect">
                                  <p:stCondLst>
                                    <p:cond delay="200"/>
                                  </p:stCondLst>
                                  <p:childTnLst>
                                    <p:set>
                                      <p:cBhvr>
                                        <p:cTn id="21" dur="1" fill="hold">
                                          <p:stCondLst>
                                            <p:cond delay="0"/>
                                          </p:stCondLst>
                                        </p:cTn>
                                        <p:tgtEl>
                                          <p:spTgt spid="160"/>
                                        </p:tgtEl>
                                        <p:attrNameLst>
                                          <p:attrName>style.visibility</p:attrName>
                                        </p:attrNameLst>
                                      </p:cBhvr>
                                      <p:to>
                                        <p:strVal val="visible"/>
                                      </p:to>
                                    </p:set>
                                    <p:animEffect transition="in" filter="fade">
                                      <p:cBhvr>
                                        <p:cTn id="22" dur="1000"/>
                                        <p:tgtEl>
                                          <p:spTgt spid="160"/>
                                        </p:tgtEl>
                                      </p:cBhvr>
                                    </p:animEffect>
                                  </p:childTnLst>
                                </p:cTn>
                              </p:par>
                            </p:childTnLst>
                          </p:cTn>
                        </p:par>
                        <p:par>
                          <p:cTn id="23" fill="hold">
                            <p:stCondLst>
                              <p:cond delay="1300"/>
                            </p:stCondLst>
                            <p:childTnLst>
                              <p:par>
                                <p:cTn id="24" presetID="2" presetClass="entr" presetSubtype="8" accel="93000" fill="hold" grpId="0" nodeType="afterEffect">
                                  <p:stCondLst>
                                    <p:cond delay="0"/>
                                  </p:stCondLst>
                                  <p:childTnLst>
                                    <p:set>
                                      <p:cBhvr>
                                        <p:cTn id="25" dur="1" fill="hold">
                                          <p:stCondLst>
                                            <p:cond delay="0"/>
                                          </p:stCondLst>
                                        </p:cTn>
                                        <p:tgtEl>
                                          <p:spTgt spid="40"/>
                                        </p:tgtEl>
                                        <p:attrNameLst>
                                          <p:attrName>style.visibility</p:attrName>
                                        </p:attrNameLst>
                                      </p:cBhvr>
                                      <p:to>
                                        <p:strVal val="visible"/>
                                      </p:to>
                                    </p:set>
                                    <p:anim calcmode="lin" valueType="num">
                                      <p:cBhvr additive="base">
                                        <p:cTn id="26" dur="2000" fill="hold"/>
                                        <p:tgtEl>
                                          <p:spTgt spid="40"/>
                                        </p:tgtEl>
                                        <p:attrNameLst>
                                          <p:attrName>ppt_x</p:attrName>
                                        </p:attrNameLst>
                                      </p:cBhvr>
                                      <p:tavLst>
                                        <p:tav tm="0">
                                          <p:val>
                                            <p:strVal val="0-#ppt_w/2"/>
                                          </p:val>
                                        </p:tav>
                                        <p:tav tm="100000">
                                          <p:val>
                                            <p:strVal val="#ppt_x"/>
                                          </p:val>
                                        </p:tav>
                                      </p:tavLst>
                                    </p:anim>
                                    <p:anim calcmode="lin" valueType="num">
                                      <p:cBhvr additive="base">
                                        <p:cTn id="27" dur="2000" fill="hold"/>
                                        <p:tgtEl>
                                          <p:spTgt spid="40"/>
                                        </p:tgtEl>
                                        <p:attrNameLst>
                                          <p:attrName>ppt_y</p:attrName>
                                        </p:attrNameLst>
                                      </p:cBhvr>
                                      <p:tavLst>
                                        <p:tav tm="0">
                                          <p:val>
                                            <p:strVal val="#ppt_y"/>
                                          </p:val>
                                        </p:tav>
                                        <p:tav tm="100000">
                                          <p:val>
                                            <p:strVal val="#ppt_y"/>
                                          </p:val>
                                        </p:tav>
                                      </p:tavLst>
                                    </p:anim>
                                  </p:childTnLst>
                                </p:cTn>
                              </p:par>
                              <p:par>
                                <p:cTn id="28" presetID="2" presetClass="entr" presetSubtype="8" accel="93000" fill="hold" grpId="0" nodeType="withEffect">
                                  <p:stCondLst>
                                    <p:cond delay="0"/>
                                  </p:stCondLst>
                                  <p:childTnLst>
                                    <p:set>
                                      <p:cBhvr>
                                        <p:cTn id="29" dur="1" fill="hold">
                                          <p:stCondLst>
                                            <p:cond delay="0"/>
                                          </p:stCondLst>
                                        </p:cTn>
                                        <p:tgtEl>
                                          <p:spTgt spid="41"/>
                                        </p:tgtEl>
                                        <p:attrNameLst>
                                          <p:attrName>style.visibility</p:attrName>
                                        </p:attrNameLst>
                                      </p:cBhvr>
                                      <p:to>
                                        <p:strVal val="visible"/>
                                      </p:to>
                                    </p:set>
                                    <p:anim calcmode="lin" valueType="num">
                                      <p:cBhvr additive="base">
                                        <p:cTn id="30" dur="2000" fill="hold"/>
                                        <p:tgtEl>
                                          <p:spTgt spid="41"/>
                                        </p:tgtEl>
                                        <p:attrNameLst>
                                          <p:attrName>ppt_x</p:attrName>
                                        </p:attrNameLst>
                                      </p:cBhvr>
                                      <p:tavLst>
                                        <p:tav tm="0">
                                          <p:val>
                                            <p:strVal val="0-#ppt_w/2"/>
                                          </p:val>
                                        </p:tav>
                                        <p:tav tm="100000">
                                          <p:val>
                                            <p:strVal val="#ppt_x"/>
                                          </p:val>
                                        </p:tav>
                                      </p:tavLst>
                                    </p:anim>
                                    <p:anim calcmode="lin" valueType="num">
                                      <p:cBhvr additive="base">
                                        <p:cTn id="31" dur="2000" fill="hold"/>
                                        <p:tgtEl>
                                          <p:spTgt spid="41"/>
                                        </p:tgtEl>
                                        <p:attrNameLst>
                                          <p:attrName>ppt_y</p:attrName>
                                        </p:attrNameLst>
                                      </p:cBhvr>
                                      <p:tavLst>
                                        <p:tav tm="0">
                                          <p:val>
                                            <p:strVal val="#ppt_y"/>
                                          </p:val>
                                        </p:tav>
                                        <p:tav tm="100000">
                                          <p:val>
                                            <p:strVal val="#ppt_y"/>
                                          </p:val>
                                        </p:tav>
                                      </p:tavLst>
                                    </p:anim>
                                  </p:childTnLst>
                                </p:cTn>
                              </p:par>
                              <p:par>
                                <p:cTn id="32" presetID="2" presetClass="entr" presetSubtype="8" accel="93000" fill="hold" grpId="0" nodeType="withEffect">
                                  <p:stCondLst>
                                    <p:cond delay="0"/>
                                  </p:stCondLst>
                                  <p:childTnLst>
                                    <p:set>
                                      <p:cBhvr>
                                        <p:cTn id="33" dur="1" fill="hold">
                                          <p:stCondLst>
                                            <p:cond delay="0"/>
                                          </p:stCondLst>
                                        </p:cTn>
                                        <p:tgtEl>
                                          <p:spTgt spid="46"/>
                                        </p:tgtEl>
                                        <p:attrNameLst>
                                          <p:attrName>style.visibility</p:attrName>
                                        </p:attrNameLst>
                                      </p:cBhvr>
                                      <p:to>
                                        <p:strVal val="visible"/>
                                      </p:to>
                                    </p:set>
                                    <p:anim calcmode="lin" valueType="num">
                                      <p:cBhvr additive="base">
                                        <p:cTn id="34" dur="2000" fill="hold"/>
                                        <p:tgtEl>
                                          <p:spTgt spid="46"/>
                                        </p:tgtEl>
                                        <p:attrNameLst>
                                          <p:attrName>ppt_x</p:attrName>
                                        </p:attrNameLst>
                                      </p:cBhvr>
                                      <p:tavLst>
                                        <p:tav tm="0">
                                          <p:val>
                                            <p:strVal val="0-#ppt_w/2"/>
                                          </p:val>
                                        </p:tav>
                                        <p:tav tm="100000">
                                          <p:val>
                                            <p:strVal val="#ppt_x"/>
                                          </p:val>
                                        </p:tav>
                                      </p:tavLst>
                                    </p:anim>
                                    <p:anim calcmode="lin" valueType="num">
                                      <p:cBhvr additive="base">
                                        <p:cTn id="35" dur="2000" fill="hold"/>
                                        <p:tgtEl>
                                          <p:spTgt spid="46"/>
                                        </p:tgtEl>
                                        <p:attrNameLst>
                                          <p:attrName>ppt_y</p:attrName>
                                        </p:attrNameLst>
                                      </p:cBhvr>
                                      <p:tavLst>
                                        <p:tav tm="0">
                                          <p:val>
                                            <p:strVal val="#ppt_y"/>
                                          </p:val>
                                        </p:tav>
                                        <p:tav tm="100000">
                                          <p:val>
                                            <p:strVal val="#ppt_y"/>
                                          </p:val>
                                        </p:tav>
                                      </p:tavLst>
                                    </p:anim>
                                  </p:childTnLst>
                                </p:cTn>
                              </p:par>
                              <p:par>
                                <p:cTn id="36" presetID="2" presetClass="entr" presetSubtype="8" accel="93000" fill="hold" grpId="0" nodeType="withEffect">
                                  <p:stCondLst>
                                    <p:cond delay="0"/>
                                  </p:stCondLst>
                                  <p:childTnLst>
                                    <p:set>
                                      <p:cBhvr>
                                        <p:cTn id="37" dur="1" fill="hold">
                                          <p:stCondLst>
                                            <p:cond delay="0"/>
                                          </p:stCondLst>
                                        </p:cTn>
                                        <p:tgtEl>
                                          <p:spTgt spid="47"/>
                                        </p:tgtEl>
                                        <p:attrNameLst>
                                          <p:attrName>style.visibility</p:attrName>
                                        </p:attrNameLst>
                                      </p:cBhvr>
                                      <p:to>
                                        <p:strVal val="visible"/>
                                      </p:to>
                                    </p:set>
                                    <p:anim calcmode="lin" valueType="num">
                                      <p:cBhvr additive="base">
                                        <p:cTn id="38" dur="2000" fill="hold"/>
                                        <p:tgtEl>
                                          <p:spTgt spid="47"/>
                                        </p:tgtEl>
                                        <p:attrNameLst>
                                          <p:attrName>ppt_x</p:attrName>
                                        </p:attrNameLst>
                                      </p:cBhvr>
                                      <p:tavLst>
                                        <p:tav tm="0">
                                          <p:val>
                                            <p:strVal val="0-#ppt_w/2"/>
                                          </p:val>
                                        </p:tav>
                                        <p:tav tm="100000">
                                          <p:val>
                                            <p:strVal val="#ppt_x"/>
                                          </p:val>
                                        </p:tav>
                                      </p:tavLst>
                                    </p:anim>
                                    <p:anim calcmode="lin" valueType="num">
                                      <p:cBhvr additive="base">
                                        <p:cTn id="39" dur="2000" fill="hold"/>
                                        <p:tgtEl>
                                          <p:spTgt spid="47"/>
                                        </p:tgtEl>
                                        <p:attrNameLst>
                                          <p:attrName>ppt_y</p:attrName>
                                        </p:attrNameLst>
                                      </p:cBhvr>
                                      <p:tavLst>
                                        <p:tav tm="0">
                                          <p:val>
                                            <p:strVal val="#ppt_y"/>
                                          </p:val>
                                        </p:tav>
                                        <p:tav tm="100000">
                                          <p:val>
                                            <p:strVal val="#ppt_y"/>
                                          </p:val>
                                        </p:tav>
                                      </p:tavLst>
                                    </p:anim>
                                  </p:childTnLst>
                                </p:cTn>
                              </p:par>
                              <p:par>
                                <p:cTn id="40" presetID="2" presetClass="entr" presetSubtype="8" accel="93000" fill="hold" grpId="0" nodeType="withEffect">
                                  <p:stCondLst>
                                    <p:cond delay="0"/>
                                  </p:stCondLst>
                                  <p:childTnLst>
                                    <p:set>
                                      <p:cBhvr>
                                        <p:cTn id="41" dur="1" fill="hold">
                                          <p:stCondLst>
                                            <p:cond delay="0"/>
                                          </p:stCondLst>
                                        </p:cTn>
                                        <p:tgtEl>
                                          <p:spTgt spid="48"/>
                                        </p:tgtEl>
                                        <p:attrNameLst>
                                          <p:attrName>style.visibility</p:attrName>
                                        </p:attrNameLst>
                                      </p:cBhvr>
                                      <p:to>
                                        <p:strVal val="visible"/>
                                      </p:to>
                                    </p:set>
                                    <p:anim calcmode="lin" valueType="num">
                                      <p:cBhvr additive="base">
                                        <p:cTn id="42" dur="2000" fill="hold"/>
                                        <p:tgtEl>
                                          <p:spTgt spid="48"/>
                                        </p:tgtEl>
                                        <p:attrNameLst>
                                          <p:attrName>ppt_x</p:attrName>
                                        </p:attrNameLst>
                                      </p:cBhvr>
                                      <p:tavLst>
                                        <p:tav tm="0">
                                          <p:val>
                                            <p:strVal val="0-#ppt_w/2"/>
                                          </p:val>
                                        </p:tav>
                                        <p:tav tm="100000">
                                          <p:val>
                                            <p:strVal val="#ppt_x"/>
                                          </p:val>
                                        </p:tav>
                                      </p:tavLst>
                                    </p:anim>
                                    <p:anim calcmode="lin" valueType="num">
                                      <p:cBhvr additive="base">
                                        <p:cTn id="43" dur="2000" fill="hold"/>
                                        <p:tgtEl>
                                          <p:spTgt spid="48"/>
                                        </p:tgtEl>
                                        <p:attrNameLst>
                                          <p:attrName>ppt_y</p:attrName>
                                        </p:attrNameLst>
                                      </p:cBhvr>
                                      <p:tavLst>
                                        <p:tav tm="0">
                                          <p:val>
                                            <p:strVal val="#ppt_y"/>
                                          </p:val>
                                        </p:tav>
                                        <p:tav tm="100000">
                                          <p:val>
                                            <p:strVal val="#ppt_y"/>
                                          </p:val>
                                        </p:tav>
                                      </p:tavLst>
                                    </p:anim>
                                  </p:childTnLst>
                                </p:cTn>
                              </p:par>
                              <p:par>
                                <p:cTn id="44" presetID="2" presetClass="entr" presetSubtype="8" accel="93000" fill="hold" grpId="0" nodeType="withEffect">
                                  <p:stCondLst>
                                    <p:cond delay="0"/>
                                  </p:stCondLst>
                                  <p:childTnLst>
                                    <p:set>
                                      <p:cBhvr>
                                        <p:cTn id="45" dur="1" fill="hold">
                                          <p:stCondLst>
                                            <p:cond delay="0"/>
                                          </p:stCondLst>
                                        </p:cTn>
                                        <p:tgtEl>
                                          <p:spTgt spid="49"/>
                                        </p:tgtEl>
                                        <p:attrNameLst>
                                          <p:attrName>style.visibility</p:attrName>
                                        </p:attrNameLst>
                                      </p:cBhvr>
                                      <p:to>
                                        <p:strVal val="visible"/>
                                      </p:to>
                                    </p:set>
                                    <p:anim calcmode="lin" valueType="num">
                                      <p:cBhvr additive="base">
                                        <p:cTn id="46" dur="2000" fill="hold"/>
                                        <p:tgtEl>
                                          <p:spTgt spid="49"/>
                                        </p:tgtEl>
                                        <p:attrNameLst>
                                          <p:attrName>ppt_x</p:attrName>
                                        </p:attrNameLst>
                                      </p:cBhvr>
                                      <p:tavLst>
                                        <p:tav tm="0">
                                          <p:val>
                                            <p:strVal val="0-#ppt_w/2"/>
                                          </p:val>
                                        </p:tav>
                                        <p:tav tm="100000">
                                          <p:val>
                                            <p:strVal val="#ppt_x"/>
                                          </p:val>
                                        </p:tav>
                                      </p:tavLst>
                                    </p:anim>
                                    <p:anim calcmode="lin" valueType="num">
                                      <p:cBhvr additive="base">
                                        <p:cTn id="47" dur="2000" fill="hold"/>
                                        <p:tgtEl>
                                          <p:spTgt spid="49"/>
                                        </p:tgtEl>
                                        <p:attrNameLst>
                                          <p:attrName>ppt_y</p:attrName>
                                        </p:attrNameLst>
                                      </p:cBhvr>
                                      <p:tavLst>
                                        <p:tav tm="0">
                                          <p:val>
                                            <p:strVal val="#ppt_y"/>
                                          </p:val>
                                        </p:tav>
                                        <p:tav tm="100000">
                                          <p:val>
                                            <p:strVal val="#ppt_y"/>
                                          </p:val>
                                        </p:tav>
                                      </p:tavLst>
                                    </p:anim>
                                  </p:childTnLst>
                                </p:cTn>
                              </p:par>
                              <p:par>
                                <p:cTn id="48" presetID="2" presetClass="entr" presetSubtype="8" accel="93000" fill="hold" grpId="0" nodeType="withEffect">
                                  <p:stCondLst>
                                    <p:cond delay="0"/>
                                  </p:stCondLst>
                                  <p:childTnLst>
                                    <p:set>
                                      <p:cBhvr>
                                        <p:cTn id="49" dur="1" fill="hold">
                                          <p:stCondLst>
                                            <p:cond delay="0"/>
                                          </p:stCondLst>
                                        </p:cTn>
                                        <p:tgtEl>
                                          <p:spTgt spid="50"/>
                                        </p:tgtEl>
                                        <p:attrNameLst>
                                          <p:attrName>style.visibility</p:attrName>
                                        </p:attrNameLst>
                                      </p:cBhvr>
                                      <p:to>
                                        <p:strVal val="visible"/>
                                      </p:to>
                                    </p:set>
                                    <p:anim calcmode="lin" valueType="num">
                                      <p:cBhvr additive="base">
                                        <p:cTn id="50" dur="2000" fill="hold"/>
                                        <p:tgtEl>
                                          <p:spTgt spid="50"/>
                                        </p:tgtEl>
                                        <p:attrNameLst>
                                          <p:attrName>ppt_x</p:attrName>
                                        </p:attrNameLst>
                                      </p:cBhvr>
                                      <p:tavLst>
                                        <p:tav tm="0">
                                          <p:val>
                                            <p:strVal val="0-#ppt_w/2"/>
                                          </p:val>
                                        </p:tav>
                                        <p:tav tm="100000">
                                          <p:val>
                                            <p:strVal val="#ppt_x"/>
                                          </p:val>
                                        </p:tav>
                                      </p:tavLst>
                                    </p:anim>
                                    <p:anim calcmode="lin" valueType="num">
                                      <p:cBhvr additive="base">
                                        <p:cTn id="51" dur="2000" fill="hold"/>
                                        <p:tgtEl>
                                          <p:spTgt spid="50"/>
                                        </p:tgtEl>
                                        <p:attrNameLst>
                                          <p:attrName>ppt_y</p:attrName>
                                        </p:attrNameLst>
                                      </p:cBhvr>
                                      <p:tavLst>
                                        <p:tav tm="0">
                                          <p:val>
                                            <p:strVal val="#ppt_y"/>
                                          </p:val>
                                        </p:tav>
                                        <p:tav tm="100000">
                                          <p:val>
                                            <p:strVal val="#ppt_y"/>
                                          </p:val>
                                        </p:tav>
                                      </p:tavLst>
                                    </p:anim>
                                  </p:childTnLst>
                                </p:cTn>
                              </p:par>
                              <p:par>
                                <p:cTn id="52" presetID="2" presetClass="entr" presetSubtype="8" accel="93000" fill="hold" grpId="0" nodeType="withEffect">
                                  <p:stCondLst>
                                    <p:cond delay="0"/>
                                  </p:stCondLst>
                                  <p:childTnLst>
                                    <p:set>
                                      <p:cBhvr>
                                        <p:cTn id="53" dur="1" fill="hold">
                                          <p:stCondLst>
                                            <p:cond delay="0"/>
                                          </p:stCondLst>
                                        </p:cTn>
                                        <p:tgtEl>
                                          <p:spTgt spid="51"/>
                                        </p:tgtEl>
                                        <p:attrNameLst>
                                          <p:attrName>style.visibility</p:attrName>
                                        </p:attrNameLst>
                                      </p:cBhvr>
                                      <p:to>
                                        <p:strVal val="visible"/>
                                      </p:to>
                                    </p:set>
                                    <p:anim calcmode="lin" valueType="num">
                                      <p:cBhvr additive="base">
                                        <p:cTn id="54" dur="2000" fill="hold"/>
                                        <p:tgtEl>
                                          <p:spTgt spid="51"/>
                                        </p:tgtEl>
                                        <p:attrNameLst>
                                          <p:attrName>ppt_x</p:attrName>
                                        </p:attrNameLst>
                                      </p:cBhvr>
                                      <p:tavLst>
                                        <p:tav tm="0">
                                          <p:val>
                                            <p:strVal val="0-#ppt_w/2"/>
                                          </p:val>
                                        </p:tav>
                                        <p:tav tm="100000">
                                          <p:val>
                                            <p:strVal val="#ppt_x"/>
                                          </p:val>
                                        </p:tav>
                                      </p:tavLst>
                                    </p:anim>
                                    <p:anim calcmode="lin" valueType="num">
                                      <p:cBhvr additive="base">
                                        <p:cTn id="55" dur="2000" fill="hold"/>
                                        <p:tgtEl>
                                          <p:spTgt spid="51"/>
                                        </p:tgtEl>
                                        <p:attrNameLst>
                                          <p:attrName>ppt_y</p:attrName>
                                        </p:attrNameLst>
                                      </p:cBhvr>
                                      <p:tavLst>
                                        <p:tav tm="0">
                                          <p:val>
                                            <p:strVal val="#ppt_y"/>
                                          </p:val>
                                        </p:tav>
                                        <p:tav tm="100000">
                                          <p:val>
                                            <p:strVal val="#ppt_y"/>
                                          </p:val>
                                        </p:tav>
                                      </p:tavLst>
                                    </p:anim>
                                  </p:childTnLst>
                                </p:cTn>
                              </p:par>
                              <p:par>
                                <p:cTn id="56" presetID="2" presetClass="entr" presetSubtype="8" accel="93000" fill="hold" grpId="0" nodeType="withEffect">
                                  <p:stCondLst>
                                    <p:cond delay="0"/>
                                  </p:stCondLst>
                                  <p:childTnLst>
                                    <p:set>
                                      <p:cBhvr>
                                        <p:cTn id="57" dur="1" fill="hold">
                                          <p:stCondLst>
                                            <p:cond delay="0"/>
                                          </p:stCondLst>
                                        </p:cTn>
                                        <p:tgtEl>
                                          <p:spTgt spid="52"/>
                                        </p:tgtEl>
                                        <p:attrNameLst>
                                          <p:attrName>style.visibility</p:attrName>
                                        </p:attrNameLst>
                                      </p:cBhvr>
                                      <p:to>
                                        <p:strVal val="visible"/>
                                      </p:to>
                                    </p:set>
                                    <p:anim calcmode="lin" valueType="num">
                                      <p:cBhvr additive="base">
                                        <p:cTn id="58" dur="2000" fill="hold"/>
                                        <p:tgtEl>
                                          <p:spTgt spid="52"/>
                                        </p:tgtEl>
                                        <p:attrNameLst>
                                          <p:attrName>ppt_x</p:attrName>
                                        </p:attrNameLst>
                                      </p:cBhvr>
                                      <p:tavLst>
                                        <p:tav tm="0">
                                          <p:val>
                                            <p:strVal val="0-#ppt_w/2"/>
                                          </p:val>
                                        </p:tav>
                                        <p:tav tm="100000">
                                          <p:val>
                                            <p:strVal val="#ppt_x"/>
                                          </p:val>
                                        </p:tav>
                                      </p:tavLst>
                                    </p:anim>
                                    <p:anim calcmode="lin" valueType="num">
                                      <p:cBhvr additive="base">
                                        <p:cTn id="59" dur="2000" fill="hold"/>
                                        <p:tgtEl>
                                          <p:spTgt spid="52"/>
                                        </p:tgtEl>
                                        <p:attrNameLst>
                                          <p:attrName>ppt_y</p:attrName>
                                        </p:attrNameLst>
                                      </p:cBhvr>
                                      <p:tavLst>
                                        <p:tav tm="0">
                                          <p:val>
                                            <p:strVal val="#ppt_y"/>
                                          </p:val>
                                        </p:tav>
                                        <p:tav tm="100000">
                                          <p:val>
                                            <p:strVal val="#ppt_y"/>
                                          </p:val>
                                        </p:tav>
                                      </p:tavLst>
                                    </p:anim>
                                  </p:childTnLst>
                                </p:cTn>
                              </p:par>
                              <p:par>
                                <p:cTn id="60" presetID="2" presetClass="entr" presetSubtype="8" accel="93000" fill="hold" grpId="0" nodeType="withEffect">
                                  <p:stCondLst>
                                    <p:cond delay="0"/>
                                  </p:stCondLst>
                                  <p:childTnLst>
                                    <p:set>
                                      <p:cBhvr>
                                        <p:cTn id="61" dur="1" fill="hold">
                                          <p:stCondLst>
                                            <p:cond delay="0"/>
                                          </p:stCondLst>
                                        </p:cTn>
                                        <p:tgtEl>
                                          <p:spTgt spid="53"/>
                                        </p:tgtEl>
                                        <p:attrNameLst>
                                          <p:attrName>style.visibility</p:attrName>
                                        </p:attrNameLst>
                                      </p:cBhvr>
                                      <p:to>
                                        <p:strVal val="visible"/>
                                      </p:to>
                                    </p:set>
                                    <p:anim calcmode="lin" valueType="num">
                                      <p:cBhvr additive="base">
                                        <p:cTn id="62" dur="2000" fill="hold"/>
                                        <p:tgtEl>
                                          <p:spTgt spid="53"/>
                                        </p:tgtEl>
                                        <p:attrNameLst>
                                          <p:attrName>ppt_x</p:attrName>
                                        </p:attrNameLst>
                                      </p:cBhvr>
                                      <p:tavLst>
                                        <p:tav tm="0">
                                          <p:val>
                                            <p:strVal val="0-#ppt_w/2"/>
                                          </p:val>
                                        </p:tav>
                                        <p:tav tm="100000">
                                          <p:val>
                                            <p:strVal val="#ppt_x"/>
                                          </p:val>
                                        </p:tav>
                                      </p:tavLst>
                                    </p:anim>
                                    <p:anim calcmode="lin" valueType="num">
                                      <p:cBhvr additive="base">
                                        <p:cTn id="63" dur="2000" fill="hold"/>
                                        <p:tgtEl>
                                          <p:spTgt spid="53"/>
                                        </p:tgtEl>
                                        <p:attrNameLst>
                                          <p:attrName>ppt_y</p:attrName>
                                        </p:attrNameLst>
                                      </p:cBhvr>
                                      <p:tavLst>
                                        <p:tav tm="0">
                                          <p:val>
                                            <p:strVal val="#ppt_y"/>
                                          </p:val>
                                        </p:tav>
                                        <p:tav tm="100000">
                                          <p:val>
                                            <p:strVal val="#ppt_y"/>
                                          </p:val>
                                        </p:tav>
                                      </p:tavLst>
                                    </p:anim>
                                  </p:childTnLst>
                                </p:cTn>
                              </p:par>
                              <p:par>
                                <p:cTn id="64" presetID="2" presetClass="entr" presetSubtype="8" accel="93000" fill="hold" grpId="0" nodeType="withEffect">
                                  <p:stCondLst>
                                    <p:cond delay="0"/>
                                  </p:stCondLst>
                                  <p:childTnLst>
                                    <p:set>
                                      <p:cBhvr>
                                        <p:cTn id="65" dur="1" fill="hold">
                                          <p:stCondLst>
                                            <p:cond delay="0"/>
                                          </p:stCondLst>
                                        </p:cTn>
                                        <p:tgtEl>
                                          <p:spTgt spid="54"/>
                                        </p:tgtEl>
                                        <p:attrNameLst>
                                          <p:attrName>style.visibility</p:attrName>
                                        </p:attrNameLst>
                                      </p:cBhvr>
                                      <p:to>
                                        <p:strVal val="visible"/>
                                      </p:to>
                                    </p:set>
                                    <p:anim calcmode="lin" valueType="num">
                                      <p:cBhvr additive="base">
                                        <p:cTn id="66" dur="2000" fill="hold"/>
                                        <p:tgtEl>
                                          <p:spTgt spid="54"/>
                                        </p:tgtEl>
                                        <p:attrNameLst>
                                          <p:attrName>ppt_x</p:attrName>
                                        </p:attrNameLst>
                                      </p:cBhvr>
                                      <p:tavLst>
                                        <p:tav tm="0">
                                          <p:val>
                                            <p:strVal val="0-#ppt_w/2"/>
                                          </p:val>
                                        </p:tav>
                                        <p:tav tm="100000">
                                          <p:val>
                                            <p:strVal val="#ppt_x"/>
                                          </p:val>
                                        </p:tav>
                                      </p:tavLst>
                                    </p:anim>
                                    <p:anim calcmode="lin" valueType="num">
                                      <p:cBhvr additive="base">
                                        <p:cTn id="67" dur="2000" fill="hold"/>
                                        <p:tgtEl>
                                          <p:spTgt spid="54"/>
                                        </p:tgtEl>
                                        <p:attrNameLst>
                                          <p:attrName>ppt_y</p:attrName>
                                        </p:attrNameLst>
                                      </p:cBhvr>
                                      <p:tavLst>
                                        <p:tav tm="0">
                                          <p:val>
                                            <p:strVal val="#ppt_y"/>
                                          </p:val>
                                        </p:tav>
                                        <p:tav tm="100000">
                                          <p:val>
                                            <p:strVal val="#ppt_y"/>
                                          </p:val>
                                        </p:tav>
                                      </p:tavLst>
                                    </p:anim>
                                  </p:childTnLst>
                                </p:cTn>
                              </p:par>
                              <p:par>
                                <p:cTn id="68" presetID="2" presetClass="entr" presetSubtype="8" accel="93000" fill="hold" grpId="0" nodeType="withEffect">
                                  <p:stCondLst>
                                    <p:cond delay="0"/>
                                  </p:stCondLst>
                                  <p:childTnLst>
                                    <p:set>
                                      <p:cBhvr>
                                        <p:cTn id="69" dur="1" fill="hold">
                                          <p:stCondLst>
                                            <p:cond delay="0"/>
                                          </p:stCondLst>
                                        </p:cTn>
                                        <p:tgtEl>
                                          <p:spTgt spid="55"/>
                                        </p:tgtEl>
                                        <p:attrNameLst>
                                          <p:attrName>style.visibility</p:attrName>
                                        </p:attrNameLst>
                                      </p:cBhvr>
                                      <p:to>
                                        <p:strVal val="visible"/>
                                      </p:to>
                                    </p:set>
                                    <p:anim calcmode="lin" valueType="num">
                                      <p:cBhvr additive="base">
                                        <p:cTn id="70" dur="2000" fill="hold"/>
                                        <p:tgtEl>
                                          <p:spTgt spid="55"/>
                                        </p:tgtEl>
                                        <p:attrNameLst>
                                          <p:attrName>ppt_x</p:attrName>
                                        </p:attrNameLst>
                                      </p:cBhvr>
                                      <p:tavLst>
                                        <p:tav tm="0">
                                          <p:val>
                                            <p:strVal val="0-#ppt_w/2"/>
                                          </p:val>
                                        </p:tav>
                                        <p:tav tm="100000">
                                          <p:val>
                                            <p:strVal val="#ppt_x"/>
                                          </p:val>
                                        </p:tav>
                                      </p:tavLst>
                                    </p:anim>
                                    <p:anim calcmode="lin" valueType="num">
                                      <p:cBhvr additive="base">
                                        <p:cTn id="71" dur="2000" fill="hold"/>
                                        <p:tgtEl>
                                          <p:spTgt spid="55"/>
                                        </p:tgtEl>
                                        <p:attrNameLst>
                                          <p:attrName>ppt_y</p:attrName>
                                        </p:attrNameLst>
                                      </p:cBhvr>
                                      <p:tavLst>
                                        <p:tav tm="0">
                                          <p:val>
                                            <p:strVal val="#ppt_y"/>
                                          </p:val>
                                        </p:tav>
                                        <p:tav tm="100000">
                                          <p:val>
                                            <p:strVal val="#ppt_y"/>
                                          </p:val>
                                        </p:tav>
                                      </p:tavLst>
                                    </p:anim>
                                  </p:childTnLst>
                                </p:cTn>
                              </p:par>
                              <p:par>
                                <p:cTn id="72" presetID="2" presetClass="entr" presetSubtype="8" accel="93000" fill="hold" grpId="0" nodeType="withEffect">
                                  <p:stCondLst>
                                    <p:cond delay="0"/>
                                  </p:stCondLst>
                                  <p:childTnLst>
                                    <p:set>
                                      <p:cBhvr>
                                        <p:cTn id="73" dur="1" fill="hold">
                                          <p:stCondLst>
                                            <p:cond delay="0"/>
                                          </p:stCondLst>
                                        </p:cTn>
                                        <p:tgtEl>
                                          <p:spTgt spid="56"/>
                                        </p:tgtEl>
                                        <p:attrNameLst>
                                          <p:attrName>style.visibility</p:attrName>
                                        </p:attrNameLst>
                                      </p:cBhvr>
                                      <p:to>
                                        <p:strVal val="visible"/>
                                      </p:to>
                                    </p:set>
                                    <p:anim calcmode="lin" valueType="num">
                                      <p:cBhvr additive="base">
                                        <p:cTn id="74" dur="2000" fill="hold"/>
                                        <p:tgtEl>
                                          <p:spTgt spid="56"/>
                                        </p:tgtEl>
                                        <p:attrNameLst>
                                          <p:attrName>ppt_x</p:attrName>
                                        </p:attrNameLst>
                                      </p:cBhvr>
                                      <p:tavLst>
                                        <p:tav tm="0">
                                          <p:val>
                                            <p:strVal val="0-#ppt_w/2"/>
                                          </p:val>
                                        </p:tav>
                                        <p:tav tm="100000">
                                          <p:val>
                                            <p:strVal val="#ppt_x"/>
                                          </p:val>
                                        </p:tav>
                                      </p:tavLst>
                                    </p:anim>
                                    <p:anim calcmode="lin" valueType="num">
                                      <p:cBhvr additive="base">
                                        <p:cTn id="75" dur="2000" fill="hold"/>
                                        <p:tgtEl>
                                          <p:spTgt spid="56"/>
                                        </p:tgtEl>
                                        <p:attrNameLst>
                                          <p:attrName>ppt_y</p:attrName>
                                        </p:attrNameLst>
                                      </p:cBhvr>
                                      <p:tavLst>
                                        <p:tav tm="0">
                                          <p:val>
                                            <p:strVal val="#ppt_y"/>
                                          </p:val>
                                        </p:tav>
                                        <p:tav tm="100000">
                                          <p:val>
                                            <p:strVal val="#ppt_y"/>
                                          </p:val>
                                        </p:tav>
                                      </p:tavLst>
                                    </p:anim>
                                  </p:childTnLst>
                                </p:cTn>
                              </p:par>
                              <p:par>
                                <p:cTn id="76" presetID="2" presetClass="entr" presetSubtype="8" accel="93000" fill="hold" grpId="0" nodeType="withEffect">
                                  <p:stCondLst>
                                    <p:cond delay="0"/>
                                  </p:stCondLst>
                                  <p:childTnLst>
                                    <p:set>
                                      <p:cBhvr>
                                        <p:cTn id="77" dur="1" fill="hold">
                                          <p:stCondLst>
                                            <p:cond delay="0"/>
                                          </p:stCondLst>
                                        </p:cTn>
                                        <p:tgtEl>
                                          <p:spTgt spid="57"/>
                                        </p:tgtEl>
                                        <p:attrNameLst>
                                          <p:attrName>style.visibility</p:attrName>
                                        </p:attrNameLst>
                                      </p:cBhvr>
                                      <p:to>
                                        <p:strVal val="visible"/>
                                      </p:to>
                                    </p:set>
                                    <p:anim calcmode="lin" valueType="num">
                                      <p:cBhvr additive="base">
                                        <p:cTn id="78" dur="2000" fill="hold"/>
                                        <p:tgtEl>
                                          <p:spTgt spid="57"/>
                                        </p:tgtEl>
                                        <p:attrNameLst>
                                          <p:attrName>ppt_x</p:attrName>
                                        </p:attrNameLst>
                                      </p:cBhvr>
                                      <p:tavLst>
                                        <p:tav tm="0">
                                          <p:val>
                                            <p:strVal val="0-#ppt_w/2"/>
                                          </p:val>
                                        </p:tav>
                                        <p:tav tm="100000">
                                          <p:val>
                                            <p:strVal val="#ppt_x"/>
                                          </p:val>
                                        </p:tav>
                                      </p:tavLst>
                                    </p:anim>
                                    <p:anim calcmode="lin" valueType="num">
                                      <p:cBhvr additive="base">
                                        <p:cTn id="79" dur="2000" fill="hold"/>
                                        <p:tgtEl>
                                          <p:spTgt spid="57"/>
                                        </p:tgtEl>
                                        <p:attrNameLst>
                                          <p:attrName>ppt_y</p:attrName>
                                        </p:attrNameLst>
                                      </p:cBhvr>
                                      <p:tavLst>
                                        <p:tav tm="0">
                                          <p:val>
                                            <p:strVal val="#ppt_y"/>
                                          </p:val>
                                        </p:tav>
                                        <p:tav tm="100000">
                                          <p:val>
                                            <p:strVal val="#ppt_y"/>
                                          </p:val>
                                        </p:tav>
                                      </p:tavLst>
                                    </p:anim>
                                  </p:childTnLst>
                                </p:cTn>
                              </p:par>
                              <p:par>
                                <p:cTn id="80" presetID="2" presetClass="entr" presetSubtype="8" accel="93000" fill="hold" grpId="0" nodeType="withEffect">
                                  <p:stCondLst>
                                    <p:cond delay="0"/>
                                  </p:stCondLst>
                                  <p:childTnLst>
                                    <p:set>
                                      <p:cBhvr>
                                        <p:cTn id="81" dur="1" fill="hold">
                                          <p:stCondLst>
                                            <p:cond delay="0"/>
                                          </p:stCondLst>
                                        </p:cTn>
                                        <p:tgtEl>
                                          <p:spTgt spid="58"/>
                                        </p:tgtEl>
                                        <p:attrNameLst>
                                          <p:attrName>style.visibility</p:attrName>
                                        </p:attrNameLst>
                                      </p:cBhvr>
                                      <p:to>
                                        <p:strVal val="visible"/>
                                      </p:to>
                                    </p:set>
                                    <p:anim calcmode="lin" valueType="num">
                                      <p:cBhvr additive="base">
                                        <p:cTn id="82" dur="2000" fill="hold"/>
                                        <p:tgtEl>
                                          <p:spTgt spid="58"/>
                                        </p:tgtEl>
                                        <p:attrNameLst>
                                          <p:attrName>ppt_x</p:attrName>
                                        </p:attrNameLst>
                                      </p:cBhvr>
                                      <p:tavLst>
                                        <p:tav tm="0">
                                          <p:val>
                                            <p:strVal val="0-#ppt_w/2"/>
                                          </p:val>
                                        </p:tav>
                                        <p:tav tm="100000">
                                          <p:val>
                                            <p:strVal val="#ppt_x"/>
                                          </p:val>
                                        </p:tav>
                                      </p:tavLst>
                                    </p:anim>
                                    <p:anim calcmode="lin" valueType="num">
                                      <p:cBhvr additive="base">
                                        <p:cTn id="83" dur="2000" fill="hold"/>
                                        <p:tgtEl>
                                          <p:spTgt spid="58"/>
                                        </p:tgtEl>
                                        <p:attrNameLst>
                                          <p:attrName>ppt_y</p:attrName>
                                        </p:attrNameLst>
                                      </p:cBhvr>
                                      <p:tavLst>
                                        <p:tav tm="0">
                                          <p:val>
                                            <p:strVal val="#ppt_y"/>
                                          </p:val>
                                        </p:tav>
                                        <p:tav tm="100000">
                                          <p:val>
                                            <p:strVal val="#ppt_y"/>
                                          </p:val>
                                        </p:tav>
                                      </p:tavLst>
                                    </p:anim>
                                  </p:childTnLst>
                                </p:cTn>
                              </p:par>
                              <p:par>
                                <p:cTn id="84" presetID="2" presetClass="entr" presetSubtype="8" accel="93000" fill="hold" grpId="0" nodeType="withEffect">
                                  <p:stCondLst>
                                    <p:cond delay="0"/>
                                  </p:stCondLst>
                                  <p:childTnLst>
                                    <p:set>
                                      <p:cBhvr>
                                        <p:cTn id="85" dur="1" fill="hold">
                                          <p:stCondLst>
                                            <p:cond delay="0"/>
                                          </p:stCondLst>
                                        </p:cTn>
                                        <p:tgtEl>
                                          <p:spTgt spid="59"/>
                                        </p:tgtEl>
                                        <p:attrNameLst>
                                          <p:attrName>style.visibility</p:attrName>
                                        </p:attrNameLst>
                                      </p:cBhvr>
                                      <p:to>
                                        <p:strVal val="visible"/>
                                      </p:to>
                                    </p:set>
                                    <p:anim calcmode="lin" valueType="num">
                                      <p:cBhvr additive="base">
                                        <p:cTn id="86" dur="2000" fill="hold"/>
                                        <p:tgtEl>
                                          <p:spTgt spid="59"/>
                                        </p:tgtEl>
                                        <p:attrNameLst>
                                          <p:attrName>ppt_x</p:attrName>
                                        </p:attrNameLst>
                                      </p:cBhvr>
                                      <p:tavLst>
                                        <p:tav tm="0">
                                          <p:val>
                                            <p:strVal val="0-#ppt_w/2"/>
                                          </p:val>
                                        </p:tav>
                                        <p:tav tm="100000">
                                          <p:val>
                                            <p:strVal val="#ppt_x"/>
                                          </p:val>
                                        </p:tav>
                                      </p:tavLst>
                                    </p:anim>
                                    <p:anim calcmode="lin" valueType="num">
                                      <p:cBhvr additive="base">
                                        <p:cTn id="87" dur="2000" fill="hold"/>
                                        <p:tgtEl>
                                          <p:spTgt spid="59"/>
                                        </p:tgtEl>
                                        <p:attrNameLst>
                                          <p:attrName>ppt_y</p:attrName>
                                        </p:attrNameLst>
                                      </p:cBhvr>
                                      <p:tavLst>
                                        <p:tav tm="0">
                                          <p:val>
                                            <p:strVal val="#ppt_y"/>
                                          </p:val>
                                        </p:tav>
                                        <p:tav tm="100000">
                                          <p:val>
                                            <p:strVal val="#ppt_y"/>
                                          </p:val>
                                        </p:tav>
                                      </p:tavLst>
                                    </p:anim>
                                  </p:childTnLst>
                                </p:cTn>
                              </p:par>
                              <p:par>
                                <p:cTn id="88" presetID="2" presetClass="entr" presetSubtype="8" accel="93000" fill="hold" grpId="0" nodeType="withEffect">
                                  <p:stCondLst>
                                    <p:cond delay="0"/>
                                  </p:stCondLst>
                                  <p:childTnLst>
                                    <p:set>
                                      <p:cBhvr>
                                        <p:cTn id="89" dur="1" fill="hold">
                                          <p:stCondLst>
                                            <p:cond delay="0"/>
                                          </p:stCondLst>
                                        </p:cTn>
                                        <p:tgtEl>
                                          <p:spTgt spid="60"/>
                                        </p:tgtEl>
                                        <p:attrNameLst>
                                          <p:attrName>style.visibility</p:attrName>
                                        </p:attrNameLst>
                                      </p:cBhvr>
                                      <p:to>
                                        <p:strVal val="visible"/>
                                      </p:to>
                                    </p:set>
                                    <p:anim calcmode="lin" valueType="num">
                                      <p:cBhvr additive="base">
                                        <p:cTn id="90" dur="2000" fill="hold"/>
                                        <p:tgtEl>
                                          <p:spTgt spid="60"/>
                                        </p:tgtEl>
                                        <p:attrNameLst>
                                          <p:attrName>ppt_x</p:attrName>
                                        </p:attrNameLst>
                                      </p:cBhvr>
                                      <p:tavLst>
                                        <p:tav tm="0">
                                          <p:val>
                                            <p:strVal val="0-#ppt_w/2"/>
                                          </p:val>
                                        </p:tav>
                                        <p:tav tm="100000">
                                          <p:val>
                                            <p:strVal val="#ppt_x"/>
                                          </p:val>
                                        </p:tav>
                                      </p:tavLst>
                                    </p:anim>
                                    <p:anim calcmode="lin" valueType="num">
                                      <p:cBhvr additive="base">
                                        <p:cTn id="91" dur="2000" fill="hold"/>
                                        <p:tgtEl>
                                          <p:spTgt spid="60"/>
                                        </p:tgtEl>
                                        <p:attrNameLst>
                                          <p:attrName>ppt_y</p:attrName>
                                        </p:attrNameLst>
                                      </p:cBhvr>
                                      <p:tavLst>
                                        <p:tav tm="0">
                                          <p:val>
                                            <p:strVal val="#ppt_y"/>
                                          </p:val>
                                        </p:tav>
                                        <p:tav tm="100000">
                                          <p:val>
                                            <p:strVal val="#ppt_y"/>
                                          </p:val>
                                        </p:tav>
                                      </p:tavLst>
                                    </p:anim>
                                  </p:childTnLst>
                                </p:cTn>
                              </p:par>
                              <p:par>
                                <p:cTn id="92" presetID="2" presetClass="entr" presetSubtype="2" accel="93000" fill="hold" grpId="0" nodeType="withEffect">
                                  <p:stCondLst>
                                    <p:cond delay="0"/>
                                  </p:stCondLst>
                                  <p:childTnLst>
                                    <p:set>
                                      <p:cBhvr>
                                        <p:cTn id="93" dur="1" fill="hold">
                                          <p:stCondLst>
                                            <p:cond delay="0"/>
                                          </p:stCondLst>
                                        </p:cTn>
                                        <p:tgtEl>
                                          <p:spTgt spid="61"/>
                                        </p:tgtEl>
                                        <p:attrNameLst>
                                          <p:attrName>style.visibility</p:attrName>
                                        </p:attrNameLst>
                                      </p:cBhvr>
                                      <p:to>
                                        <p:strVal val="visible"/>
                                      </p:to>
                                    </p:set>
                                    <p:anim calcmode="lin" valueType="num">
                                      <p:cBhvr additive="base">
                                        <p:cTn id="94" dur="2000" fill="hold"/>
                                        <p:tgtEl>
                                          <p:spTgt spid="61"/>
                                        </p:tgtEl>
                                        <p:attrNameLst>
                                          <p:attrName>ppt_x</p:attrName>
                                        </p:attrNameLst>
                                      </p:cBhvr>
                                      <p:tavLst>
                                        <p:tav tm="0">
                                          <p:val>
                                            <p:strVal val="1+#ppt_w/2"/>
                                          </p:val>
                                        </p:tav>
                                        <p:tav tm="100000">
                                          <p:val>
                                            <p:strVal val="#ppt_x"/>
                                          </p:val>
                                        </p:tav>
                                      </p:tavLst>
                                    </p:anim>
                                    <p:anim calcmode="lin" valueType="num">
                                      <p:cBhvr additive="base">
                                        <p:cTn id="95" dur="2000" fill="hold"/>
                                        <p:tgtEl>
                                          <p:spTgt spid="61"/>
                                        </p:tgtEl>
                                        <p:attrNameLst>
                                          <p:attrName>ppt_y</p:attrName>
                                        </p:attrNameLst>
                                      </p:cBhvr>
                                      <p:tavLst>
                                        <p:tav tm="0">
                                          <p:val>
                                            <p:strVal val="#ppt_y"/>
                                          </p:val>
                                        </p:tav>
                                        <p:tav tm="100000">
                                          <p:val>
                                            <p:strVal val="#ppt_y"/>
                                          </p:val>
                                        </p:tav>
                                      </p:tavLst>
                                    </p:anim>
                                  </p:childTnLst>
                                </p:cTn>
                              </p:par>
                              <p:par>
                                <p:cTn id="96" presetID="2" presetClass="entr" presetSubtype="2" accel="93000" fill="hold" grpId="0" nodeType="withEffect">
                                  <p:stCondLst>
                                    <p:cond delay="0"/>
                                  </p:stCondLst>
                                  <p:childTnLst>
                                    <p:set>
                                      <p:cBhvr>
                                        <p:cTn id="97" dur="1" fill="hold">
                                          <p:stCondLst>
                                            <p:cond delay="0"/>
                                          </p:stCondLst>
                                        </p:cTn>
                                        <p:tgtEl>
                                          <p:spTgt spid="62"/>
                                        </p:tgtEl>
                                        <p:attrNameLst>
                                          <p:attrName>style.visibility</p:attrName>
                                        </p:attrNameLst>
                                      </p:cBhvr>
                                      <p:to>
                                        <p:strVal val="visible"/>
                                      </p:to>
                                    </p:set>
                                    <p:anim calcmode="lin" valueType="num">
                                      <p:cBhvr additive="base">
                                        <p:cTn id="98" dur="2000" fill="hold"/>
                                        <p:tgtEl>
                                          <p:spTgt spid="62"/>
                                        </p:tgtEl>
                                        <p:attrNameLst>
                                          <p:attrName>ppt_x</p:attrName>
                                        </p:attrNameLst>
                                      </p:cBhvr>
                                      <p:tavLst>
                                        <p:tav tm="0">
                                          <p:val>
                                            <p:strVal val="1+#ppt_w/2"/>
                                          </p:val>
                                        </p:tav>
                                        <p:tav tm="100000">
                                          <p:val>
                                            <p:strVal val="#ppt_x"/>
                                          </p:val>
                                        </p:tav>
                                      </p:tavLst>
                                    </p:anim>
                                    <p:anim calcmode="lin" valueType="num">
                                      <p:cBhvr additive="base">
                                        <p:cTn id="99" dur="2000" fill="hold"/>
                                        <p:tgtEl>
                                          <p:spTgt spid="62"/>
                                        </p:tgtEl>
                                        <p:attrNameLst>
                                          <p:attrName>ppt_y</p:attrName>
                                        </p:attrNameLst>
                                      </p:cBhvr>
                                      <p:tavLst>
                                        <p:tav tm="0">
                                          <p:val>
                                            <p:strVal val="#ppt_y"/>
                                          </p:val>
                                        </p:tav>
                                        <p:tav tm="100000">
                                          <p:val>
                                            <p:strVal val="#ppt_y"/>
                                          </p:val>
                                        </p:tav>
                                      </p:tavLst>
                                    </p:anim>
                                  </p:childTnLst>
                                </p:cTn>
                              </p:par>
                              <p:par>
                                <p:cTn id="100" presetID="2" presetClass="entr" presetSubtype="2" accel="93000" fill="hold" grpId="0" nodeType="withEffect">
                                  <p:stCondLst>
                                    <p:cond delay="0"/>
                                  </p:stCondLst>
                                  <p:childTnLst>
                                    <p:set>
                                      <p:cBhvr>
                                        <p:cTn id="101" dur="1" fill="hold">
                                          <p:stCondLst>
                                            <p:cond delay="0"/>
                                          </p:stCondLst>
                                        </p:cTn>
                                        <p:tgtEl>
                                          <p:spTgt spid="63"/>
                                        </p:tgtEl>
                                        <p:attrNameLst>
                                          <p:attrName>style.visibility</p:attrName>
                                        </p:attrNameLst>
                                      </p:cBhvr>
                                      <p:to>
                                        <p:strVal val="visible"/>
                                      </p:to>
                                    </p:set>
                                    <p:anim calcmode="lin" valueType="num">
                                      <p:cBhvr additive="base">
                                        <p:cTn id="102" dur="2000" fill="hold"/>
                                        <p:tgtEl>
                                          <p:spTgt spid="63"/>
                                        </p:tgtEl>
                                        <p:attrNameLst>
                                          <p:attrName>ppt_x</p:attrName>
                                        </p:attrNameLst>
                                      </p:cBhvr>
                                      <p:tavLst>
                                        <p:tav tm="0">
                                          <p:val>
                                            <p:strVal val="1+#ppt_w/2"/>
                                          </p:val>
                                        </p:tav>
                                        <p:tav tm="100000">
                                          <p:val>
                                            <p:strVal val="#ppt_x"/>
                                          </p:val>
                                        </p:tav>
                                      </p:tavLst>
                                    </p:anim>
                                    <p:anim calcmode="lin" valueType="num">
                                      <p:cBhvr additive="base">
                                        <p:cTn id="103" dur="2000" fill="hold"/>
                                        <p:tgtEl>
                                          <p:spTgt spid="63"/>
                                        </p:tgtEl>
                                        <p:attrNameLst>
                                          <p:attrName>ppt_y</p:attrName>
                                        </p:attrNameLst>
                                      </p:cBhvr>
                                      <p:tavLst>
                                        <p:tav tm="0">
                                          <p:val>
                                            <p:strVal val="#ppt_y"/>
                                          </p:val>
                                        </p:tav>
                                        <p:tav tm="100000">
                                          <p:val>
                                            <p:strVal val="#ppt_y"/>
                                          </p:val>
                                        </p:tav>
                                      </p:tavLst>
                                    </p:anim>
                                  </p:childTnLst>
                                </p:cTn>
                              </p:par>
                              <p:par>
                                <p:cTn id="104" presetID="2" presetClass="entr" presetSubtype="2" accel="93000" fill="hold" grpId="0" nodeType="withEffect">
                                  <p:stCondLst>
                                    <p:cond delay="0"/>
                                  </p:stCondLst>
                                  <p:childTnLst>
                                    <p:set>
                                      <p:cBhvr>
                                        <p:cTn id="105" dur="1" fill="hold">
                                          <p:stCondLst>
                                            <p:cond delay="0"/>
                                          </p:stCondLst>
                                        </p:cTn>
                                        <p:tgtEl>
                                          <p:spTgt spid="64"/>
                                        </p:tgtEl>
                                        <p:attrNameLst>
                                          <p:attrName>style.visibility</p:attrName>
                                        </p:attrNameLst>
                                      </p:cBhvr>
                                      <p:to>
                                        <p:strVal val="visible"/>
                                      </p:to>
                                    </p:set>
                                    <p:anim calcmode="lin" valueType="num">
                                      <p:cBhvr additive="base">
                                        <p:cTn id="106" dur="2000" fill="hold"/>
                                        <p:tgtEl>
                                          <p:spTgt spid="64"/>
                                        </p:tgtEl>
                                        <p:attrNameLst>
                                          <p:attrName>ppt_x</p:attrName>
                                        </p:attrNameLst>
                                      </p:cBhvr>
                                      <p:tavLst>
                                        <p:tav tm="0">
                                          <p:val>
                                            <p:strVal val="1+#ppt_w/2"/>
                                          </p:val>
                                        </p:tav>
                                        <p:tav tm="100000">
                                          <p:val>
                                            <p:strVal val="#ppt_x"/>
                                          </p:val>
                                        </p:tav>
                                      </p:tavLst>
                                    </p:anim>
                                    <p:anim calcmode="lin" valueType="num">
                                      <p:cBhvr additive="base">
                                        <p:cTn id="107" dur="2000" fill="hold"/>
                                        <p:tgtEl>
                                          <p:spTgt spid="64"/>
                                        </p:tgtEl>
                                        <p:attrNameLst>
                                          <p:attrName>ppt_y</p:attrName>
                                        </p:attrNameLst>
                                      </p:cBhvr>
                                      <p:tavLst>
                                        <p:tav tm="0">
                                          <p:val>
                                            <p:strVal val="#ppt_y"/>
                                          </p:val>
                                        </p:tav>
                                        <p:tav tm="100000">
                                          <p:val>
                                            <p:strVal val="#ppt_y"/>
                                          </p:val>
                                        </p:tav>
                                      </p:tavLst>
                                    </p:anim>
                                  </p:childTnLst>
                                </p:cTn>
                              </p:par>
                              <p:par>
                                <p:cTn id="108" presetID="2" presetClass="entr" presetSubtype="2" accel="93000" fill="hold" grpId="0" nodeType="withEffect">
                                  <p:stCondLst>
                                    <p:cond delay="0"/>
                                  </p:stCondLst>
                                  <p:childTnLst>
                                    <p:set>
                                      <p:cBhvr>
                                        <p:cTn id="109" dur="1" fill="hold">
                                          <p:stCondLst>
                                            <p:cond delay="0"/>
                                          </p:stCondLst>
                                        </p:cTn>
                                        <p:tgtEl>
                                          <p:spTgt spid="65"/>
                                        </p:tgtEl>
                                        <p:attrNameLst>
                                          <p:attrName>style.visibility</p:attrName>
                                        </p:attrNameLst>
                                      </p:cBhvr>
                                      <p:to>
                                        <p:strVal val="visible"/>
                                      </p:to>
                                    </p:set>
                                    <p:anim calcmode="lin" valueType="num">
                                      <p:cBhvr additive="base">
                                        <p:cTn id="110" dur="2000" fill="hold"/>
                                        <p:tgtEl>
                                          <p:spTgt spid="65"/>
                                        </p:tgtEl>
                                        <p:attrNameLst>
                                          <p:attrName>ppt_x</p:attrName>
                                        </p:attrNameLst>
                                      </p:cBhvr>
                                      <p:tavLst>
                                        <p:tav tm="0">
                                          <p:val>
                                            <p:strVal val="1+#ppt_w/2"/>
                                          </p:val>
                                        </p:tav>
                                        <p:tav tm="100000">
                                          <p:val>
                                            <p:strVal val="#ppt_x"/>
                                          </p:val>
                                        </p:tav>
                                      </p:tavLst>
                                    </p:anim>
                                    <p:anim calcmode="lin" valueType="num">
                                      <p:cBhvr additive="base">
                                        <p:cTn id="111" dur="2000" fill="hold"/>
                                        <p:tgtEl>
                                          <p:spTgt spid="65"/>
                                        </p:tgtEl>
                                        <p:attrNameLst>
                                          <p:attrName>ppt_y</p:attrName>
                                        </p:attrNameLst>
                                      </p:cBhvr>
                                      <p:tavLst>
                                        <p:tav tm="0">
                                          <p:val>
                                            <p:strVal val="#ppt_y"/>
                                          </p:val>
                                        </p:tav>
                                        <p:tav tm="100000">
                                          <p:val>
                                            <p:strVal val="#ppt_y"/>
                                          </p:val>
                                        </p:tav>
                                      </p:tavLst>
                                    </p:anim>
                                  </p:childTnLst>
                                </p:cTn>
                              </p:par>
                              <p:par>
                                <p:cTn id="112" presetID="2" presetClass="entr" presetSubtype="2" accel="93000" fill="hold" grpId="0" nodeType="withEffect">
                                  <p:stCondLst>
                                    <p:cond delay="0"/>
                                  </p:stCondLst>
                                  <p:childTnLst>
                                    <p:set>
                                      <p:cBhvr>
                                        <p:cTn id="113" dur="1" fill="hold">
                                          <p:stCondLst>
                                            <p:cond delay="0"/>
                                          </p:stCondLst>
                                        </p:cTn>
                                        <p:tgtEl>
                                          <p:spTgt spid="66"/>
                                        </p:tgtEl>
                                        <p:attrNameLst>
                                          <p:attrName>style.visibility</p:attrName>
                                        </p:attrNameLst>
                                      </p:cBhvr>
                                      <p:to>
                                        <p:strVal val="visible"/>
                                      </p:to>
                                    </p:set>
                                    <p:anim calcmode="lin" valueType="num">
                                      <p:cBhvr additive="base">
                                        <p:cTn id="114" dur="2000" fill="hold"/>
                                        <p:tgtEl>
                                          <p:spTgt spid="66"/>
                                        </p:tgtEl>
                                        <p:attrNameLst>
                                          <p:attrName>ppt_x</p:attrName>
                                        </p:attrNameLst>
                                      </p:cBhvr>
                                      <p:tavLst>
                                        <p:tav tm="0">
                                          <p:val>
                                            <p:strVal val="1+#ppt_w/2"/>
                                          </p:val>
                                        </p:tav>
                                        <p:tav tm="100000">
                                          <p:val>
                                            <p:strVal val="#ppt_x"/>
                                          </p:val>
                                        </p:tav>
                                      </p:tavLst>
                                    </p:anim>
                                    <p:anim calcmode="lin" valueType="num">
                                      <p:cBhvr additive="base">
                                        <p:cTn id="115" dur="2000" fill="hold"/>
                                        <p:tgtEl>
                                          <p:spTgt spid="66"/>
                                        </p:tgtEl>
                                        <p:attrNameLst>
                                          <p:attrName>ppt_y</p:attrName>
                                        </p:attrNameLst>
                                      </p:cBhvr>
                                      <p:tavLst>
                                        <p:tav tm="0">
                                          <p:val>
                                            <p:strVal val="#ppt_y"/>
                                          </p:val>
                                        </p:tav>
                                        <p:tav tm="100000">
                                          <p:val>
                                            <p:strVal val="#ppt_y"/>
                                          </p:val>
                                        </p:tav>
                                      </p:tavLst>
                                    </p:anim>
                                  </p:childTnLst>
                                </p:cTn>
                              </p:par>
                              <p:par>
                                <p:cTn id="116" presetID="2" presetClass="entr" presetSubtype="2" accel="93000" fill="hold" grpId="0" nodeType="withEffect">
                                  <p:stCondLst>
                                    <p:cond delay="0"/>
                                  </p:stCondLst>
                                  <p:childTnLst>
                                    <p:set>
                                      <p:cBhvr>
                                        <p:cTn id="117" dur="1" fill="hold">
                                          <p:stCondLst>
                                            <p:cond delay="0"/>
                                          </p:stCondLst>
                                        </p:cTn>
                                        <p:tgtEl>
                                          <p:spTgt spid="67"/>
                                        </p:tgtEl>
                                        <p:attrNameLst>
                                          <p:attrName>style.visibility</p:attrName>
                                        </p:attrNameLst>
                                      </p:cBhvr>
                                      <p:to>
                                        <p:strVal val="visible"/>
                                      </p:to>
                                    </p:set>
                                    <p:anim calcmode="lin" valueType="num">
                                      <p:cBhvr additive="base">
                                        <p:cTn id="118" dur="2000" fill="hold"/>
                                        <p:tgtEl>
                                          <p:spTgt spid="67"/>
                                        </p:tgtEl>
                                        <p:attrNameLst>
                                          <p:attrName>ppt_x</p:attrName>
                                        </p:attrNameLst>
                                      </p:cBhvr>
                                      <p:tavLst>
                                        <p:tav tm="0">
                                          <p:val>
                                            <p:strVal val="1+#ppt_w/2"/>
                                          </p:val>
                                        </p:tav>
                                        <p:tav tm="100000">
                                          <p:val>
                                            <p:strVal val="#ppt_x"/>
                                          </p:val>
                                        </p:tav>
                                      </p:tavLst>
                                    </p:anim>
                                    <p:anim calcmode="lin" valueType="num">
                                      <p:cBhvr additive="base">
                                        <p:cTn id="119" dur="2000" fill="hold"/>
                                        <p:tgtEl>
                                          <p:spTgt spid="67"/>
                                        </p:tgtEl>
                                        <p:attrNameLst>
                                          <p:attrName>ppt_y</p:attrName>
                                        </p:attrNameLst>
                                      </p:cBhvr>
                                      <p:tavLst>
                                        <p:tav tm="0">
                                          <p:val>
                                            <p:strVal val="#ppt_y"/>
                                          </p:val>
                                        </p:tav>
                                        <p:tav tm="100000">
                                          <p:val>
                                            <p:strVal val="#ppt_y"/>
                                          </p:val>
                                        </p:tav>
                                      </p:tavLst>
                                    </p:anim>
                                  </p:childTnLst>
                                </p:cTn>
                              </p:par>
                              <p:par>
                                <p:cTn id="120" presetID="2" presetClass="entr" presetSubtype="2" accel="93000" fill="hold" grpId="0" nodeType="withEffect">
                                  <p:stCondLst>
                                    <p:cond delay="0"/>
                                  </p:stCondLst>
                                  <p:childTnLst>
                                    <p:set>
                                      <p:cBhvr>
                                        <p:cTn id="121" dur="1" fill="hold">
                                          <p:stCondLst>
                                            <p:cond delay="0"/>
                                          </p:stCondLst>
                                        </p:cTn>
                                        <p:tgtEl>
                                          <p:spTgt spid="68"/>
                                        </p:tgtEl>
                                        <p:attrNameLst>
                                          <p:attrName>style.visibility</p:attrName>
                                        </p:attrNameLst>
                                      </p:cBhvr>
                                      <p:to>
                                        <p:strVal val="visible"/>
                                      </p:to>
                                    </p:set>
                                    <p:anim calcmode="lin" valueType="num">
                                      <p:cBhvr additive="base">
                                        <p:cTn id="122" dur="2000" fill="hold"/>
                                        <p:tgtEl>
                                          <p:spTgt spid="68"/>
                                        </p:tgtEl>
                                        <p:attrNameLst>
                                          <p:attrName>ppt_x</p:attrName>
                                        </p:attrNameLst>
                                      </p:cBhvr>
                                      <p:tavLst>
                                        <p:tav tm="0">
                                          <p:val>
                                            <p:strVal val="1+#ppt_w/2"/>
                                          </p:val>
                                        </p:tav>
                                        <p:tav tm="100000">
                                          <p:val>
                                            <p:strVal val="#ppt_x"/>
                                          </p:val>
                                        </p:tav>
                                      </p:tavLst>
                                    </p:anim>
                                    <p:anim calcmode="lin" valueType="num">
                                      <p:cBhvr additive="base">
                                        <p:cTn id="123" dur="2000" fill="hold"/>
                                        <p:tgtEl>
                                          <p:spTgt spid="68"/>
                                        </p:tgtEl>
                                        <p:attrNameLst>
                                          <p:attrName>ppt_y</p:attrName>
                                        </p:attrNameLst>
                                      </p:cBhvr>
                                      <p:tavLst>
                                        <p:tav tm="0">
                                          <p:val>
                                            <p:strVal val="#ppt_y"/>
                                          </p:val>
                                        </p:tav>
                                        <p:tav tm="100000">
                                          <p:val>
                                            <p:strVal val="#ppt_y"/>
                                          </p:val>
                                        </p:tav>
                                      </p:tavLst>
                                    </p:anim>
                                  </p:childTnLst>
                                </p:cTn>
                              </p:par>
                              <p:par>
                                <p:cTn id="124" presetID="2" presetClass="entr" presetSubtype="2" accel="93000" fill="hold" grpId="0" nodeType="withEffect">
                                  <p:stCondLst>
                                    <p:cond delay="0"/>
                                  </p:stCondLst>
                                  <p:childTnLst>
                                    <p:set>
                                      <p:cBhvr>
                                        <p:cTn id="125" dur="1" fill="hold">
                                          <p:stCondLst>
                                            <p:cond delay="0"/>
                                          </p:stCondLst>
                                        </p:cTn>
                                        <p:tgtEl>
                                          <p:spTgt spid="69"/>
                                        </p:tgtEl>
                                        <p:attrNameLst>
                                          <p:attrName>style.visibility</p:attrName>
                                        </p:attrNameLst>
                                      </p:cBhvr>
                                      <p:to>
                                        <p:strVal val="visible"/>
                                      </p:to>
                                    </p:set>
                                    <p:anim calcmode="lin" valueType="num">
                                      <p:cBhvr additive="base">
                                        <p:cTn id="126" dur="2000" fill="hold"/>
                                        <p:tgtEl>
                                          <p:spTgt spid="69"/>
                                        </p:tgtEl>
                                        <p:attrNameLst>
                                          <p:attrName>ppt_x</p:attrName>
                                        </p:attrNameLst>
                                      </p:cBhvr>
                                      <p:tavLst>
                                        <p:tav tm="0">
                                          <p:val>
                                            <p:strVal val="1+#ppt_w/2"/>
                                          </p:val>
                                        </p:tav>
                                        <p:tav tm="100000">
                                          <p:val>
                                            <p:strVal val="#ppt_x"/>
                                          </p:val>
                                        </p:tav>
                                      </p:tavLst>
                                    </p:anim>
                                    <p:anim calcmode="lin" valueType="num">
                                      <p:cBhvr additive="base">
                                        <p:cTn id="127" dur="2000" fill="hold"/>
                                        <p:tgtEl>
                                          <p:spTgt spid="69"/>
                                        </p:tgtEl>
                                        <p:attrNameLst>
                                          <p:attrName>ppt_y</p:attrName>
                                        </p:attrNameLst>
                                      </p:cBhvr>
                                      <p:tavLst>
                                        <p:tav tm="0">
                                          <p:val>
                                            <p:strVal val="#ppt_y"/>
                                          </p:val>
                                        </p:tav>
                                        <p:tav tm="100000">
                                          <p:val>
                                            <p:strVal val="#ppt_y"/>
                                          </p:val>
                                        </p:tav>
                                      </p:tavLst>
                                    </p:anim>
                                  </p:childTnLst>
                                </p:cTn>
                              </p:par>
                              <p:par>
                                <p:cTn id="128" presetID="2" presetClass="entr" presetSubtype="2" accel="93000" fill="hold" grpId="0" nodeType="withEffect">
                                  <p:stCondLst>
                                    <p:cond delay="0"/>
                                  </p:stCondLst>
                                  <p:childTnLst>
                                    <p:set>
                                      <p:cBhvr>
                                        <p:cTn id="129" dur="1" fill="hold">
                                          <p:stCondLst>
                                            <p:cond delay="0"/>
                                          </p:stCondLst>
                                        </p:cTn>
                                        <p:tgtEl>
                                          <p:spTgt spid="70"/>
                                        </p:tgtEl>
                                        <p:attrNameLst>
                                          <p:attrName>style.visibility</p:attrName>
                                        </p:attrNameLst>
                                      </p:cBhvr>
                                      <p:to>
                                        <p:strVal val="visible"/>
                                      </p:to>
                                    </p:set>
                                    <p:anim calcmode="lin" valueType="num">
                                      <p:cBhvr additive="base">
                                        <p:cTn id="130" dur="2000" fill="hold"/>
                                        <p:tgtEl>
                                          <p:spTgt spid="70"/>
                                        </p:tgtEl>
                                        <p:attrNameLst>
                                          <p:attrName>ppt_x</p:attrName>
                                        </p:attrNameLst>
                                      </p:cBhvr>
                                      <p:tavLst>
                                        <p:tav tm="0">
                                          <p:val>
                                            <p:strVal val="1+#ppt_w/2"/>
                                          </p:val>
                                        </p:tav>
                                        <p:tav tm="100000">
                                          <p:val>
                                            <p:strVal val="#ppt_x"/>
                                          </p:val>
                                        </p:tav>
                                      </p:tavLst>
                                    </p:anim>
                                    <p:anim calcmode="lin" valueType="num">
                                      <p:cBhvr additive="base">
                                        <p:cTn id="131" dur="2000" fill="hold"/>
                                        <p:tgtEl>
                                          <p:spTgt spid="70"/>
                                        </p:tgtEl>
                                        <p:attrNameLst>
                                          <p:attrName>ppt_y</p:attrName>
                                        </p:attrNameLst>
                                      </p:cBhvr>
                                      <p:tavLst>
                                        <p:tav tm="0">
                                          <p:val>
                                            <p:strVal val="#ppt_y"/>
                                          </p:val>
                                        </p:tav>
                                        <p:tav tm="100000">
                                          <p:val>
                                            <p:strVal val="#ppt_y"/>
                                          </p:val>
                                        </p:tav>
                                      </p:tavLst>
                                    </p:anim>
                                  </p:childTnLst>
                                </p:cTn>
                              </p:par>
                              <p:par>
                                <p:cTn id="132" presetID="2" presetClass="entr" presetSubtype="2" accel="93000" fill="hold" grpId="0" nodeType="withEffect">
                                  <p:stCondLst>
                                    <p:cond delay="0"/>
                                  </p:stCondLst>
                                  <p:childTnLst>
                                    <p:set>
                                      <p:cBhvr>
                                        <p:cTn id="133" dur="1" fill="hold">
                                          <p:stCondLst>
                                            <p:cond delay="0"/>
                                          </p:stCondLst>
                                        </p:cTn>
                                        <p:tgtEl>
                                          <p:spTgt spid="71"/>
                                        </p:tgtEl>
                                        <p:attrNameLst>
                                          <p:attrName>style.visibility</p:attrName>
                                        </p:attrNameLst>
                                      </p:cBhvr>
                                      <p:to>
                                        <p:strVal val="visible"/>
                                      </p:to>
                                    </p:set>
                                    <p:anim calcmode="lin" valueType="num">
                                      <p:cBhvr additive="base">
                                        <p:cTn id="134" dur="2000" fill="hold"/>
                                        <p:tgtEl>
                                          <p:spTgt spid="71"/>
                                        </p:tgtEl>
                                        <p:attrNameLst>
                                          <p:attrName>ppt_x</p:attrName>
                                        </p:attrNameLst>
                                      </p:cBhvr>
                                      <p:tavLst>
                                        <p:tav tm="0">
                                          <p:val>
                                            <p:strVal val="1+#ppt_w/2"/>
                                          </p:val>
                                        </p:tav>
                                        <p:tav tm="100000">
                                          <p:val>
                                            <p:strVal val="#ppt_x"/>
                                          </p:val>
                                        </p:tav>
                                      </p:tavLst>
                                    </p:anim>
                                    <p:anim calcmode="lin" valueType="num">
                                      <p:cBhvr additive="base">
                                        <p:cTn id="135" dur="2000" fill="hold"/>
                                        <p:tgtEl>
                                          <p:spTgt spid="71"/>
                                        </p:tgtEl>
                                        <p:attrNameLst>
                                          <p:attrName>ppt_y</p:attrName>
                                        </p:attrNameLst>
                                      </p:cBhvr>
                                      <p:tavLst>
                                        <p:tav tm="0">
                                          <p:val>
                                            <p:strVal val="#ppt_y"/>
                                          </p:val>
                                        </p:tav>
                                        <p:tav tm="100000">
                                          <p:val>
                                            <p:strVal val="#ppt_y"/>
                                          </p:val>
                                        </p:tav>
                                      </p:tavLst>
                                    </p:anim>
                                  </p:childTnLst>
                                </p:cTn>
                              </p:par>
                              <p:par>
                                <p:cTn id="136" presetID="2" presetClass="entr" presetSubtype="2" accel="93000" fill="hold" grpId="0" nodeType="withEffect">
                                  <p:stCondLst>
                                    <p:cond delay="0"/>
                                  </p:stCondLst>
                                  <p:childTnLst>
                                    <p:set>
                                      <p:cBhvr>
                                        <p:cTn id="137" dur="1" fill="hold">
                                          <p:stCondLst>
                                            <p:cond delay="0"/>
                                          </p:stCondLst>
                                        </p:cTn>
                                        <p:tgtEl>
                                          <p:spTgt spid="72"/>
                                        </p:tgtEl>
                                        <p:attrNameLst>
                                          <p:attrName>style.visibility</p:attrName>
                                        </p:attrNameLst>
                                      </p:cBhvr>
                                      <p:to>
                                        <p:strVal val="visible"/>
                                      </p:to>
                                    </p:set>
                                    <p:anim calcmode="lin" valueType="num">
                                      <p:cBhvr additive="base">
                                        <p:cTn id="138" dur="2000" fill="hold"/>
                                        <p:tgtEl>
                                          <p:spTgt spid="72"/>
                                        </p:tgtEl>
                                        <p:attrNameLst>
                                          <p:attrName>ppt_x</p:attrName>
                                        </p:attrNameLst>
                                      </p:cBhvr>
                                      <p:tavLst>
                                        <p:tav tm="0">
                                          <p:val>
                                            <p:strVal val="1+#ppt_w/2"/>
                                          </p:val>
                                        </p:tav>
                                        <p:tav tm="100000">
                                          <p:val>
                                            <p:strVal val="#ppt_x"/>
                                          </p:val>
                                        </p:tav>
                                      </p:tavLst>
                                    </p:anim>
                                    <p:anim calcmode="lin" valueType="num">
                                      <p:cBhvr additive="base">
                                        <p:cTn id="139" dur="2000" fill="hold"/>
                                        <p:tgtEl>
                                          <p:spTgt spid="72"/>
                                        </p:tgtEl>
                                        <p:attrNameLst>
                                          <p:attrName>ppt_y</p:attrName>
                                        </p:attrNameLst>
                                      </p:cBhvr>
                                      <p:tavLst>
                                        <p:tav tm="0">
                                          <p:val>
                                            <p:strVal val="#ppt_y"/>
                                          </p:val>
                                        </p:tav>
                                        <p:tav tm="100000">
                                          <p:val>
                                            <p:strVal val="#ppt_y"/>
                                          </p:val>
                                        </p:tav>
                                      </p:tavLst>
                                    </p:anim>
                                  </p:childTnLst>
                                </p:cTn>
                              </p:par>
                              <p:par>
                                <p:cTn id="140" presetID="2" presetClass="entr" presetSubtype="2" accel="93000" fill="hold" grpId="0" nodeType="withEffect">
                                  <p:stCondLst>
                                    <p:cond delay="0"/>
                                  </p:stCondLst>
                                  <p:childTnLst>
                                    <p:set>
                                      <p:cBhvr>
                                        <p:cTn id="141" dur="1" fill="hold">
                                          <p:stCondLst>
                                            <p:cond delay="0"/>
                                          </p:stCondLst>
                                        </p:cTn>
                                        <p:tgtEl>
                                          <p:spTgt spid="73"/>
                                        </p:tgtEl>
                                        <p:attrNameLst>
                                          <p:attrName>style.visibility</p:attrName>
                                        </p:attrNameLst>
                                      </p:cBhvr>
                                      <p:to>
                                        <p:strVal val="visible"/>
                                      </p:to>
                                    </p:set>
                                    <p:anim calcmode="lin" valueType="num">
                                      <p:cBhvr additive="base">
                                        <p:cTn id="142" dur="2000" fill="hold"/>
                                        <p:tgtEl>
                                          <p:spTgt spid="73"/>
                                        </p:tgtEl>
                                        <p:attrNameLst>
                                          <p:attrName>ppt_x</p:attrName>
                                        </p:attrNameLst>
                                      </p:cBhvr>
                                      <p:tavLst>
                                        <p:tav tm="0">
                                          <p:val>
                                            <p:strVal val="1+#ppt_w/2"/>
                                          </p:val>
                                        </p:tav>
                                        <p:tav tm="100000">
                                          <p:val>
                                            <p:strVal val="#ppt_x"/>
                                          </p:val>
                                        </p:tav>
                                      </p:tavLst>
                                    </p:anim>
                                    <p:anim calcmode="lin" valueType="num">
                                      <p:cBhvr additive="base">
                                        <p:cTn id="143" dur="2000" fill="hold"/>
                                        <p:tgtEl>
                                          <p:spTgt spid="73"/>
                                        </p:tgtEl>
                                        <p:attrNameLst>
                                          <p:attrName>ppt_y</p:attrName>
                                        </p:attrNameLst>
                                      </p:cBhvr>
                                      <p:tavLst>
                                        <p:tav tm="0">
                                          <p:val>
                                            <p:strVal val="#ppt_y"/>
                                          </p:val>
                                        </p:tav>
                                        <p:tav tm="100000">
                                          <p:val>
                                            <p:strVal val="#ppt_y"/>
                                          </p:val>
                                        </p:tav>
                                      </p:tavLst>
                                    </p:anim>
                                  </p:childTnLst>
                                </p:cTn>
                              </p:par>
                              <p:par>
                                <p:cTn id="144" presetID="2" presetClass="entr" presetSubtype="2" accel="93000" fill="hold" grpId="0" nodeType="withEffect">
                                  <p:stCondLst>
                                    <p:cond delay="0"/>
                                  </p:stCondLst>
                                  <p:childTnLst>
                                    <p:set>
                                      <p:cBhvr>
                                        <p:cTn id="145" dur="1" fill="hold">
                                          <p:stCondLst>
                                            <p:cond delay="0"/>
                                          </p:stCondLst>
                                        </p:cTn>
                                        <p:tgtEl>
                                          <p:spTgt spid="74"/>
                                        </p:tgtEl>
                                        <p:attrNameLst>
                                          <p:attrName>style.visibility</p:attrName>
                                        </p:attrNameLst>
                                      </p:cBhvr>
                                      <p:to>
                                        <p:strVal val="visible"/>
                                      </p:to>
                                    </p:set>
                                    <p:anim calcmode="lin" valueType="num">
                                      <p:cBhvr additive="base">
                                        <p:cTn id="146" dur="2000" fill="hold"/>
                                        <p:tgtEl>
                                          <p:spTgt spid="74"/>
                                        </p:tgtEl>
                                        <p:attrNameLst>
                                          <p:attrName>ppt_x</p:attrName>
                                        </p:attrNameLst>
                                      </p:cBhvr>
                                      <p:tavLst>
                                        <p:tav tm="0">
                                          <p:val>
                                            <p:strVal val="1+#ppt_w/2"/>
                                          </p:val>
                                        </p:tav>
                                        <p:tav tm="100000">
                                          <p:val>
                                            <p:strVal val="#ppt_x"/>
                                          </p:val>
                                        </p:tav>
                                      </p:tavLst>
                                    </p:anim>
                                    <p:anim calcmode="lin" valueType="num">
                                      <p:cBhvr additive="base">
                                        <p:cTn id="147" dur="2000" fill="hold"/>
                                        <p:tgtEl>
                                          <p:spTgt spid="74"/>
                                        </p:tgtEl>
                                        <p:attrNameLst>
                                          <p:attrName>ppt_y</p:attrName>
                                        </p:attrNameLst>
                                      </p:cBhvr>
                                      <p:tavLst>
                                        <p:tav tm="0">
                                          <p:val>
                                            <p:strVal val="#ppt_y"/>
                                          </p:val>
                                        </p:tav>
                                        <p:tav tm="100000">
                                          <p:val>
                                            <p:strVal val="#ppt_y"/>
                                          </p:val>
                                        </p:tav>
                                      </p:tavLst>
                                    </p:anim>
                                  </p:childTnLst>
                                </p:cTn>
                              </p:par>
                              <p:par>
                                <p:cTn id="148" presetID="2" presetClass="entr" presetSubtype="2" accel="93000" fill="hold" grpId="0" nodeType="withEffect">
                                  <p:stCondLst>
                                    <p:cond delay="0"/>
                                  </p:stCondLst>
                                  <p:childTnLst>
                                    <p:set>
                                      <p:cBhvr>
                                        <p:cTn id="149" dur="1" fill="hold">
                                          <p:stCondLst>
                                            <p:cond delay="0"/>
                                          </p:stCondLst>
                                        </p:cTn>
                                        <p:tgtEl>
                                          <p:spTgt spid="75"/>
                                        </p:tgtEl>
                                        <p:attrNameLst>
                                          <p:attrName>style.visibility</p:attrName>
                                        </p:attrNameLst>
                                      </p:cBhvr>
                                      <p:to>
                                        <p:strVal val="visible"/>
                                      </p:to>
                                    </p:set>
                                    <p:anim calcmode="lin" valueType="num">
                                      <p:cBhvr additive="base">
                                        <p:cTn id="150" dur="2000" fill="hold"/>
                                        <p:tgtEl>
                                          <p:spTgt spid="75"/>
                                        </p:tgtEl>
                                        <p:attrNameLst>
                                          <p:attrName>ppt_x</p:attrName>
                                        </p:attrNameLst>
                                      </p:cBhvr>
                                      <p:tavLst>
                                        <p:tav tm="0">
                                          <p:val>
                                            <p:strVal val="1+#ppt_w/2"/>
                                          </p:val>
                                        </p:tav>
                                        <p:tav tm="100000">
                                          <p:val>
                                            <p:strVal val="#ppt_x"/>
                                          </p:val>
                                        </p:tav>
                                      </p:tavLst>
                                    </p:anim>
                                    <p:anim calcmode="lin" valueType="num">
                                      <p:cBhvr additive="base">
                                        <p:cTn id="151" dur="2000" fill="hold"/>
                                        <p:tgtEl>
                                          <p:spTgt spid="75"/>
                                        </p:tgtEl>
                                        <p:attrNameLst>
                                          <p:attrName>ppt_y</p:attrName>
                                        </p:attrNameLst>
                                      </p:cBhvr>
                                      <p:tavLst>
                                        <p:tav tm="0">
                                          <p:val>
                                            <p:strVal val="#ppt_y"/>
                                          </p:val>
                                        </p:tav>
                                        <p:tav tm="100000">
                                          <p:val>
                                            <p:strVal val="#ppt_y"/>
                                          </p:val>
                                        </p:tav>
                                      </p:tavLst>
                                    </p:anim>
                                  </p:childTnLst>
                                </p:cTn>
                              </p:par>
                              <p:par>
                                <p:cTn id="152" presetID="2" presetClass="entr" presetSubtype="8" accel="93000" fill="hold" grpId="0" nodeType="withEffect">
                                  <p:stCondLst>
                                    <p:cond delay="0"/>
                                  </p:stCondLst>
                                  <p:childTnLst>
                                    <p:set>
                                      <p:cBhvr>
                                        <p:cTn id="153" dur="1" fill="hold">
                                          <p:stCondLst>
                                            <p:cond delay="0"/>
                                          </p:stCondLst>
                                        </p:cTn>
                                        <p:tgtEl>
                                          <p:spTgt spid="76"/>
                                        </p:tgtEl>
                                        <p:attrNameLst>
                                          <p:attrName>style.visibility</p:attrName>
                                        </p:attrNameLst>
                                      </p:cBhvr>
                                      <p:to>
                                        <p:strVal val="visible"/>
                                      </p:to>
                                    </p:set>
                                    <p:anim calcmode="lin" valueType="num">
                                      <p:cBhvr additive="base">
                                        <p:cTn id="154" dur="2000" fill="hold"/>
                                        <p:tgtEl>
                                          <p:spTgt spid="76"/>
                                        </p:tgtEl>
                                        <p:attrNameLst>
                                          <p:attrName>ppt_x</p:attrName>
                                        </p:attrNameLst>
                                      </p:cBhvr>
                                      <p:tavLst>
                                        <p:tav tm="0">
                                          <p:val>
                                            <p:strVal val="0-#ppt_w/2"/>
                                          </p:val>
                                        </p:tav>
                                        <p:tav tm="100000">
                                          <p:val>
                                            <p:strVal val="#ppt_x"/>
                                          </p:val>
                                        </p:tav>
                                      </p:tavLst>
                                    </p:anim>
                                    <p:anim calcmode="lin" valueType="num">
                                      <p:cBhvr additive="base">
                                        <p:cTn id="155" dur="2000" fill="hold"/>
                                        <p:tgtEl>
                                          <p:spTgt spid="76"/>
                                        </p:tgtEl>
                                        <p:attrNameLst>
                                          <p:attrName>ppt_y</p:attrName>
                                        </p:attrNameLst>
                                      </p:cBhvr>
                                      <p:tavLst>
                                        <p:tav tm="0">
                                          <p:val>
                                            <p:strVal val="#ppt_y"/>
                                          </p:val>
                                        </p:tav>
                                        <p:tav tm="100000">
                                          <p:val>
                                            <p:strVal val="#ppt_y"/>
                                          </p:val>
                                        </p:tav>
                                      </p:tavLst>
                                    </p:anim>
                                  </p:childTnLst>
                                </p:cTn>
                              </p:par>
                              <p:par>
                                <p:cTn id="156" presetID="2" presetClass="entr" presetSubtype="8" accel="93000" fill="hold" grpId="0" nodeType="withEffect">
                                  <p:stCondLst>
                                    <p:cond delay="0"/>
                                  </p:stCondLst>
                                  <p:childTnLst>
                                    <p:set>
                                      <p:cBhvr>
                                        <p:cTn id="157" dur="1" fill="hold">
                                          <p:stCondLst>
                                            <p:cond delay="0"/>
                                          </p:stCondLst>
                                        </p:cTn>
                                        <p:tgtEl>
                                          <p:spTgt spid="77"/>
                                        </p:tgtEl>
                                        <p:attrNameLst>
                                          <p:attrName>style.visibility</p:attrName>
                                        </p:attrNameLst>
                                      </p:cBhvr>
                                      <p:to>
                                        <p:strVal val="visible"/>
                                      </p:to>
                                    </p:set>
                                    <p:anim calcmode="lin" valueType="num">
                                      <p:cBhvr additive="base">
                                        <p:cTn id="158" dur="2000" fill="hold"/>
                                        <p:tgtEl>
                                          <p:spTgt spid="77"/>
                                        </p:tgtEl>
                                        <p:attrNameLst>
                                          <p:attrName>ppt_x</p:attrName>
                                        </p:attrNameLst>
                                      </p:cBhvr>
                                      <p:tavLst>
                                        <p:tav tm="0">
                                          <p:val>
                                            <p:strVal val="0-#ppt_w/2"/>
                                          </p:val>
                                        </p:tav>
                                        <p:tav tm="100000">
                                          <p:val>
                                            <p:strVal val="#ppt_x"/>
                                          </p:val>
                                        </p:tav>
                                      </p:tavLst>
                                    </p:anim>
                                    <p:anim calcmode="lin" valueType="num">
                                      <p:cBhvr additive="base">
                                        <p:cTn id="159" dur="2000" fill="hold"/>
                                        <p:tgtEl>
                                          <p:spTgt spid="77"/>
                                        </p:tgtEl>
                                        <p:attrNameLst>
                                          <p:attrName>ppt_y</p:attrName>
                                        </p:attrNameLst>
                                      </p:cBhvr>
                                      <p:tavLst>
                                        <p:tav tm="0">
                                          <p:val>
                                            <p:strVal val="#ppt_y"/>
                                          </p:val>
                                        </p:tav>
                                        <p:tav tm="100000">
                                          <p:val>
                                            <p:strVal val="#ppt_y"/>
                                          </p:val>
                                        </p:tav>
                                      </p:tavLst>
                                    </p:anim>
                                  </p:childTnLst>
                                </p:cTn>
                              </p:par>
                              <p:par>
                                <p:cTn id="160" presetID="2" presetClass="entr" presetSubtype="8" accel="93000" fill="hold" grpId="0" nodeType="withEffect">
                                  <p:stCondLst>
                                    <p:cond delay="0"/>
                                  </p:stCondLst>
                                  <p:childTnLst>
                                    <p:set>
                                      <p:cBhvr>
                                        <p:cTn id="161" dur="1" fill="hold">
                                          <p:stCondLst>
                                            <p:cond delay="0"/>
                                          </p:stCondLst>
                                        </p:cTn>
                                        <p:tgtEl>
                                          <p:spTgt spid="78"/>
                                        </p:tgtEl>
                                        <p:attrNameLst>
                                          <p:attrName>style.visibility</p:attrName>
                                        </p:attrNameLst>
                                      </p:cBhvr>
                                      <p:to>
                                        <p:strVal val="visible"/>
                                      </p:to>
                                    </p:set>
                                    <p:anim calcmode="lin" valueType="num">
                                      <p:cBhvr additive="base">
                                        <p:cTn id="162" dur="2000" fill="hold"/>
                                        <p:tgtEl>
                                          <p:spTgt spid="78"/>
                                        </p:tgtEl>
                                        <p:attrNameLst>
                                          <p:attrName>ppt_x</p:attrName>
                                        </p:attrNameLst>
                                      </p:cBhvr>
                                      <p:tavLst>
                                        <p:tav tm="0">
                                          <p:val>
                                            <p:strVal val="0-#ppt_w/2"/>
                                          </p:val>
                                        </p:tav>
                                        <p:tav tm="100000">
                                          <p:val>
                                            <p:strVal val="#ppt_x"/>
                                          </p:val>
                                        </p:tav>
                                      </p:tavLst>
                                    </p:anim>
                                    <p:anim calcmode="lin" valueType="num">
                                      <p:cBhvr additive="base">
                                        <p:cTn id="163" dur="2000" fill="hold"/>
                                        <p:tgtEl>
                                          <p:spTgt spid="78"/>
                                        </p:tgtEl>
                                        <p:attrNameLst>
                                          <p:attrName>ppt_y</p:attrName>
                                        </p:attrNameLst>
                                      </p:cBhvr>
                                      <p:tavLst>
                                        <p:tav tm="0">
                                          <p:val>
                                            <p:strVal val="#ppt_y"/>
                                          </p:val>
                                        </p:tav>
                                        <p:tav tm="100000">
                                          <p:val>
                                            <p:strVal val="#ppt_y"/>
                                          </p:val>
                                        </p:tav>
                                      </p:tavLst>
                                    </p:anim>
                                  </p:childTnLst>
                                </p:cTn>
                              </p:par>
                              <p:par>
                                <p:cTn id="164" presetID="2" presetClass="entr" presetSubtype="8" accel="93000" fill="hold" grpId="0" nodeType="withEffect">
                                  <p:stCondLst>
                                    <p:cond delay="0"/>
                                  </p:stCondLst>
                                  <p:childTnLst>
                                    <p:set>
                                      <p:cBhvr>
                                        <p:cTn id="165" dur="1" fill="hold">
                                          <p:stCondLst>
                                            <p:cond delay="0"/>
                                          </p:stCondLst>
                                        </p:cTn>
                                        <p:tgtEl>
                                          <p:spTgt spid="79"/>
                                        </p:tgtEl>
                                        <p:attrNameLst>
                                          <p:attrName>style.visibility</p:attrName>
                                        </p:attrNameLst>
                                      </p:cBhvr>
                                      <p:to>
                                        <p:strVal val="visible"/>
                                      </p:to>
                                    </p:set>
                                    <p:anim calcmode="lin" valueType="num">
                                      <p:cBhvr additive="base">
                                        <p:cTn id="166" dur="2000" fill="hold"/>
                                        <p:tgtEl>
                                          <p:spTgt spid="79"/>
                                        </p:tgtEl>
                                        <p:attrNameLst>
                                          <p:attrName>ppt_x</p:attrName>
                                        </p:attrNameLst>
                                      </p:cBhvr>
                                      <p:tavLst>
                                        <p:tav tm="0">
                                          <p:val>
                                            <p:strVal val="0-#ppt_w/2"/>
                                          </p:val>
                                        </p:tav>
                                        <p:tav tm="100000">
                                          <p:val>
                                            <p:strVal val="#ppt_x"/>
                                          </p:val>
                                        </p:tav>
                                      </p:tavLst>
                                    </p:anim>
                                    <p:anim calcmode="lin" valueType="num">
                                      <p:cBhvr additive="base">
                                        <p:cTn id="167" dur="2000" fill="hold"/>
                                        <p:tgtEl>
                                          <p:spTgt spid="79"/>
                                        </p:tgtEl>
                                        <p:attrNameLst>
                                          <p:attrName>ppt_y</p:attrName>
                                        </p:attrNameLst>
                                      </p:cBhvr>
                                      <p:tavLst>
                                        <p:tav tm="0">
                                          <p:val>
                                            <p:strVal val="#ppt_y"/>
                                          </p:val>
                                        </p:tav>
                                        <p:tav tm="100000">
                                          <p:val>
                                            <p:strVal val="#ppt_y"/>
                                          </p:val>
                                        </p:tav>
                                      </p:tavLst>
                                    </p:anim>
                                  </p:childTnLst>
                                </p:cTn>
                              </p:par>
                              <p:par>
                                <p:cTn id="168" presetID="2" presetClass="entr" presetSubtype="8" accel="93000" fill="hold" grpId="0" nodeType="withEffect">
                                  <p:stCondLst>
                                    <p:cond delay="0"/>
                                  </p:stCondLst>
                                  <p:childTnLst>
                                    <p:set>
                                      <p:cBhvr>
                                        <p:cTn id="169" dur="1" fill="hold">
                                          <p:stCondLst>
                                            <p:cond delay="0"/>
                                          </p:stCondLst>
                                        </p:cTn>
                                        <p:tgtEl>
                                          <p:spTgt spid="80"/>
                                        </p:tgtEl>
                                        <p:attrNameLst>
                                          <p:attrName>style.visibility</p:attrName>
                                        </p:attrNameLst>
                                      </p:cBhvr>
                                      <p:to>
                                        <p:strVal val="visible"/>
                                      </p:to>
                                    </p:set>
                                    <p:anim calcmode="lin" valueType="num">
                                      <p:cBhvr additive="base">
                                        <p:cTn id="170" dur="2000" fill="hold"/>
                                        <p:tgtEl>
                                          <p:spTgt spid="80"/>
                                        </p:tgtEl>
                                        <p:attrNameLst>
                                          <p:attrName>ppt_x</p:attrName>
                                        </p:attrNameLst>
                                      </p:cBhvr>
                                      <p:tavLst>
                                        <p:tav tm="0">
                                          <p:val>
                                            <p:strVal val="0-#ppt_w/2"/>
                                          </p:val>
                                        </p:tav>
                                        <p:tav tm="100000">
                                          <p:val>
                                            <p:strVal val="#ppt_x"/>
                                          </p:val>
                                        </p:tav>
                                      </p:tavLst>
                                    </p:anim>
                                    <p:anim calcmode="lin" valueType="num">
                                      <p:cBhvr additive="base">
                                        <p:cTn id="171" dur="2000" fill="hold"/>
                                        <p:tgtEl>
                                          <p:spTgt spid="80"/>
                                        </p:tgtEl>
                                        <p:attrNameLst>
                                          <p:attrName>ppt_y</p:attrName>
                                        </p:attrNameLst>
                                      </p:cBhvr>
                                      <p:tavLst>
                                        <p:tav tm="0">
                                          <p:val>
                                            <p:strVal val="#ppt_y"/>
                                          </p:val>
                                        </p:tav>
                                        <p:tav tm="100000">
                                          <p:val>
                                            <p:strVal val="#ppt_y"/>
                                          </p:val>
                                        </p:tav>
                                      </p:tavLst>
                                    </p:anim>
                                  </p:childTnLst>
                                </p:cTn>
                              </p:par>
                              <p:par>
                                <p:cTn id="172" presetID="2" presetClass="entr" presetSubtype="8" accel="93000" fill="hold" grpId="0" nodeType="withEffect">
                                  <p:stCondLst>
                                    <p:cond delay="0"/>
                                  </p:stCondLst>
                                  <p:childTnLst>
                                    <p:set>
                                      <p:cBhvr>
                                        <p:cTn id="173" dur="1" fill="hold">
                                          <p:stCondLst>
                                            <p:cond delay="0"/>
                                          </p:stCondLst>
                                        </p:cTn>
                                        <p:tgtEl>
                                          <p:spTgt spid="81"/>
                                        </p:tgtEl>
                                        <p:attrNameLst>
                                          <p:attrName>style.visibility</p:attrName>
                                        </p:attrNameLst>
                                      </p:cBhvr>
                                      <p:to>
                                        <p:strVal val="visible"/>
                                      </p:to>
                                    </p:set>
                                    <p:anim calcmode="lin" valueType="num">
                                      <p:cBhvr additive="base">
                                        <p:cTn id="174" dur="2000" fill="hold"/>
                                        <p:tgtEl>
                                          <p:spTgt spid="81"/>
                                        </p:tgtEl>
                                        <p:attrNameLst>
                                          <p:attrName>ppt_x</p:attrName>
                                        </p:attrNameLst>
                                      </p:cBhvr>
                                      <p:tavLst>
                                        <p:tav tm="0">
                                          <p:val>
                                            <p:strVal val="0-#ppt_w/2"/>
                                          </p:val>
                                        </p:tav>
                                        <p:tav tm="100000">
                                          <p:val>
                                            <p:strVal val="#ppt_x"/>
                                          </p:val>
                                        </p:tav>
                                      </p:tavLst>
                                    </p:anim>
                                    <p:anim calcmode="lin" valueType="num">
                                      <p:cBhvr additive="base">
                                        <p:cTn id="175" dur="2000" fill="hold"/>
                                        <p:tgtEl>
                                          <p:spTgt spid="81"/>
                                        </p:tgtEl>
                                        <p:attrNameLst>
                                          <p:attrName>ppt_y</p:attrName>
                                        </p:attrNameLst>
                                      </p:cBhvr>
                                      <p:tavLst>
                                        <p:tav tm="0">
                                          <p:val>
                                            <p:strVal val="#ppt_y"/>
                                          </p:val>
                                        </p:tav>
                                        <p:tav tm="100000">
                                          <p:val>
                                            <p:strVal val="#ppt_y"/>
                                          </p:val>
                                        </p:tav>
                                      </p:tavLst>
                                    </p:anim>
                                  </p:childTnLst>
                                </p:cTn>
                              </p:par>
                              <p:par>
                                <p:cTn id="176" presetID="2" presetClass="entr" presetSubtype="8" accel="9300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 calcmode="lin" valueType="num">
                                      <p:cBhvr additive="base">
                                        <p:cTn id="178" dur="2000" fill="hold"/>
                                        <p:tgtEl>
                                          <p:spTgt spid="82"/>
                                        </p:tgtEl>
                                        <p:attrNameLst>
                                          <p:attrName>ppt_x</p:attrName>
                                        </p:attrNameLst>
                                      </p:cBhvr>
                                      <p:tavLst>
                                        <p:tav tm="0">
                                          <p:val>
                                            <p:strVal val="0-#ppt_w/2"/>
                                          </p:val>
                                        </p:tav>
                                        <p:tav tm="100000">
                                          <p:val>
                                            <p:strVal val="#ppt_x"/>
                                          </p:val>
                                        </p:tav>
                                      </p:tavLst>
                                    </p:anim>
                                    <p:anim calcmode="lin" valueType="num">
                                      <p:cBhvr additive="base">
                                        <p:cTn id="179" dur="2000" fill="hold"/>
                                        <p:tgtEl>
                                          <p:spTgt spid="82"/>
                                        </p:tgtEl>
                                        <p:attrNameLst>
                                          <p:attrName>ppt_y</p:attrName>
                                        </p:attrNameLst>
                                      </p:cBhvr>
                                      <p:tavLst>
                                        <p:tav tm="0">
                                          <p:val>
                                            <p:strVal val="#ppt_y"/>
                                          </p:val>
                                        </p:tav>
                                        <p:tav tm="100000">
                                          <p:val>
                                            <p:strVal val="#ppt_y"/>
                                          </p:val>
                                        </p:tav>
                                      </p:tavLst>
                                    </p:anim>
                                  </p:childTnLst>
                                </p:cTn>
                              </p:par>
                              <p:par>
                                <p:cTn id="180" presetID="2" presetClass="entr" presetSubtype="2" accel="93000" fill="hold" grpId="0" nodeType="withEffect">
                                  <p:stCondLst>
                                    <p:cond delay="0"/>
                                  </p:stCondLst>
                                  <p:childTnLst>
                                    <p:set>
                                      <p:cBhvr>
                                        <p:cTn id="181" dur="1" fill="hold">
                                          <p:stCondLst>
                                            <p:cond delay="0"/>
                                          </p:stCondLst>
                                        </p:cTn>
                                        <p:tgtEl>
                                          <p:spTgt spid="83"/>
                                        </p:tgtEl>
                                        <p:attrNameLst>
                                          <p:attrName>style.visibility</p:attrName>
                                        </p:attrNameLst>
                                      </p:cBhvr>
                                      <p:to>
                                        <p:strVal val="visible"/>
                                      </p:to>
                                    </p:set>
                                    <p:anim calcmode="lin" valueType="num">
                                      <p:cBhvr additive="base">
                                        <p:cTn id="182" dur="2000" fill="hold"/>
                                        <p:tgtEl>
                                          <p:spTgt spid="83"/>
                                        </p:tgtEl>
                                        <p:attrNameLst>
                                          <p:attrName>ppt_x</p:attrName>
                                        </p:attrNameLst>
                                      </p:cBhvr>
                                      <p:tavLst>
                                        <p:tav tm="0">
                                          <p:val>
                                            <p:strVal val="1+#ppt_w/2"/>
                                          </p:val>
                                        </p:tav>
                                        <p:tav tm="100000">
                                          <p:val>
                                            <p:strVal val="#ppt_x"/>
                                          </p:val>
                                        </p:tav>
                                      </p:tavLst>
                                    </p:anim>
                                    <p:anim calcmode="lin" valueType="num">
                                      <p:cBhvr additive="base">
                                        <p:cTn id="183" dur="2000" fill="hold"/>
                                        <p:tgtEl>
                                          <p:spTgt spid="83"/>
                                        </p:tgtEl>
                                        <p:attrNameLst>
                                          <p:attrName>ppt_y</p:attrName>
                                        </p:attrNameLst>
                                      </p:cBhvr>
                                      <p:tavLst>
                                        <p:tav tm="0">
                                          <p:val>
                                            <p:strVal val="#ppt_y"/>
                                          </p:val>
                                        </p:tav>
                                        <p:tav tm="100000">
                                          <p:val>
                                            <p:strVal val="#ppt_y"/>
                                          </p:val>
                                        </p:tav>
                                      </p:tavLst>
                                    </p:anim>
                                  </p:childTnLst>
                                </p:cTn>
                              </p:par>
                              <p:par>
                                <p:cTn id="184" presetID="2" presetClass="entr" presetSubtype="2" accel="93000" fill="hold" grpId="0" nodeType="withEffect">
                                  <p:stCondLst>
                                    <p:cond delay="0"/>
                                  </p:stCondLst>
                                  <p:childTnLst>
                                    <p:set>
                                      <p:cBhvr>
                                        <p:cTn id="185" dur="1" fill="hold">
                                          <p:stCondLst>
                                            <p:cond delay="0"/>
                                          </p:stCondLst>
                                        </p:cTn>
                                        <p:tgtEl>
                                          <p:spTgt spid="84"/>
                                        </p:tgtEl>
                                        <p:attrNameLst>
                                          <p:attrName>style.visibility</p:attrName>
                                        </p:attrNameLst>
                                      </p:cBhvr>
                                      <p:to>
                                        <p:strVal val="visible"/>
                                      </p:to>
                                    </p:set>
                                    <p:anim calcmode="lin" valueType="num">
                                      <p:cBhvr additive="base">
                                        <p:cTn id="186" dur="2000" fill="hold"/>
                                        <p:tgtEl>
                                          <p:spTgt spid="84"/>
                                        </p:tgtEl>
                                        <p:attrNameLst>
                                          <p:attrName>ppt_x</p:attrName>
                                        </p:attrNameLst>
                                      </p:cBhvr>
                                      <p:tavLst>
                                        <p:tav tm="0">
                                          <p:val>
                                            <p:strVal val="1+#ppt_w/2"/>
                                          </p:val>
                                        </p:tav>
                                        <p:tav tm="100000">
                                          <p:val>
                                            <p:strVal val="#ppt_x"/>
                                          </p:val>
                                        </p:tav>
                                      </p:tavLst>
                                    </p:anim>
                                    <p:anim calcmode="lin" valueType="num">
                                      <p:cBhvr additive="base">
                                        <p:cTn id="187" dur="2000" fill="hold"/>
                                        <p:tgtEl>
                                          <p:spTgt spid="84"/>
                                        </p:tgtEl>
                                        <p:attrNameLst>
                                          <p:attrName>ppt_y</p:attrName>
                                        </p:attrNameLst>
                                      </p:cBhvr>
                                      <p:tavLst>
                                        <p:tav tm="0">
                                          <p:val>
                                            <p:strVal val="#ppt_y"/>
                                          </p:val>
                                        </p:tav>
                                        <p:tav tm="100000">
                                          <p:val>
                                            <p:strVal val="#ppt_y"/>
                                          </p:val>
                                        </p:tav>
                                      </p:tavLst>
                                    </p:anim>
                                  </p:childTnLst>
                                </p:cTn>
                              </p:par>
                              <p:par>
                                <p:cTn id="188" presetID="2" presetClass="entr" presetSubtype="2" accel="93000" fill="hold" grpId="0" nodeType="withEffect">
                                  <p:stCondLst>
                                    <p:cond delay="0"/>
                                  </p:stCondLst>
                                  <p:childTnLst>
                                    <p:set>
                                      <p:cBhvr>
                                        <p:cTn id="189" dur="1" fill="hold">
                                          <p:stCondLst>
                                            <p:cond delay="0"/>
                                          </p:stCondLst>
                                        </p:cTn>
                                        <p:tgtEl>
                                          <p:spTgt spid="85"/>
                                        </p:tgtEl>
                                        <p:attrNameLst>
                                          <p:attrName>style.visibility</p:attrName>
                                        </p:attrNameLst>
                                      </p:cBhvr>
                                      <p:to>
                                        <p:strVal val="visible"/>
                                      </p:to>
                                    </p:set>
                                    <p:anim calcmode="lin" valueType="num">
                                      <p:cBhvr additive="base">
                                        <p:cTn id="190" dur="2000" fill="hold"/>
                                        <p:tgtEl>
                                          <p:spTgt spid="85"/>
                                        </p:tgtEl>
                                        <p:attrNameLst>
                                          <p:attrName>ppt_x</p:attrName>
                                        </p:attrNameLst>
                                      </p:cBhvr>
                                      <p:tavLst>
                                        <p:tav tm="0">
                                          <p:val>
                                            <p:strVal val="1+#ppt_w/2"/>
                                          </p:val>
                                        </p:tav>
                                        <p:tav tm="100000">
                                          <p:val>
                                            <p:strVal val="#ppt_x"/>
                                          </p:val>
                                        </p:tav>
                                      </p:tavLst>
                                    </p:anim>
                                    <p:anim calcmode="lin" valueType="num">
                                      <p:cBhvr additive="base">
                                        <p:cTn id="191" dur="2000" fill="hold"/>
                                        <p:tgtEl>
                                          <p:spTgt spid="85"/>
                                        </p:tgtEl>
                                        <p:attrNameLst>
                                          <p:attrName>ppt_y</p:attrName>
                                        </p:attrNameLst>
                                      </p:cBhvr>
                                      <p:tavLst>
                                        <p:tav tm="0">
                                          <p:val>
                                            <p:strVal val="#ppt_y"/>
                                          </p:val>
                                        </p:tav>
                                        <p:tav tm="100000">
                                          <p:val>
                                            <p:strVal val="#ppt_y"/>
                                          </p:val>
                                        </p:tav>
                                      </p:tavLst>
                                    </p:anim>
                                  </p:childTnLst>
                                </p:cTn>
                              </p:par>
                              <p:par>
                                <p:cTn id="192" presetID="2" presetClass="entr" presetSubtype="2" accel="93000" fill="hold" grpId="0" nodeType="withEffect">
                                  <p:stCondLst>
                                    <p:cond delay="0"/>
                                  </p:stCondLst>
                                  <p:childTnLst>
                                    <p:set>
                                      <p:cBhvr>
                                        <p:cTn id="193" dur="1" fill="hold">
                                          <p:stCondLst>
                                            <p:cond delay="0"/>
                                          </p:stCondLst>
                                        </p:cTn>
                                        <p:tgtEl>
                                          <p:spTgt spid="86"/>
                                        </p:tgtEl>
                                        <p:attrNameLst>
                                          <p:attrName>style.visibility</p:attrName>
                                        </p:attrNameLst>
                                      </p:cBhvr>
                                      <p:to>
                                        <p:strVal val="visible"/>
                                      </p:to>
                                    </p:set>
                                    <p:anim calcmode="lin" valueType="num">
                                      <p:cBhvr additive="base">
                                        <p:cTn id="194" dur="2000" fill="hold"/>
                                        <p:tgtEl>
                                          <p:spTgt spid="86"/>
                                        </p:tgtEl>
                                        <p:attrNameLst>
                                          <p:attrName>ppt_x</p:attrName>
                                        </p:attrNameLst>
                                      </p:cBhvr>
                                      <p:tavLst>
                                        <p:tav tm="0">
                                          <p:val>
                                            <p:strVal val="1+#ppt_w/2"/>
                                          </p:val>
                                        </p:tav>
                                        <p:tav tm="100000">
                                          <p:val>
                                            <p:strVal val="#ppt_x"/>
                                          </p:val>
                                        </p:tav>
                                      </p:tavLst>
                                    </p:anim>
                                    <p:anim calcmode="lin" valueType="num">
                                      <p:cBhvr additive="base">
                                        <p:cTn id="195" dur="2000" fill="hold"/>
                                        <p:tgtEl>
                                          <p:spTgt spid="86"/>
                                        </p:tgtEl>
                                        <p:attrNameLst>
                                          <p:attrName>ppt_y</p:attrName>
                                        </p:attrNameLst>
                                      </p:cBhvr>
                                      <p:tavLst>
                                        <p:tav tm="0">
                                          <p:val>
                                            <p:strVal val="#ppt_y"/>
                                          </p:val>
                                        </p:tav>
                                        <p:tav tm="100000">
                                          <p:val>
                                            <p:strVal val="#ppt_y"/>
                                          </p:val>
                                        </p:tav>
                                      </p:tavLst>
                                    </p:anim>
                                  </p:childTnLst>
                                </p:cTn>
                              </p:par>
                              <p:par>
                                <p:cTn id="196" presetID="2" presetClass="entr" presetSubtype="2" accel="93000" fill="hold" grpId="0" nodeType="withEffect">
                                  <p:stCondLst>
                                    <p:cond delay="0"/>
                                  </p:stCondLst>
                                  <p:childTnLst>
                                    <p:set>
                                      <p:cBhvr>
                                        <p:cTn id="197" dur="1" fill="hold">
                                          <p:stCondLst>
                                            <p:cond delay="0"/>
                                          </p:stCondLst>
                                        </p:cTn>
                                        <p:tgtEl>
                                          <p:spTgt spid="87"/>
                                        </p:tgtEl>
                                        <p:attrNameLst>
                                          <p:attrName>style.visibility</p:attrName>
                                        </p:attrNameLst>
                                      </p:cBhvr>
                                      <p:to>
                                        <p:strVal val="visible"/>
                                      </p:to>
                                    </p:set>
                                    <p:anim calcmode="lin" valueType="num">
                                      <p:cBhvr additive="base">
                                        <p:cTn id="198" dur="2000" fill="hold"/>
                                        <p:tgtEl>
                                          <p:spTgt spid="87"/>
                                        </p:tgtEl>
                                        <p:attrNameLst>
                                          <p:attrName>ppt_x</p:attrName>
                                        </p:attrNameLst>
                                      </p:cBhvr>
                                      <p:tavLst>
                                        <p:tav tm="0">
                                          <p:val>
                                            <p:strVal val="1+#ppt_w/2"/>
                                          </p:val>
                                        </p:tav>
                                        <p:tav tm="100000">
                                          <p:val>
                                            <p:strVal val="#ppt_x"/>
                                          </p:val>
                                        </p:tav>
                                      </p:tavLst>
                                    </p:anim>
                                    <p:anim calcmode="lin" valueType="num">
                                      <p:cBhvr additive="base">
                                        <p:cTn id="199" dur="2000" fill="hold"/>
                                        <p:tgtEl>
                                          <p:spTgt spid="87"/>
                                        </p:tgtEl>
                                        <p:attrNameLst>
                                          <p:attrName>ppt_y</p:attrName>
                                        </p:attrNameLst>
                                      </p:cBhvr>
                                      <p:tavLst>
                                        <p:tav tm="0">
                                          <p:val>
                                            <p:strVal val="#ppt_y"/>
                                          </p:val>
                                        </p:tav>
                                        <p:tav tm="100000">
                                          <p:val>
                                            <p:strVal val="#ppt_y"/>
                                          </p:val>
                                        </p:tav>
                                      </p:tavLst>
                                    </p:anim>
                                  </p:childTnLst>
                                </p:cTn>
                              </p:par>
                              <p:par>
                                <p:cTn id="200" presetID="2" presetClass="entr" presetSubtype="2" accel="93000" fill="hold" grpId="0" nodeType="withEffect">
                                  <p:stCondLst>
                                    <p:cond delay="0"/>
                                  </p:stCondLst>
                                  <p:childTnLst>
                                    <p:set>
                                      <p:cBhvr>
                                        <p:cTn id="201" dur="1" fill="hold">
                                          <p:stCondLst>
                                            <p:cond delay="0"/>
                                          </p:stCondLst>
                                        </p:cTn>
                                        <p:tgtEl>
                                          <p:spTgt spid="88"/>
                                        </p:tgtEl>
                                        <p:attrNameLst>
                                          <p:attrName>style.visibility</p:attrName>
                                        </p:attrNameLst>
                                      </p:cBhvr>
                                      <p:to>
                                        <p:strVal val="visible"/>
                                      </p:to>
                                    </p:set>
                                    <p:anim calcmode="lin" valueType="num">
                                      <p:cBhvr additive="base">
                                        <p:cTn id="202" dur="2000" fill="hold"/>
                                        <p:tgtEl>
                                          <p:spTgt spid="88"/>
                                        </p:tgtEl>
                                        <p:attrNameLst>
                                          <p:attrName>ppt_x</p:attrName>
                                        </p:attrNameLst>
                                      </p:cBhvr>
                                      <p:tavLst>
                                        <p:tav tm="0">
                                          <p:val>
                                            <p:strVal val="1+#ppt_w/2"/>
                                          </p:val>
                                        </p:tav>
                                        <p:tav tm="100000">
                                          <p:val>
                                            <p:strVal val="#ppt_x"/>
                                          </p:val>
                                        </p:tav>
                                      </p:tavLst>
                                    </p:anim>
                                    <p:anim calcmode="lin" valueType="num">
                                      <p:cBhvr additive="base">
                                        <p:cTn id="203" dur="2000" fill="hold"/>
                                        <p:tgtEl>
                                          <p:spTgt spid="88"/>
                                        </p:tgtEl>
                                        <p:attrNameLst>
                                          <p:attrName>ppt_y</p:attrName>
                                        </p:attrNameLst>
                                      </p:cBhvr>
                                      <p:tavLst>
                                        <p:tav tm="0">
                                          <p:val>
                                            <p:strVal val="#ppt_y"/>
                                          </p:val>
                                        </p:tav>
                                        <p:tav tm="100000">
                                          <p:val>
                                            <p:strVal val="#ppt_y"/>
                                          </p:val>
                                        </p:tav>
                                      </p:tavLst>
                                    </p:anim>
                                  </p:childTnLst>
                                </p:cTn>
                              </p:par>
                              <p:par>
                                <p:cTn id="204" presetID="2" presetClass="entr" presetSubtype="2" accel="93000" fill="hold" grpId="0" nodeType="withEffect">
                                  <p:stCondLst>
                                    <p:cond delay="0"/>
                                  </p:stCondLst>
                                  <p:childTnLst>
                                    <p:set>
                                      <p:cBhvr>
                                        <p:cTn id="205" dur="1" fill="hold">
                                          <p:stCondLst>
                                            <p:cond delay="0"/>
                                          </p:stCondLst>
                                        </p:cTn>
                                        <p:tgtEl>
                                          <p:spTgt spid="89"/>
                                        </p:tgtEl>
                                        <p:attrNameLst>
                                          <p:attrName>style.visibility</p:attrName>
                                        </p:attrNameLst>
                                      </p:cBhvr>
                                      <p:to>
                                        <p:strVal val="visible"/>
                                      </p:to>
                                    </p:set>
                                    <p:anim calcmode="lin" valueType="num">
                                      <p:cBhvr additive="base">
                                        <p:cTn id="206" dur="2000" fill="hold"/>
                                        <p:tgtEl>
                                          <p:spTgt spid="89"/>
                                        </p:tgtEl>
                                        <p:attrNameLst>
                                          <p:attrName>ppt_x</p:attrName>
                                        </p:attrNameLst>
                                      </p:cBhvr>
                                      <p:tavLst>
                                        <p:tav tm="0">
                                          <p:val>
                                            <p:strVal val="1+#ppt_w/2"/>
                                          </p:val>
                                        </p:tav>
                                        <p:tav tm="100000">
                                          <p:val>
                                            <p:strVal val="#ppt_x"/>
                                          </p:val>
                                        </p:tav>
                                      </p:tavLst>
                                    </p:anim>
                                    <p:anim calcmode="lin" valueType="num">
                                      <p:cBhvr additive="base">
                                        <p:cTn id="207" dur="2000" fill="hold"/>
                                        <p:tgtEl>
                                          <p:spTgt spid="89"/>
                                        </p:tgtEl>
                                        <p:attrNameLst>
                                          <p:attrName>ppt_y</p:attrName>
                                        </p:attrNameLst>
                                      </p:cBhvr>
                                      <p:tavLst>
                                        <p:tav tm="0">
                                          <p:val>
                                            <p:strVal val="#ppt_y"/>
                                          </p:val>
                                        </p:tav>
                                        <p:tav tm="100000">
                                          <p:val>
                                            <p:strVal val="#ppt_y"/>
                                          </p:val>
                                        </p:tav>
                                      </p:tavLst>
                                    </p:anim>
                                  </p:childTnLst>
                                </p:cTn>
                              </p:par>
                              <p:par>
                                <p:cTn id="208" presetID="2" presetClass="entr" presetSubtype="2" accel="93000" fill="hold" grpId="0" nodeType="withEffect">
                                  <p:stCondLst>
                                    <p:cond delay="0"/>
                                  </p:stCondLst>
                                  <p:childTnLst>
                                    <p:set>
                                      <p:cBhvr>
                                        <p:cTn id="209" dur="1" fill="hold">
                                          <p:stCondLst>
                                            <p:cond delay="0"/>
                                          </p:stCondLst>
                                        </p:cTn>
                                        <p:tgtEl>
                                          <p:spTgt spid="90"/>
                                        </p:tgtEl>
                                        <p:attrNameLst>
                                          <p:attrName>style.visibility</p:attrName>
                                        </p:attrNameLst>
                                      </p:cBhvr>
                                      <p:to>
                                        <p:strVal val="visible"/>
                                      </p:to>
                                    </p:set>
                                    <p:anim calcmode="lin" valueType="num">
                                      <p:cBhvr additive="base">
                                        <p:cTn id="210" dur="2000" fill="hold"/>
                                        <p:tgtEl>
                                          <p:spTgt spid="90"/>
                                        </p:tgtEl>
                                        <p:attrNameLst>
                                          <p:attrName>ppt_x</p:attrName>
                                        </p:attrNameLst>
                                      </p:cBhvr>
                                      <p:tavLst>
                                        <p:tav tm="0">
                                          <p:val>
                                            <p:strVal val="1+#ppt_w/2"/>
                                          </p:val>
                                        </p:tav>
                                        <p:tav tm="100000">
                                          <p:val>
                                            <p:strVal val="#ppt_x"/>
                                          </p:val>
                                        </p:tav>
                                      </p:tavLst>
                                    </p:anim>
                                    <p:anim calcmode="lin" valueType="num">
                                      <p:cBhvr additive="base">
                                        <p:cTn id="211" dur="2000" fill="hold"/>
                                        <p:tgtEl>
                                          <p:spTgt spid="90"/>
                                        </p:tgtEl>
                                        <p:attrNameLst>
                                          <p:attrName>ppt_y</p:attrName>
                                        </p:attrNameLst>
                                      </p:cBhvr>
                                      <p:tavLst>
                                        <p:tav tm="0">
                                          <p:val>
                                            <p:strVal val="#ppt_y"/>
                                          </p:val>
                                        </p:tav>
                                        <p:tav tm="100000">
                                          <p:val>
                                            <p:strVal val="#ppt_y"/>
                                          </p:val>
                                        </p:tav>
                                      </p:tavLst>
                                    </p:anim>
                                  </p:childTnLst>
                                </p:cTn>
                              </p:par>
                              <p:par>
                                <p:cTn id="212" presetID="2" presetClass="entr" presetSubtype="2" accel="93000" fill="hold" grpId="0" nodeType="withEffect">
                                  <p:stCondLst>
                                    <p:cond delay="0"/>
                                  </p:stCondLst>
                                  <p:childTnLst>
                                    <p:set>
                                      <p:cBhvr>
                                        <p:cTn id="213" dur="1" fill="hold">
                                          <p:stCondLst>
                                            <p:cond delay="0"/>
                                          </p:stCondLst>
                                        </p:cTn>
                                        <p:tgtEl>
                                          <p:spTgt spid="91"/>
                                        </p:tgtEl>
                                        <p:attrNameLst>
                                          <p:attrName>style.visibility</p:attrName>
                                        </p:attrNameLst>
                                      </p:cBhvr>
                                      <p:to>
                                        <p:strVal val="visible"/>
                                      </p:to>
                                    </p:set>
                                    <p:anim calcmode="lin" valueType="num">
                                      <p:cBhvr additive="base">
                                        <p:cTn id="214" dur="2000" fill="hold"/>
                                        <p:tgtEl>
                                          <p:spTgt spid="91"/>
                                        </p:tgtEl>
                                        <p:attrNameLst>
                                          <p:attrName>ppt_x</p:attrName>
                                        </p:attrNameLst>
                                      </p:cBhvr>
                                      <p:tavLst>
                                        <p:tav tm="0">
                                          <p:val>
                                            <p:strVal val="1+#ppt_w/2"/>
                                          </p:val>
                                        </p:tav>
                                        <p:tav tm="100000">
                                          <p:val>
                                            <p:strVal val="#ppt_x"/>
                                          </p:val>
                                        </p:tav>
                                      </p:tavLst>
                                    </p:anim>
                                    <p:anim calcmode="lin" valueType="num">
                                      <p:cBhvr additive="base">
                                        <p:cTn id="215" dur="2000" fill="hold"/>
                                        <p:tgtEl>
                                          <p:spTgt spid="91"/>
                                        </p:tgtEl>
                                        <p:attrNameLst>
                                          <p:attrName>ppt_y</p:attrName>
                                        </p:attrNameLst>
                                      </p:cBhvr>
                                      <p:tavLst>
                                        <p:tav tm="0">
                                          <p:val>
                                            <p:strVal val="#ppt_y"/>
                                          </p:val>
                                        </p:tav>
                                        <p:tav tm="100000">
                                          <p:val>
                                            <p:strVal val="#ppt_y"/>
                                          </p:val>
                                        </p:tav>
                                      </p:tavLst>
                                    </p:anim>
                                  </p:childTnLst>
                                </p:cTn>
                              </p:par>
                              <p:par>
                                <p:cTn id="216" presetID="2" presetClass="entr" presetSubtype="8" accel="93000" fill="hold" grpId="0" nodeType="withEffect">
                                  <p:stCondLst>
                                    <p:cond delay="0"/>
                                  </p:stCondLst>
                                  <p:childTnLst>
                                    <p:set>
                                      <p:cBhvr>
                                        <p:cTn id="217" dur="1" fill="hold">
                                          <p:stCondLst>
                                            <p:cond delay="0"/>
                                          </p:stCondLst>
                                        </p:cTn>
                                        <p:tgtEl>
                                          <p:spTgt spid="92"/>
                                        </p:tgtEl>
                                        <p:attrNameLst>
                                          <p:attrName>style.visibility</p:attrName>
                                        </p:attrNameLst>
                                      </p:cBhvr>
                                      <p:to>
                                        <p:strVal val="visible"/>
                                      </p:to>
                                    </p:set>
                                    <p:anim calcmode="lin" valueType="num">
                                      <p:cBhvr additive="base">
                                        <p:cTn id="218" dur="2000" fill="hold"/>
                                        <p:tgtEl>
                                          <p:spTgt spid="92"/>
                                        </p:tgtEl>
                                        <p:attrNameLst>
                                          <p:attrName>ppt_x</p:attrName>
                                        </p:attrNameLst>
                                      </p:cBhvr>
                                      <p:tavLst>
                                        <p:tav tm="0">
                                          <p:val>
                                            <p:strVal val="0-#ppt_w/2"/>
                                          </p:val>
                                        </p:tav>
                                        <p:tav tm="100000">
                                          <p:val>
                                            <p:strVal val="#ppt_x"/>
                                          </p:val>
                                        </p:tav>
                                      </p:tavLst>
                                    </p:anim>
                                    <p:anim calcmode="lin" valueType="num">
                                      <p:cBhvr additive="base">
                                        <p:cTn id="219" dur="2000" fill="hold"/>
                                        <p:tgtEl>
                                          <p:spTgt spid="92"/>
                                        </p:tgtEl>
                                        <p:attrNameLst>
                                          <p:attrName>ppt_y</p:attrName>
                                        </p:attrNameLst>
                                      </p:cBhvr>
                                      <p:tavLst>
                                        <p:tav tm="0">
                                          <p:val>
                                            <p:strVal val="#ppt_y"/>
                                          </p:val>
                                        </p:tav>
                                        <p:tav tm="100000">
                                          <p:val>
                                            <p:strVal val="#ppt_y"/>
                                          </p:val>
                                        </p:tav>
                                      </p:tavLst>
                                    </p:anim>
                                  </p:childTnLst>
                                </p:cTn>
                              </p:par>
                              <p:par>
                                <p:cTn id="220" presetID="2" presetClass="entr" presetSubtype="8" accel="93000" fill="hold" grpId="0" nodeType="withEffect">
                                  <p:stCondLst>
                                    <p:cond delay="0"/>
                                  </p:stCondLst>
                                  <p:childTnLst>
                                    <p:set>
                                      <p:cBhvr>
                                        <p:cTn id="221" dur="1" fill="hold">
                                          <p:stCondLst>
                                            <p:cond delay="0"/>
                                          </p:stCondLst>
                                        </p:cTn>
                                        <p:tgtEl>
                                          <p:spTgt spid="93"/>
                                        </p:tgtEl>
                                        <p:attrNameLst>
                                          <p:attrName>style.visibility</p:attrName>
                                        </p:attrNameLst>
                                      </p:cBhvr>
                                      <p:to>
                                        <p:strVal val="visible"/>
                                      </p:to>
                                    </p:set>
                                    <p:anim calcmode="lin" valueType="num">
                                      <p:cBhvr additive="base">
                                        <p:cTn id="222" dur="2000" fill="hold"/>
                                        <p:tgtEl>
                                          <p:spTgt spid="93"/>
                                        </p:tgtEl>
                                        <p:attrNameLst>
                                          <p:attrName>ppt_x</p:attrName>
                                        </p:attrNameLst>
                                      </p:cBhvr>
                                      <p:tavLst>
                                        <p:tav tm="0">
                                          <p:val>
                                            <p:strVal val="0-#ppt_w/2"/>
                                          </p:val>
                                        </p:tav>
                                        <p:tav tm="100000">
                                          <p:val>
                                            <p:strVal val="#ppt_x"/>
                                          </p:val>
                                        </p:tav>
                                      </p:tavLst>
                                    </p:anim>
                                    <p:anim calcmode="lin" valueType="num">
                                      <p:cBhvr additive="base">
                                        <p:cTn id="223" dur="2000" fill="hold"/>
                                        <p:tgtEl>
                                          <p:spTgt spid="93"/>
                                        </p:tgtEl>
                                        <p:attrNameLst>
                                          <p:attrName>ppt_y</p:attrName>
                                        </p:attrNameLst>
                                      </p:cBhvr>
                                      <p:tavLst>
                                        <p:tav tm="0">
                                          <p:val>
                                            <p:strVal val="#ppt_y"/>
                                          </p:val>
                                        </p:tav>
                                        <p:tav tm="100000">
                                          <p:val>
                                            <p:strVal val="#ppt_y"/>
                                          </p:val>
                                        </p:tav>
                                      </p:tavLst>
                                    </p:anim>
                                  </p:childTnLst>
                                </p:cTn>
                              </p:par>
                              <p:par>
                                <p:cTn id="224" presetID="2" presetClass="entr" presetSubtype="2" accel="93000" fill="hold" grpId="0" nodeType="withEffect">
                                  <p:stCondLst>
                                    <p:cond delay="0"/>
                                  </p:stCondLst>
                                  <p:childTnLst>
                                    <p:set>
                                      <p:cBhvr>
                                        <p:cTn id="225" dur="1" fill="hold">
                                          <p:stCondLst>
                                            <p:cond delay="0"/>
                                          </p:stCondLst>
                                        </p:cTn>
                                        <p:tgtEl>
                                          <p:spTgt spid="94"/>
                                        </p:tgtEl>
                                        <p:attrNameLst>
                                          <p:attrName>style.visibility</p:attrName>
                                        </p:attrNameLst>
                                      </p:cBhvr>
                                      <p:to>
                                        <p:strVal val="visible"/>
                                      </p:to>
                                    </p:set>
                                    <p:anim calcmode="lin" valueType="num">
                                      <p:cBhvr additive="base">
                                        <p:cTn id="226" dur="2000" fill="hold"/>
                                        <p:tgtEl>
                                          <p:spTgt spid="94"/>
                                        </p:tgtEl>
                                        <p:attrNameLst>
                                          <p:attrName>ppt_x</p:attrName>
                                        </p:attrNameLst>
                                      </p:cBhvr>
                                      <p:tavLst>
                                        <p:tav tm="0">
                                          <p:val>
                                            <p:strVal val="1+#ppt_w/2"/>
                                          </p:val>
                                        </p:tav>
                                        <p:tav tm="100000">
                                          <p:val>
                                            <p:strVal val="#ppt_x"/>
                                          </p:val>
                                        </p:tav>
                                      </p:tavLst>
                                    </p:anim>
                                    <p:anim calcmode="lin" valueType="num">
                                      <p:cBhvr additive="base">
                                        <p:cTn id="227" dur="2000" fill="hold"/>
                                        <p:tgtEl>
                                          <p:spTgt spid="94"/>
                                        </p:tgtEl>
                                        <p:attrNameLst>
                                          <p:attrName>ppt_y</p:attrName>
                                        </p:attrNameLst>
                                      </p:cBhvr>
                                      <p:tavLst>
                                        <p:tav tm="0">
                                          <p:val>
                                            <p:strVal val="#ppt_y"/>
                                          </p:val>
                                        </p:tav>
                                        <p:tav tm="100000">
                                          <p:val>
                                            <p:strVal val="#ppt_y"/>
                                          </p:val>
                                        </p:tav>
                                      </p:tavLst>
                                    </p:anim>
                                  </p:childTnLst>
                                </p:cTn>
                              </p:par>
                              <p:par>
                                <p:cTn id="228" presetID="2" presetClass="entr" presetSubtype="8" accel="93000" fill="hold" grpId="0" nodeType="withEffect">
                                  <p:stCondLst>
                                    <p:cond delay="0"/>
                                  </p:stCondLst>
                                  <p:childTnLst>
                                    <p:set>
                                      <p:cBhvr>
                                        <p:cTn id="229" dur="1" fill="hold">
                                          <p:stCondLst>
                                            <p:cond delay="0"/>
                                          </p:stCondLst>
                                        </p:cTn>
                                        <p:tgtEl>
                                          <p:spTgt spid="95"/>
                                        </p:tgtEl>
                                        <p:attrNameLst>
                                          <p:attrName>style.visibility</p:attrName>
                                        </p:attrNameLst>
                                      </p:cBhvr>
                                      <p:to>
                                        <p:strVal val="visible"/>
                                      </p:to>
                                    </p:set>
                                    <p:anim calcmode="lin" valueType="num">
                                      <p:cBhvr additive="base">
                                        <p:cTn id="230" dur="2000" fill="hold"/>
                                        <p:tgtEl>
                                          <p:spTgt spid="95"/>
                                        </p:tgtEl>
                                        <p:attrNameLst>
                                          <p:attrName>ppt_x</p:attrName>
                                        </p:attrNameLst>
                                      </p:cBhvr>
                                      <p:tavLst>
                                        <p:tav tm="0">
                                          <p:val>
                                            <p:strVal val="0-#ppt_w/2"/>
                                          </p:val>
                                        </p:tav>
                                        <p:tav tm="100000">
                                          <p:val>
                                            <p:strVal val="#ppt_x"/>
                                          </p:val>
                                        </p:tav>
                                      </p:tavLst>
                                    </p:anim>
                                    <p:anim calcmode="lin" valueType="num">
                                      <p:cBhvr additive="base">
                                        <p:cTn id="231" dur="2000" fill="hold"/>
                                        <p:tgtEl>
                                          <p:spTgt spid="95"/>
                                        </p:tgtEl>
                                        <p:attrNameLst>
                                          <p:attrName>ppt_y</p:attrName>
                                        </p:attrNameLst>
                                      </p:cBhvr>
                                      <p:tavLst>
                                        <p:tav tm="0">
                                          <p:val>
                                            <p:strVal val="#ppt_y"/>
                                          </p:val>
                                        </p:tav>
                                        <p:tav tm="100000">
                                          <p:val>
                                            <p:strVal val="#ppt_y"/>
                                          </p:val>
                                        </p:tav>
                                      </p:tavLst>
                                    </p:anim>
                                  </p:childTnLst>
                                </p:cTn>
                              </p:par>
                              <p:par>
                                <p:cTn id="232" presetID="2" presetClass="entr" presetSubtype="2" accel="93000" fill="hold" grpId="0" nodeType="withEffect">
                                  <p:stCondLst>
                                    <p:cond delay="0"/>
                                  </p:stCondLst>
                                  <p:childTnLst>
                                    <p:set>
                                      <p:cBhvr>
                                        <p:cTn id="233" dur="1" fill="hold">
                                          <p:stCondLst>
                                            <p:cond delay="0"/>
                                          </p:stCondLst>
                                        </p:cTn>
                                        <p:tgtEl>
                                          <p:spTgt spid="96"/>
                                        </p:tgtEl>
                                        <p:attrNameLst>
                                          <p:attrName>style.visibility</p:attrName>
                                        </p:attrNameLst>
                                      </p:cBhvr>
                                      <p:to>
                                        <p:strVal val="visible"/>
                                      </p:to>
                                    </p:set>
                                    <p:anim calcmode="lin" valueType="num">
                                      <p:cBhvr additive="base">
                                        <p:cTn id="234" dur="2000" fill="hold"/>
                                        <p:tgtEl>
                                          <p:spTgt spid="96"/>
                                        </p:tgtEl>
                                        <p:attrNameLst>
                                          <p:attrName>ppt_x</p:attrName>
                                        </p:attrNameLst>
                                      </p:cBhvr>
                                      <p:tavLst>
                                        <p:tav tm="0">
                                          <p:val>
                                            <p:strVal val="1+#ppt_w/2"/>
                                          </p:val>
                                        </p:tav>
                                        <p:tav tm="100000">
                                          <p:val>
                                            <p:strVal val="#ppt_x"/>
                                          </p:val>
                                        </p:tav>
                                      </p:tavLst>
                                    </p:anim>
                                    <p:anim calcmode="lin" valueType="num">
                                      <p:cBhvr additive="base">
                                        <p:cTn id="235" dur="2000" fill="hold"/>
                                        <p:tgtEl>
                                          <p:spTgt spid="96"/>
                                        </p:tgtEl>
                                        <p:attrNameLst>
                                          <p:attrName>ppt_y</p:attrName>
                                        </p:attrNameLst>
                                      </p:cBhvr>
                                      <p:tavLst>
                                        <p:tav tm="0">
                                          <p:val>
                                            <p:strVal val="#ppt_y"/>
                                          </p:val>
                                        </p:tav>
                                        <p:tav tm="100000">
                                          <p:val>
                                            <p:strVal val="#ppt_y"/>
                                          </p:val>
                                        </p:tav>
                                      </p:tavLst>
                                    </p:anim>
                                  </p:childTnLst>
                                </p:cTn>
                              </p:par>
                              <p:par>
                                <p:cTn id="236" presetID="2" presetClass="entr" presetSubtype="8" accel="93000" fill="hold" grpId="0" nodeType="withEffect">
                                  <p:stCondLst>
                                    <p:cond delay="0"/>
                                  </p:stCondLst>
                                  <p:childTnLst>
                                    <p:set>
                                      <p:cBhvr>
                                        <p:cTn id="237" dur="1" fill="hold">
                                          <p:stCondLst>
                                            <p:cond delay="0"/>
                                          </p:stCondLst>
                                        </p:cTn>
                                        <p:tgtEl>
                                          <p:spTgt spid="97"/>
                                        </p:tgtEl>
                                        <p:attrNameLst>
                                          <p:attrName>style.visibility</p:attrName>
                                        </p:attrNameLst>
                                      </p:cBhvr>
                                      <p:to>
                                        <p:strVal val="visible"/>
                                      </p:to>
                                    </p:set>
                                    <p:anim calcmode="lin" valueType="num">
                                      <p:cBhvr additive="base">
                                        <p:cTn id="238" dur="2000" fill="hold"/>
                                        <p:tgtEl>
                                          <p:spTgt spid="97"/>
                                        </p:tgtEl>
                                        <p:attrNameLst>
                                          <p:attrName>ppt_x</p:attrName>
                                        </p:attrNameLst>
                                      </p:cBhvr>
                                      <p:tavLst>
                                        <p:tav tm="0">
                                          <p:val>
                                            <p:strVal val="0-#ppt_w/2"/>
                                          </p:val>
                                        </p:tav>
                                        <p:tav tm="100000">
                                          <p:val>
                                            <p:strVal val="#ppt_x"/>
                                          </p:val>
                                        </p:tav>
                                      </p:tavLst>
                                    </p:anim>
                                    <p:anim calcmode="lin" valueType="num">
                                      <p:cBhvr additive="base">
                                        <p:cTn id="239" dur="2000" fill="hold"/>
                                        <p:tgtEl>
                                          <p:spTgt spid="97"/>
                                        </p:tgtEl>
                                        <p:attrNameLst>
                                          <p:attrName>ppt_y</p:attrName>
                                        </p:attrNameLst>
                                      </p:cBhvr>
                                      <p:tavLst>
                                        <p:tav tm="0">
                                          <p:val>
                                            <p:strVal val="#ppt_y"/>
                                          </p:val>
                                        </p:tav>
                                        <p:tav tm="100000">
                                          <p:val>
                                            <p:strVal val="#ppt_y"/>
                                          </p:val>
                                        </p:tav>
                                      </p:tavLst>
                                    </p:anim>
                                  </p:childTnLst>
                                </p:cTn>
                              </p:par>
                              <p:par>
                                <p:cTn id="240" presetID="2" presetClass="entr" presetSubtype="8" accel="93000" fill="hold" grpId="0" nodeType="withEffect">
                                  <p:stCondLst>
                                    <p:cond delay="0"/>
                                  </p:stCondLst>
                                  <p:childTnLst>
                                    <p:set>
                                      <p:cBhvr>
                                        <p:cTn id="241" dur="1" fill="hold">
                                          <p:stCondLst>
                                            <p:cond delay="0"/>
                                          </p:stCondLst>
                                        </p:cTn>
                                        <p:tgtEl>
                                          <p:spTgt spid="98"/>
                                        </p:tgtEl>
                                        <p:attrNameLst>
                                          <p:attrName>style.visibility</p:attrName>
                                        </p:attrNameLst>
                                      </p:cBhvr>
                                      <p:to>
                                        <p:strVal val="visible"/>
                                      </p:to>
                                    </p:set>
                                    <p:anim calcmode="lin" valueType="num">
                                      <p:cBhvr additive="base">
                                        <p:cTn id="242" dur="2000" fill="hold"/>
                                        <p:tgtEl>
                                          <p:spTgt spid="98"/>
                                        </p:tgtEl>
                                        <p:attrNameLst>
                                          <p:attrName>ppt_x</p:attrName>
                                        </p:attrNameLst>
                                      </p:cBhvr>
                                      <p:tavLst>
                                        <p:tav tm="0">
                                          <p:val>
                                            <p:strVal val="0-#ppt_w/2"/>
                                          </p:val>
                                        </p:tav>
                                        <p:tav tm="100000">
                                          <p:val>
                                            <p:strVal val="#ppt_x"/>
                                          </p:val>
                                        </p:tav>
                                      </p:tavLst>
                                    </p:anim>
                                    <p:anim calcmode="lin" valueType="num">
                                      <p:cBhvr additive="base">
                                        <p:cTn id="243" dur="2000" fill="hold"/>
                                        <p:tgtEl>
                                          <p:spTgt spid="98"/>
                                        </p:tgtEl>
                                        <p:attrNameLst>
                                          <p:attrName>ppt_y</p:attrName>
                                        </p:attrNameLst>
                                      </p:cBhvr>
                                      <p:tavLst>
                                        <p:tav tm="0">
                                          <p:val>
                                            <p:strVal val="#ppt_y"/>
                                          </p:val>
                                        </p:tav>
                                        <p:tav tm="100000">
                                          <p:val>
                                            <p:strVal val="#ppt_y"/>
                                          </p:val>
                                        </p:tav>
                                      </p:tavLst>
                                    </p:anim>
                                  </p:childTnLst>
                                </p:cTn>
                              </p:par>
                              <p:par>
                                <p:cTn id="244" presetID="2" presetClass="entr" presetSubtype="8" accel="93000" fill="hold" grpId="0" nodeType="withEffect">
                                  <p:stCondLst>
                                    <p:cond delay="0"/>
                                  </p:stCondLst>
                                  <p:childTnLst>
                                    <p:set>
                                      <p:cBhvr>
                                        <p:cTn id="245" dur="1" fill="hold">
                                          <p:stCondLst>
                                            <p:cond delay="0"/>
                                          </p:stCondLst>
                                        </p:cTn>
                                        <p:tgtEl>
                                          <p:spTgt spid="99"/>
                                        </p:tgtEl>
                                        <p:attrNameLst>
                                          <p:attrName>style.visibility</p:attrName>
                                        </p:attrNameLst>
                                      </p:cBhvr>
                                      <p:to>
                                        <p:strVal val="visible"/>
                                      </p:to>
                                    </p:set>
                                    <p:anim calcmode="lin" valueType="num">
                                      <p:cBhvr additive="base">
                                        <p:cTn id="246" dur="2000" fill="hold"/>
                                        <p:tgtEl>
                                          <p:spTgt spid="99"/>
                                        </p:tgtEl>
                                        <p:attrNameLst>
                                          <p:attrName>ppt_x</p:attrName>
                                        </p:attrNameLst>
                                      </p:cBhvr>
                                      <p:tavLst>
                                        <p:tav tm="0">
                                          <p:val>
                                            <p:strVal val="0-#ppt_w/2"/>
                                          </p:val>
                                        </p:tav>
                                        <p:tav tm="100000">
                                          <p:val>
                                            <p:strVal val="#ppt_x"/>
                                          </p:val>
                                        </p:tav>
                                      </p:tavLst>
                                    </p:anim>
                                    <p:anim calcmode="lin" valueType="num">
                                      <p:cBhvr additive="base">
                                        <p:cTn id="247" dur="2000" fill="hold"/>
                                        <p:tgtEl>
                                          <p:spTgt spid="99"/>
                                        </p:tgtEl>
                                        <p:attrNameLst>
                                          <p:attrName>ppt_y</p:attrName>
                                        </p:attrNameLst>
                                      </p:cBhvr>
                                      <p:tavLst>
                                        <p:tav tm="0">
                                          <p:val>
                                            <p:strVal val="#ppt_y"/>
                                          </p:val>
                                        </p:tav>
                                        <p:tav tm="100000">
                                          <p:val>
                                            <p:strVal val="#ppt_y"/>
                                          </p:val>
                                        </p:tav>
                                      </p:tavLst>
                                    </p:anim>
                                  </p:childTnLst>
                                </p:cTn>
                              </p:par>
                              <p:par>
                                <p:cTn id="248" presetID="2" presetClass="entr" presetSubtype="8" accel="93000" fill="hold" grpId="0" nodeType="withEffect">
                                  <p:stCondLst>
                                    <p:cond delay="0"/>
                                  </p:stCondLst>
                                  <p:childTnLst>
                                    <p:set>
                                      <p:cBhvr>
                                        <p:cTn id="249" dur="1" fill="hold">
                                          <p:stCondLst>
                                            <p:cond delay="0"/>
                                          </p:stCondLst>
                                        </p:cTn>
                                        <p:tgtEl>
                                          <p:spTgt spid="100"/>
                                        </p:tgtEl>
                                        <p:attrNameLst>
                                          <p:attrName>style.visibility</p:attrName>
                                        </p:attrNameLst>
                                      </p:cBhvr>
                                      <p:to>
                                        <p:strVal val="visible"/>
                                      </p:to>
                                    </p:set>
                                    <p:anim calcmode="lin" valueType="num">
                                      <p:cBhvr additive="base">
                                        <p:cTn id="250" dur="2000" fill="hold"/>
                                        <p:tgtEl>
                                          <p:spTgt spid="100"/>
                                        </p:tgtEl>
                                        <p:attrNameLst>
                                          <p:attrName>ppt_x</p:attrName>
                                        </p:attrNameLst>
                                      </p:cBhvr>
                                      <p:tavLst>
                                        <p:tav tm="0">
                                          <p:val>
                                            <p:strVal val="0-#ppt_w/2"/>
                                          </p:val>
                                        </p:tav>
                                        <p:tav tm="100000">
                                          <p:val>
                                            <p:strVal val="#ppt_x"/>
                                          </p:val>
                                        </p:tav>
                                      </p:tavLst>
                                    </p:anim>
                                    <p:anim calcmode="lin" valueType="num">
                                      <p:cBhvr additive="base">
                                        <p:cTn id="251" dur="2000" fill="hold"/>
                                        <p:tgtEl>
                                          <p:spTgt spid="100"/>
                                        </p:tgtEl>
                                        <p:attrNameLst>
                                          <p:attrName>ppt_y</p:attrName>
                                        </p:attrNameLst>
                                      </p:cBhvr>
                                      <p:tavLst>
                                        <p:tav tm="0">
                                          <p:val>
                                            <p:strVal val="#ppt_y"/>
                                          </p:val>
                                        </p:tav>
                                        <p:tav tm="100000">
                                          <p:val>
                                            <p:strVal val="#ppt_y"/>
                                          </p:val>
                                        </p:tav>
                                      </p:tavLst>
                                    </p:anim>
                                  </p:childTnLst>
                                </p:cTn>
                              </p:par>
                              <p:par>
                                <p:cTn id="252" presetID="2" presetClass="entr" presetSubtype="2" accel="93000" fill="hold" grpId="0" nodeType="withEffect">
                                  <p:stCondLst>
                                    <p:cond delay="0"/>
                                  </p:stCondLst>
                                  <p:childTnLst>
                                    <p:set>
                                      <p:cBhvr>
                                        <p:cTn id="253" dur="1" fill="hold">
                                          <p:stCondLst>
                                            <p:cond delay="0"/>
                                          </p:stCondLst>
                                        </p:cTn>
                                        <p:tgtEl>
                                          <p:spTgt spid="101"/>
                                        </p:tgtEl>
                                        <p:attrNameLst>
                                          <p:attrName>style.visibility</p:attrName>
                                        </p:attrNameLst>
                                      </p:cBhvr>
                                      <p:to>
                                        <p:strVal val="visible"/>
                                      </p:to>
                                    </p:set>
                                    <p:anim calcmode="lin" valueType="num">
                                      <p:cBhvr additive="base">
                                        <p:cTn id="254" dur="2000" fill="hold"/>
                                        <p:tgtEl>
                                          <p:spTgt spid="101"/>
                                        </p:tgtEl>
                                        <p:attrNameLst>
                                          <p:attrName>ppt_x</p:attrName>
                                        </p:attrNameLst>
                                      </p:cBhvr>
                                      <p:tavLst>
                                        <p:tav tm="0">
                                          <p:val>
                                            <p:strVal val="1+#ppt_w/2"/>
                                          </p:val>
                                        </p:tav>
                                        <p:tav tm="100000">
                                          <p:val>
                                            <p:strVal val="#ppt_x"/>
                                          </p:val>
                                        </p:tav>
                                      </p:tavLst>
                                    </p:anim>
                                    <p:anim calcmode="lin" valueType="num">
                                      <p:cBhvr additive="base">
                                        <p:cTn id="255" dur="2000" fill="hold"/>
                                        <p:tgtEl>
                                          <p:spTgt spid="101"/>
                                        </p:tgtEl>
                                        <p:attrNameLst>
                                          <p:attrName>ppt_y</p:attrName>
                                        </p:attrNameLst>
                                      </p:cBhvr>
                                      <p:tavLst>
                                        <p:tav tm="0">
                                          <p:val>
                                            <p:strVal val="#ppt_y"/>
                                          </p:val>
                                        </p:tav>
                                        <p:tav tm="100000">
                                          <p:val>
                                            <p:strVal val="#ppt_y"/>
                                          </p:val>
                                        </p:tav>
                                      </p:tavLst>
                                    </p:anim>
                                  </p:childTnLst>
                                </p:cTn>
                              </p:par>
                              <p:par>
                                <p:cTn id="256" presetID="2" presetClass="entr" presetSubtype="8" accel="93000" fill="hold" grpId="0" nodeType="withEffect">
                                  <p:stCondLst>
                                    <p:cond delay="0"/>
                                  </p:stCondLst>
                                  <p:childTnLst>
                                    <p:set>
                                      <p:cBhvr>
                                        <p:cTn id="257" dur="1" fill="hold">
                                          <p:stCondLst>
                                            <p:cond delay="0"/>
                                          </p:stCondLst>
                                        </p:cTn>
                                        <p:tgtEl>
                                          <p:spTgt spid="102"/>
                                        </p:tgtEl>
                                        <p:attrNameLst>
                                          <p:attrName>style.visibility</p:attrName>
                                        </p:attrNameLst>
                                      </p:cBhvr>
                                      <p:to>
                                        <p:strVal val="visible"/>
                                      </p:to>
                                    </p:set>
                                    <p:anim calcmode="lin" valueType="num">
                                      <p:cBhvr additive="base">
                                        <p:cTn id="258" dur="2000" fill="hold"/>
                                        <p:tgtEl>
                                          <p:spTgt spid="102"/>
                                        </p:tgtEl>
                                        <p:attrNameLst>
                                          <p:attrName>ppt_x</p:attrName>
                                        </p:attrNameLst>
                                      </p:cBhvr>
                                      <p:tavLst>
                                        <p:tav tm="0">
                                          <p:val>
                                            <p:strVal val="0-#ppt_w/2"/>
                                          </p:val>
                                        </p:tav>
                                        <p:tav tm="100000">
                                          <p:val>
                                            <p:strVal val="#ppt_x"/>
                                          </p:val>
                                        </p:tav>
                                      </p:tavLst>
                                    </p:anim>
                                    <p:anim calcmode="lin" valueType="num">
                                      <p:cBhvr additive="base">
                                        <p:cTn id="259" dur="2000" fill="hold"/>
                                        <p:tgtEl>
                                          <p:spTgt spid="102"/>
                                        </p:tgtEl>
                                        <p:attrNameLst>
                                          <p:attrName>ppt_y</p:attrName>
                                        </p:attrNameLst>
                                      </p:cBhvr>
                                      <p:tavLst>
                                        <p:tav tm="0">
                                          <p:val>
                                            <p:strVal val="#ppt_y"/>
                                          </p:val>
                                        </p:tav>
                                        <p:tav tm="100000">
                                          <p:val>
                                            <p:strVal val="#ppt_y"/>
                                          </p:val>
                                        </p:tav>
                                      </p:tavLst>
                                    </p:anim>
                                  </p:childTnLst>
                                </p:cTn>
                              </p:par>
                              <p:par>
                                <p:cTn id="260" presetID="2" presetClass="entr" presetSubtype="8" accel="93000" fill="hold" grpId="0" nodeType="withEffect">
                                  <p:stCondLst>
                                    <p:cond delay="0"/>
                                  </p:stCondLst>
                                  <p:childTnLst>
                                    <p:set>
                                      <p:cBhvr>
                                        <p:cTn id="261" dur="1" fill="hold">
                                          <p:stCondLst>
                                            <p:cond delay="0"/>
                                          </p:stCondLst>
                                        </p:cTn>
                                        <p:tgtEl>
                                          <p:spTgt spid="103"/>
                                        </p:tgtEl>
                                        <p:attrNameLst>
                                          <p:attrName>style.visibility</p:attrName>
                                        </p:attrNameLst>
                                      </p:cBhvr>
                                      <p:to>
                                        <p:strVal val="visible"/>
                                      </p:to>
                                    </p:set>
                                    <p:anim calcmode="lin" valueType="num">
                                      <p:cBhvr additive="base">
                                        <p:cTn id="262" dur="2000" fill="hold"/>
                                        <p:tgtEl>
                                          <p:spTgt spid="103"/>
                                        </p:tgtEl>
                                        <p:attrNameLst>
                                          <p:attrName>ppt_x</p:attrName>
                                        </p:attrNameLst>
                                      </p:cBhvr>
                                      <p:tavLst>
                                        <p:tav tm="0">
                                          <p:val>
                                            <p:strVal val="0-#ppt_w/2"/>
                                          </p:val>
                                        </p:tav>
                                        <p:tav tm="100000">
                                          <p:val>
                                            <p:strVal val="#ppt_x"/>
                                          </p:val>
                                        </p:tav>
                                      </p:tavLst>
                                    </p:anim>
                                    <p:anim calcmode="lin" valueType="num">
                                      <p:cBhvr additive="base">
                                        <p:cTn id="263" dur="2000" fill="hold"/>
                                        <p:tgtEl>
                                          <p:spTgt spid="103"/>
                                        </p:tgtEl>
                                        <p:attrNameLst>
                                          <p:attrName>ppt_y</p:attrName>
                                        </p:attrNameLst>
                                      </p:cBhvr>
                                      <p:tavLst>
                                        <p:tav tm="0">
                                          <p:val>
                                            <p:strVal val="#ppt_y"/>
                                          </p:val>
                                        </p:tav>
                                        <p:tav tm="100000">
                                          <p:val>
                                            <p:strVal val="#ppt_y"/>
                                          </p:val>
                                        </p:tav>
                                      </p:tavLst>
                                    </p:anim>
                                  </p:childTnLst>
                                </p:cTn>
                              </p:par>
                              <p:par>
                                <p:cTn id="264" presetID="2" presetClass="entr" presetSubtype="8" accel="93000" fill="hold" grpId="0" nodeType="withEffect">
                                  <p:stCondLst>
                                    <p:cond delay="0"/>
                                  </p:stCondLst>
                                  <p:childTnLst>
                                    <p:set>
                                      <p:cBhvr>
                                        <p:cTn id="265" dur="1" fill="hold">
                                          <p:stCondLst>
                                            <p:cond delay="0"/>
                                          </p:stCondLst>
                                        </p:cTn>
                                        <p:tgtEl>
                                          <p:spTgt spid="104"/>
                                        </p:tgtEl>
                                        <p:attrNameLst>
                                          <p:attrName>style.visibility</p:attrName>
                                        </p:attrNameLst>
                                      </p:cBhvr>
                                      <p:to>
                                        <p:strVal val="visible"/>
                                      </p:to>
                                    </p:set>
                                    <p:anim calcmode="lin" valueType="num">
                                      <p:cBhvr additive="base">
                                        <p:cTn id="266" dur="2000" fill="hold"/>
                                        <p:tgtEl>
                                          <p:spTgt spid="104"/>
                                        </p:tgtEl>
                                        <p:attrNameLst>
                                          <p:attrName>ppt_x</p:attrName>
                                        </p:attrNameLst>
                                      </p:cBhvr>
                                      <p:tavLst>
                                        <p:tav tm="0">
                                          <p:val>
                                            <p:strVal val="0-#ppt_w/2"/>
                                          </p:val>
                                        </p:tav>
                                        <p:tav tm="100000">
                                          <p:val>
                                            <p:strVal val="#ppt_x"/>
                                          </p:val>
                                        </p:tav>
                                      </p:tavLst>
                                    </p:anim>
                                    <p:anim calcmode="lin" valueType="num">
                                      <p:cBhvr additive="base">
                                        <p:cTn id="267" dur="2000" fill="hold"/>
                                        <p:tgtEl>
                                          <p:spTgt spid="104"/>
                                        </p:tgtEl>
                                        <p:attrNameLst>
                                          <p:attrName>ppt_y</p:attrName>
                                        </p:attrNameLst>
                                      </p:cBhvr>
                                      <p:tavLst>
                                        <p:tav tm="0">
                                          <p:val>
                                            <p:strVal val="#ppt_y"/>
                                          </p:val>
                                        </p:tav>
                                        <p:tav tm="100000">
                                          <p:val>
                                            <p:strVal val="#ppt_y"/>
                                          </p:val>
                                        </p:tav>
                                      </p:tavLst>
                                    </p:anim>
                                  </p:childTnLst>
                                </p:cTn>
                              </p:par>
                              <p:par>
                                <p:cTn id="268" presetID="2" presetClass="entr" presetSubtype="2" accel="93000" fill="hold" grpId="0" nodeType="withEffect">
                                  <p:stCondLst>
                                    <p:cond delay="0"/>
                                  </p:stCondLst>
                                  <p:childTnLst>
                                    <p:set>
                                      <p:cBhvr>
                                        <p:cTn id="269" dur="1" fill="hold">
                                          <p:stCondLst>
                                            <p:cond delay="0"/>
                                          </p:stCondLst>
                                        </p:cTn>
                                        <p:tgtEl>
                                          <p:spTgt spid="105"/>
                                        </p:tgtEl>
                                        <p:attrNameLst>
                                          <p:attrName>style.visibility</p:attrName>
                                        </p:attrNameLst>
                                      </p:cBhvr>
                                      <p:to>
                                        <p:strVal val="visible"/>
                                      </p:to>
                                    </p:set>
                                    <p:anim calcmode="lin" valueType="num">
                                      <p:cBhvr additive="base">
                                        <p:cTn id="270" dur="2000" fill="hold"/>
                                        <p:tgtEl>
                                          <p:spTgt spid="105"/>
                                        </p:tgtEl>
                                        <p:attrNameLst>
                                          <p:attrName>ppt_x</p:attrName>
                                        </p:attrNameLst>
                                      </p:cBhvr>
                                      <p:tavLst>
                                        <p:tav tm="0">
                                          <p:val>
                                            <p:strVal val="1+#ppt_w/2"/>
                                          </p:val>
                                        </p:tav>
                                        <p:tav tm="100000">
                                          <p:val>
                                            <p:strVal val="#ppt_x"/>
                                          </p:val>
                                        </p:tav>
                                      </p:tavLst>
                                    </p:anim>
                                    <p:anim calcmode="lin" valueType="num">
                                      <p:cBhvr additive="base">
                                        <p:cTn id="271" dur="2000" fill="hold"/>
                                        <p:tgtEl>
                                          <p:spTgt spid="105"/>
                                        </p:tgtEl>
                                        <p:attrNameLst>
                                          <p:attrName>ppt_y</p:attrName>
                                        </p:attrNameLst>
                                      </p:cBhvr>
                                      <p:tavLst>
                                        <p:tav tm="0">
                                          <p:val>
                                            <p:strVal val="#ppt_y"/>
                                          </p:val>
                                        </p:tav>
                                        <p:tav tm="100000">
                                          <p:val>
                                            <p:strVal val="#ppt_y"/>
                                          </p:val>
                                        </p:tav>
                                      </p:tavLst>
                                    </p:anim>
                                  </p:childTnLst>
                                </p:cTn>
                              </p:par>
                              <p:par>
                                <p:cTn id="272" presetID="2" presetClass="entr" presetSubtype="2" accel="93000" fill="hold" grpId="0" nodeType="withEffect">
                                  <p:stCondLst>
                                    <p:cond delay="0"/>
                                  </p:stCondLst>
                                  <p:childTnLst>
                                    <p:set>
                                      <p:cBhvr>
                                        <p:cTn id="273" dur="1" fill="hold">
                                          <p:stCondLst>
                                            <p:cond delay="0"/>
                                          </p:stCondLst>
                                        </p:cTn>
                                        <p:tgtEl>
                                          <p:spTgt spid="106"/>
                                        </p:tgtEl>
                                        <p:attrNameLst>
                                          <p:attrName>style.visibility</p:attrName>
                                        </p:attrNameLst>
                                      </p:cBhvr>
                                      <p:to>
                                        <p:strVal val="visible"/>
                                      </p:to>
                                    </p:set>
                                    <p:anim calcmode="lin" valueType="num">
                                      <p:cBhvr additive="base">
                                        <p:cTn id="274" dur="2000" fill="hold"/>
                                        <p:tgtEl>
                                          <p:spTgt spid="106"/>
                                        </p:tgtEl>
                                        <p:attrNameLst>
                                          <p:attrName>ppt_x</p:attrName>
                                        </p:attrNameLst>
                                      </p:cBhvr>
                                      <p:tavLst>
                                        <p:tav tm="0">
                                          <p:val>
                                            <p:strVal val="1+#ppt_w/2"/>
                                          </p:val>
                                        </p:tav>
                                        <p:tav tm="100000">
                                          <p:val>
                                            <p:strVal val="#ppt_x"/>
                                          </p:val>
                                        </p:tav>
                                      </p:tavLst>
                                    </p:anim>
                                    <p:anim calcmode="lin" valueType="num">
                                      <p:cBhvr additive="base">
                                        <p:cTn id="275" dur="2000" fill="hold"/>
                                        <p:tgtEl>
                                          <p:spTgt spid="106"/>
                                        </p:tgtEl>
                                        <p:attrNameLst>
                                          <p:attrName>ppt_y</p:attrName>
                                        </p:attrNameLst>
                                      </p:cBhvr>
                                      <p:tavLst>
                                        <p:tav tm="0">
                                          <p:val>
                                            <p:strVal val="#ppt_y"/>
                                          </p:val>
                                        </p:tav>
                                        <p:tav tm="100000">
                                          <p:val>
                                            <p:strVal val="#ppt_y"/>
                                          </p:val>
                                        </p:tav>
                                      </p:tavLst>
                                    </p:anim>
                                  </p:childTnLst>
                                </p:cTn>
                              </p:par>
                              <p:par>
                                <p:cTn id="276" presetID="2" presetClass="entr" presetSubtype="2" accel="93000" fill="hold" grpId="0" nodeType="withEffect">
                                  <p:stCondLst>
                                    <p:cond delay="0"/>
                                  </p:stCondLst>
                                  <p:childTnLst>
                                    <p:set>
                                      <p:cBhvr>
                                        <p:cTn id="277" dur="1" fill="hold">
                                          <p:stCondLst>
                                            <p:cond delay="0"/>
                                          </p:stCondLst>
                                        </p:cTn>
                                        <p:tgtEl>
                                          <p:spTgt spid="107"/>
                                        </p:tgtEl>
                                        <p:attrNameLst>
                                          <p:attrName>style.visibility</p:attrName>
                                        </p:attrNameLst>
                                      </p:cBhvr>
                                      <p:to>
                                        <p:strVal val="visible"/>
                                      </p:to>
                                    </p:set>
                                    <p:anim calcmode="lin" valueType="num">
                                      <p:cBhvr additive="base">
                                        <p:cTn id="278" dur="2000" fill="hold"/>
                                        <p:tgtEl>
                                          <p:spTgt spid="107"/>
                                        </p:tgtEl>
                                        <p:attrNameLst>
                                          <p:attrName>ppt_x</p:attrName>
                                        </p:attrNameLst>
                                      </p:cBhvr>
                                      <p:tavLst>
                                        <p:tav tm="0">
                                          <p:val>
                                            <p:strVal val="1+#ppt_w/2"/>
                                          </p:val>
                                        </p:tav>
                                        <p:tav tm="100000">
                                          <p:val>
                                            <p:strVal val="#ppt_x"/>
                                          </p:val>
                                        </p:tav>
                                      </p:tavLst>
                                    </p:anim>
                                    <p:anim calcmode="lin" valueType="num">
                                      <p:cBhvr additive="base">
                                        <p:cTn id="279" dur="2000" fill="hold"/>
                                        <p:tgtEl>
                                          <p:spTgt spid="107"/>
                                        </p:tgtEl>
                                        <p:attrNameLst>
                                          <p:attrName>ppt_y</p:attrName>
                                        </p:attrNameLst>
                                      </p:cBhvr>
                                      <p:tavLst>
                                        <p:tav tm="0">
                                          <p:val>
                                            <p:strVal val="#ppt_y"/>
                                          </p:val>
                                        </p:tav>
                                        <p:tav tm="100000">
                                          <p:val>
                                            <p:strVal val="#ppt_y"/>
                                          </p:val>
                                        </p:tav>
                                      </p:tavLst>
                                    </p:anim>
                                  </p:childTnLst>
                                </p:cTn>
                              </p:par>
                              <p:par>
                                <p:cTn id="280" presetID="2" presetClass="entr" presetSubtype="2" accel="93000" fill="hold" grpId="0" nodeType="withEffect">
                                  <p:stCondLst>
                                    <p:cond delay="0"/>
                                  </p:stCondLst>
                                  <p:childTnLst>
                                    <p:set>
                                      <p:cBhvr>
                                        <p:cTn id="281" dur="1" fill="hold">
                                          <p:stCondLst>
                                            <p:cond delay="0"/>
                                          </p:stCondLst>
                                        </p:cTn>
                                        <p:tgtEl>
                                          <p:spTgt spid="108"/>
                                        </p:tgtEl>
                                        <p:attrNameLst>
                                          <p:attrName>style.visibility</p:attrName>
                                        </p:attrNameLst>
                                      </p:cBhvr>
                                      <p:to>
                                        <p:strVal val="visible"/>
                                      </p:to>
                                    </p:set>
                                    <p:anim calcmode="lin" valueType="num">
                                      <p:cBhvr additive="base">
                                        <p:cTn id="282" dur="2000" fill="hold"/>
                                        <p:tgtEl>
                                          <p:spTgt spid="108"/>
                                        </p:tgtEl>
                                        <p:attrNameLst>
                                          <p:attrName>ppt_x</p:attrName>
                                        </p:attrNameLst>
                                      </p:cBhvr>
                                      <p:tavLst>
                                        <p:tav tm="0">
                                          <p:val>
                                            <p:strVal val="1+#ppt_w/2"/>
                                          </p:val>
                                        </p:tav>
                                        <p:tav tm="100000">
                                          <p:val>
                                            <p:strVal val="#ppt_x"/>
                                          </p:val>
                                        </p:tav>
                                      </p:tavLst>
                                    </p:anim>
                                    <p:anim calcmode="lin" valueType="num">
                                      <p:cBhvr additive="base">
                                        <p:cTn id="283" dur="2000" fill="hold"/>
                                        <p:tgtEl>
                                          <p:spTgt spid="108"/>
                                        </p:tgtEl>
                                        <p:attrNameLst>
                                          <p:attrName>ppt_y</p:attrName>
                                        </p:attrNameLst>
                                      </p:cBhvr>
                                      <p:tavLst>
                                        <p:tav tm="0">
                                          <p:val>
                                            <p:strVal val="#ppt_y"/>
                                          </p:val>
                                        </p:tav>
                                        <p:tav tm="100000">
                                          <p:val>
                                            <p:strVal val="#ppt_y"/>
                                          </p:val>
                                        </p:tav>
                                      </p:tavLst>
                                    </p:anim>
                                  </p:childTnLst>
                                </p:cTn>
                              </p:par>
                              <p:par>
                                <p:cTn id="284" presetID="2" presetClass="entr" presetSubtype="8" accel="93000" fill="hold" grpId="0" nodeType="withEffect">
                                  <p:stCondLst>
                                    <p:cond delay="0"/>
                                  </p:stCondLst>
                                  <p:childTnLst>
                                    <p:set>
                                      <p:cBhvr>
                                        <p:cTn id="285" dur="1" fill="hold">
                                          <p:stCondLst>
                                            <p:cond delay="0"/>
                                          </p:stCondLst>
                                        </p:cTn>
                                        <p:tgtEl>
                                          <p:spTgt spid="109"/>
                                        </p:tgtEl>
                                        <p:attrNameLst>
                                          <p:attrName>style.visibility</p:attrName>
                                        </p:attrNameLst>
                                      </p:cBhvr>
                                      <p:to>
                                        <p:strVal val="visible"/>
                                      </p:to>
                                    </p:set>
                                    <p:anim calcmode="lin" valueType="num">
                                      <p:cBhvr additive="base">
                                        <p:cTn id="286" dur="2000" fill="hold"/>
                                        <p:tgtEl>
                                          <p:spTgt spid="109"/>
                                        </p:tgtEl>
                                        <p:attrNameLst>
                                          <p:attrName>ppt_x</p:attrName>
                                        </p:attrNameLst>
                                      </p:cBhvr>
                                      <p:tavLst>
                                        <p:tav tm="0">
                                          <p:val>
                                            <p:strVal val="0-#ppt_w/2"/>
                                          </p:val>
                                        </p:tav>
                                        <p:tav tm="100000">
                                          <p:val>
                                            <p:strVal val="#ppt_x"/>
                                          </p:val>
                                        </p:tav>
                                      </p:tavLst>
                                    </p:anim>
                                    <p:anim calcmode="lin" valueType="num">
                                      <p:cBhvr additive="base">
                                        <p:cTn id="287" dur="2000" fill="hold"/>
                                        <p:tgtEl>
                                          <p:spTgt spid="109"/>
                                        </p:tgtEl>
                                        <p:attrNameLst>
                                          <p:attrName>ppt_y</p:attrName>
                                        </p:attrNameLst>
                                      </p:cBhvr>
                                      <p:tavLst>
                                        <p:tav tm="0">
                                          <p:val>
                                            <p:strVal val="#ppt_y"/>
                                          </p:val>
                                        </p:tav>
                                        <p:tav tm="100000">
                                          <p:val>
                                            <p:strVal val="#ppt_y"/>
                                          </p:val>
                                        </p:tav>
                                      </p:tavLst>
                                    </p:anim>
                                  </p:childTnLst>
                                </p:cTn>
                              </p:par>
                              <p:par>
                                <p:cTn id="288" presetID="2" presetClass="entr" presetSubtype="8" accel="93000" fill="hold" grpId="0" nodeType="withEffect">
                                  <p:stCondLst>
                                    <p:cond delay="0"/>
                                  </p:stCondLst>
                                  <p:childTnLst>
                                    <p:set>
                                      <p:cBhvr>
                                        <p:cTn id="289" dur="1" fill="hold">
                                          <p:stCondLst>
                                            <p:cond delay="0"/>
                                          </p:stCondLst>
                                        </p:cTn>
                                        <p:tgtEl>
                                          <p:spTgt spid="110"/>
                                        </p:tgtEl>
                                        <p:attrNameLst>
                                          <p:attrName>style.visibility</p:attrName>
                                        </p:attrNameLst>
                                      </p:cBhvr>
                                      <p:to>
                                        <p:strVal val="visible"/>
                                      </p:to>
                                    </p:set>
                                    <p:anim calcmode="lin" valueType="num">
                                      <p:cBhvr additive="base">
                                        <p:cTn id="290" dur="2000" fill="hold"/>
                                        <p:tgtEl>
                                          <p:spTgt spid="110"/>
                                        </p:tgtEl>
                                        <p:attrNameLst>
                                          <p:attrName>ppt_x</p:attrName>
                                        </p:attrNameLst>
                                      </p:cBhvr>
                                      <p:tavLst>
                                        <p:tav tm="0">
                                          <p:val>
                                            <p:strVal val="0-#ppt_w/2"/>
                                          </p:val>
                                        </p:tav>
                                        <p:tav tm="100000">
                                          <p:val>
                                            <p:strVal val="#ppt_x"/>
                                          </p:val>
                                        </p:tav>
                                      </p:tavLst>
                                    </p:anim>
                                    <p:anim calcmode="lin" valueType="num">
                                      <p:cBhvr additive="base">
                                        <p:cTn id="291" dur="2000" fill="hold"/>
                                        <p:tgtEl>
                                          <p:spTgt spid="110"/>
                                        </p:tgtEl>
                                        <p:attrNameLst>
                                          <p:attrName>ppt_y</p:attrName>
                                        </p:attrNameLst>
                                      </p:cBhvr>
                                      <p:tavLst>
                                        <p:tav tm="0">
                                          <p:val>
                                            <p:strVal val="#ppt_y"/>
                                          </p:val>
                                        </p:tav>
                                        <p:tav tm="100000">
                                          <p:val>
                                            <p:strVal val="#ppt_y"/>
                                          </p:val>
                                        </p:tav>
                                      </p:tavLst>
                                    </p:anim>
                                  </p:childTnLst>
                                </p:cTn>
                              </p:par>
                              <p:par>
                                <p:cTn id="292" presetID="2" presetClass="entr" presetSubtype="8" accel="93000" fill="hold" grpId="0" nodeType="withEffect">
                                  <p:stCondLst>
                                    <p:cond delay="0"/>
                                  </p:stCondLst>
                                  <p:childTnLst>
                                    <p:set>
                                      <p:cBhvr>
                                        <p:cTn id="293" dur="1" fill="hold">
                                          <p:stCondLst>
                                            <p:cond delay="0"/>
                                          </p:stCondLst>
                                        </p:cTn>
                                        <p:tgtEl>
                                          <p:spTgt spid="111"/>
                                        </p:tgtEl>
                                        <p:attrNameLst>
                                          <p:attrName>style.visibility</p:attrName>
                                        </p:attrNameLst>
                                      </p:cBhvr>
                                      <p:to>
                                        <p:strVal val="visible"/>
                                      </p:to>
                                    </p:set>
                                    <p:anim calcmode="lin" valueType="num">
                                      <p:cBhvr additive="base">
                                        <p:cTn id="294" dur="2000" fill="hold"/>
                                        <p:tgtEl>
                                          <p:spTgt spid="111"/>
                                        </p:tgtEl>
                                        <p:attrNameLst>
                                          <p:attrName>ppt_x</p:attrName>
                                        </p:attrNameLst>
                                      </p:cBhvr>
                                      <p:tavLst>
                                        <p:tav tm="0">
                                          <p:val>
                                            <p:strVal val="0-#ppt_w/2"/>
                                          </p:val>
                                        </p:tav>
                                        <p:tav tm="100000">
                                          <p:val>
                                            <p:strVal val="#ppt_x"/>
                                          </p:val>
                                        </p:tav>
                                      </p:tavLst>
                                    </p:anim>
                                    <p:anim calcmode="lin" valueType="num">
                                      <p:cBhvr additive="base">
                                        <p:cTn id="295" dur="2000" fill="hold"/>
                                        <p:tgtEl>
                                          <p:spTgt spid="111"/>
                                        </p:tgtEl>
                                        <p:attrNameLst>
                                          <p:attrName>ppt_y</p:attrName>
                                        </p:attrNameLst>
                                      </p:cBhvr>
                                      <p:tavLst>
                                        <p:tav tm="0">
                                          <p:val>
                                            <p:strVal val="#ppt_y"/>
                                          </p:val>
                                        </p:tav>
                                        <p:tav tm="100000">
                                          <p:val>
                                            <p:strVal val="#ppt_y"/>
                                          </p:val>
                                        </p:tav>
                                      </p:tavLst>
                                    </p:anim>
                                  </p:childTnLst>
                                </p:cTn>
                              </p:par>
                              <p:par>
                                <p:cTn id="296" presetID="2" presetClass="entr" presetSubtype="2" accel="93000" fill="hold" grpId="0" nodeType="withEffect">
                                  <p:stCondLst>
                                    <p:cond delay="0"/>
                                  </p:stCondLst>
                                  <p:childTnLst>
                                    <p:set>
                                      <p:cBhvr>
                                        <p:cTn id="297" dur="1" fill="hold">
                                          <p:stCondLst>
                                            <p:cond delay="0"/>
                                          </p:stCondLst>
                                        </p:cTn>
                                        <p:tgtEl>
                                          <p:spTgt spid="112"/>
                                        </p:tgtEl>
                                        <p:attrNameLst>
                                          <p:attrName>style.visibility</p:attrName>
                                        </p:attrNameLst>
                                      </p:cBhvr>
                                      <p:to>
                                        <p:strVal val="visible"/>
                                      </p:to>
                                    </p:set>
                                    <p:anim calcmode="lin" valueType="num">
                                      <p:cBhvr additive="base">
                                        <p:cTn id="298" dur="2000" fill="hold"/>
                                        <p:tgtEl>
                                          <p:spTgt spid="112"/>
                                        </p:tgtEl>
                                        <p:attrNameLst>
                                          <p:attrName>ppt_x</p:attrName>
                                        </p:attrNameLst>
                                      </p:cBhvr>
                                      <p:tavLst>
                                        <p:tav tm="0">
                                          <p:val>
                                            <p:strVal val="1+#ppt_w/2"/>
                                          </p:val>
                                        </p:tav>
                                        <p:tav tm="100000">
                                          <p:val>
                                            <p:strVal val="#ppt_x"/>
                                          </p:val>
                                        </p:tav>
                                      </p:tavLst>
                                    </p:anim>
                                    <p:anim calcmode="lin" valueType="num">
                                      <p:cBhvr additive="base">
                                        <p:cTn id="299" dur="2000" fill="hold"/>
                                        <p:tgtEl>
                                          <p:spTgt spid="112"/>
                                        </p:tgtEl>
                                        <p:attrNameLst>
                                          <p:attrName>ppt_y</p:attrName>
                                        </p:attrNameLst>
                                      </p:cBhvr>
                                      <p:tavLst>
                                        <p:tav tm="0">
                                          <p:val>
                                            <p:strVal val="#ppt_y"/>
                                          </p:val>
                                        </p:tav>
                                        <p:tav tm="100000">
                                          <p:val>
                                            <p:strVal val="#ppt_y"/>
                                          </p:val>
                                        </p:tav>
                                      </p:tavLst>
                                    </p:anim>
                                  </p:childTnLst>
                                </p:cTn>
                              </p:par>
                              <p:par>
                                <p:cTn id="300" presetID="2" presetClass="entr" presetSubtype="8" accel="93000" fill="hold" grpId="0" nodeType="withEffect">
                                  <p:stCondLst>
                                    <p:cond delay="0"/>
                                  </p:stCondLst>
                                  <p:childTnLst>
                                    <p:set>
                                      <p:cBhvr>
                                        <p:cTn id="301" dur="1" fill="hold">
                                          <p:stCondLst>
                                            <p:cond delay="0"/>
                                          </p:stCondLst>
                                        </p:cTn>
                                        <p:tgtEl>
                                          <p:spTgt spid="113"/>
                                        </p:tgtEl>
                                        <p:attrNameLst>
                                          <p:attrName>style.visibility</p:attrName>
                                        </p:attrNameLst>
                                      </p:cBhvr>
                                      <p:to>
                                        <p:strVal val="visible"/>
                                      </p:to>
                                    </p:set>
                                    <p:anim calcmode="lin" valueType="num">
                                      <p:cBhvr additive="base">
                                        <p:cTn id="302" dur="2000" fill="hold"/>
                                        <p:tgtEl>
                                          <p:spTgt spid="113"/>
                                        </p:tgtEl>
                                        <p:attrNameLst>
                                          <p:attrName>ppt_x</p:attrName>
                                        </p:attrNameLst>
                                      </p:cBhvr>
                                      <p:tavLst>
                                        <p:tav tm="0">
                                          <p:val>
                                            <p:strVal val="0-#ppt_w/2"/>
                                          </p:val>
                                        </p:tav>
                                        <p:tav tm="100000">
                                          <p:val>
                                            <p:strVal val="#ppt_x"/>
                                          </p:val>
                                        </p:tav>
                                      </p:tavLst>
                                    </p:anim>
                                    <p:anim calcmode="lin" valueType="num">
                                      <p:cBhvr additive="base">
                                        <p:cTn id="303" dur="2000" fill="hold"/>
                                        <p:tgtEl>
                                          <p:spTgt spid="113"/>
                                        </p:tgtEl>
                                        <p:attrNameLst>
                                          <p:attrName>ppt_y</p:attrName>
                                        </p:attrNameLst>
                                      </p:cBhvr>
                                      <p:tavLst>
                                        <p:tav tm="0">
                                          <p:val>
                                            <p:strVal val="#ppt_y"/>
                                          </p:val>
                                        </p:tav>
                                        <p:tav tm="100000">
                                          <p:val>
                                            <p:strVal val="#ppt_y"/>
                                          </p:val>
                                        </p:tav>
                                      </p:tavLst>
                                    </p:anim>
                                  </p:childTnLst>
                                </p:cTn>
                              </p:par>
                              <p:par>
                                <p:cTn id="304" presetID="2" presetClass="entr" presetSubtype="2" accel="93000" fill="hold" grpId="0" nodeType="withEffect">
                                  <p:stCondLst>
                                    <p:cond delay="0"/>
                                  </p:stCondLst>
                                  <p:childTnLst>
                                    <p:set>
                                      <p:cBhvr>
                                        <p:cTn id="305" dur="1" fill="hold">
                                          <p:stCondLst>
                                            <p:cond delay="0"/>
                                          </p:stCondLst>
                                        </p:cTn>
                                        <p:tgtEl>
                                          <p:spTgt spid="114"/>
                                        </p:tgtEl>
                                        <p:attrNameLst>
                                          <p:attrName>style.visibility</p:attrName>
                                        </p:attrNameLst>
                                      </p:cBhvr>
                                      <p:to>
                                        <p:strVal val="visible"/>
                                      </p:to>
                                    </p:set>
                                    <p:anim calcmode="lin" valueType="num">
                                      <p:cBhvr additive="base">
                                        <p:cTn id="306" dur="2000" fill="hold"/>
                                        <p:tgtEl>
                                          <p:spTgt spid="114"/>
                                        </p:tgtEl>
                                        <p:attrNameLst>
                                          <p:attrName>ppt_x</p:attrName>
                                        </p:attrNameLst>
                                      </p:cBhvr>
                                      <p:tavLst>
                                        <p:tav tm="0">
                                          <p:val>
                                            <p:strVal val="1+#ppt_w/2"/>
                                          </p:val>
                                        </p:tav>
                                        <p:tav tm="100000">
                                          <p:val>
                                            <p:strVal val="#ppt_x"/>
                                          </p:val>
                                        </p:tav>
                                      </p:tavLst>
                                    </p:anim>
                                    <p:anim calcmode="lin" valueType="num">
                                      <p:cBhvr additive="base">
                                        <p:cTn id="307" dur="2000" fill="hold"/>
                                        <p:tgtEl>
                                          <p:spTgt spid="114"/>
                                        </p:tgtEl>
                                        <p:attrNameLst>
                                          <p:attrName>ppt_y</p:attrName>
                                        </p:attrNameLst>
                                      </p:cBhvr>
                                      <p:tavLst>
                                        <p:tav tm="0">
                                          <p:val>
                                            <p:strVal val="#ppt_y"/>
                                          </p:val>
                                        </p:tav>
                                        <p:tav tm="100000">
                                          <p:val>
                                            <p:strVal val="#ppt_y"/>
                                          </p:val>
                                        </p:tav>
                                      </p:tavLst>
                                    </p:anim>
                                  </p:childTnLst>
                                </p:cTn>
                              </p:par>
                              <p:par>
                                <p:cTn id="308" presetID="2" presetClass="entr" presetSubtype="8" accel="93000" fill="hold" grpId="0" nodeType="withEffect">
                                  <p:stCondLst>
                                    <p:cond delay="0"/>
                                  </p:stCondLst>
                                  <p:childTnLst>
                                    <p:set>
                                      <p:cBhvr>
                                        <p:cTn id="309" dur="1" fill="hold">
                                          <p:stCondLst>
                                            <p:cond delay="0"/>
                                          </p:stCondLst>
                                        </p:cTn>
                                        <p:tgtEl>
                                          <p:spTgt spid="115"/>
                                        </p:tgtEl>
                                        <p:attrNameLst>
                                          <p:attrName>style.visibility</p:attrName>
                                        </p:attrNameLst>
                                      </p:cBhvr>
                                      <p:to>
                                        <p:strVal val="visible"/>
                                      </p:to>
                                    </p:set>
                                    <p:anim calcmode="lin" valueType="num">
                                      <p:cBhvr additive="base">
                                        <p:cTn id="310" dur="2000" fill="hold"/>
                                        <p:tgtEl>
                                          <p:spTgt spid="115"/>
                                        </p:tgtEl>
                                        <p:attrNameLst>
                                          <p:attrName>ppt_x</p:attrName>
                                        </p:attrNameLst>
                                      </p:cBhvr>
                                      <p:tavLst>
                                        <p:tav tm="0">
                                          <p:val>
                                            <p:strVal val="0-#ppt_w/2"/>
                                          </p:val>
                                        </p:tav>
                                        <p:tav tm="100000">
                                          <p:val>
                                            <p:strVal val="#ppt_x"/>
                                          </p:val>
                                        </p:tav>
                                      </p:tavLst>
                                    </p:anim>
                                    <p:anim calcmode="lin" valueType="num">
                                      <p:cBhvr additive="base">
                                        <p:cTn id="311" dur="2000" fill="hold"/>
                                        <p:tgtEl>
                                          <p:spTgt spid="115"/>
                                        </p:tgtEl>
                                        <p:attrNameLst>
                                          <p:attrName>ppt_y</p:attrName>
                                        </p:attrNameLst>
                                      </p:cBhvr>
                                      <p:tavLst>
                                        <p:tav tm="0">
                                          <p:val>
                                            <p:strVal val="#ppt_y"/>
                                          </p:val>
                                        </p:tav>
                                        <p:tav tm="100000">
                                          <p:val>
                                            <p:strVal val="#ppt_y"/>
                                          </p:val>
                                        </p:tav>
                                      </p:tavLst>
                                    </p:anim>
                                  </p:childTnLst>
                                </p:cTn>
                              </p:par>
                              <p:par>
                                <p:cTn id="312" presetID="2" presetClass="entr" presetSubtype="2" accel="93000" fill="hold" grpId="0" nodeType="withEffect">
                                  <p:stCondLst>
                                    <p:cond delay="0"/>
                                  </p:stCondLst>
                                  <p:childTnLst>
                                    <p:set>
                                      <p:cBhvr>
                                        <p:cTn id="313" dur="1" fill="hold">
                                          <p:stCondLst>
                                            <p:cond delay="0"/>
                                          </p:stCondLst>
                                        </p:cTn>
                                        <p:tgtEl>
                                          <p:spTgt spid="116"/>
                                        </p:tgtEl>
                                        <p:attrNameLst>
                                          <p:attrName>style.visibility</p:attrName>
                                        </p:attrNameLst>
                                      </p:cBhvr>
                                      <p:to>
                                        <p:strVal val="visible"/>
                                      </p:to>
                                    </p:set>
                                    <p:anim calcmode="lin" valueType="num">
                                      <p:cBhvr additive="base">
                                        <p:cTn id="314" dur="2000" fill="hold"/>
                                        <p:tgtEl>
                                          <p:spTgt spid="116"/>
                                        </p:tgtEl>
                                        <p:attrNameLst>
                                          <p:attrName>ppt_x</p:attrName>
                                        </p:attrNameLst>
                                      </p:cBhvr>
                                      <p:tavLst>
                                        <p:tav tm="0">
                                          <p:val>
                                            <p:strVal val="1+#ppt_w/2"/>
                                          </p:val>
                                        </p:tav>
                                        <p:tav tm="100000">
                                          <p:val>
                                            <p:strVal val="#ppt_x"/>
                                          </p:val>
                                        </p:tav>
                                      </p:tavLst>
                                    </p:anim>
                                    <p:anim calcmode="lin" valueType="num">
                                      <p:cBhvr additive="base">
                                        <p:cTn id="315" dur="2000" fill="hold"/>
                                        <p:tgtEl>
                                          <p:spTgt spid="116"/>
                                        </p:tgtEl>
                                        <p:attrNameLst>
                                          <p:attrName>ppt_y</p:attrName>
                                        </p:attrNameLst>
                                      </p:cBhvr>
                                      <p:tavLst>
                                        <p:tav tm="0">
                                          <p:val>
                                            <p:strVal val="#ppt_y"/>
                                          </p:val>
                                        </p:tav>
                                        <p:tav tm="100000">
                                          <p:val>
                                            <p:strVal val="#ppt_y"/>
                                          </p:val>
                                        </p:tav>
                                      </p:tavLst>
                                    </p:anim>
                                  </p:childTnLst>
                                </p:cTn>
                              </p:par>
                              <p:par>
                                <p:cTn id="316" presetID="2" presetClass="entr" presetSubtype="2" accel="93000" fill="hold" grpId="0" nodeType="withEffect">
                                  <p:stCondLst>
                                    <p:cond delay="0"/>
                                  </p:stCondLst>
                                  <p:childTnLst>
                                    <p:set>
                                      <p:cBhvr>
                                        <p:cTn id="317" dur="1" fill="hold">
                                          <p:stCondLst>
                                            <p:cond delay="0"/>
                                          </p:stCondLst>
                                        </p:cTn>
                                        <p:tgtEl>
                                          <p:spTgt spid="117"/>
                                        </p:tgtEl>
                                        <p:attrNameLst>
                                          <p:attrName>style.visibility</p:attrName>
                                        </p:attrNameLst>
                                      </p:cBhvr>
                                      <p:to>
                                        <p:strVal val="visible"/>
                                      </p:to>
                                    </p:set>
                                    <p:anim calcmode="lin" valueType="num">
                                      <p:cBhvr additive="base">
                                        <p:cTn id="318" dur="2000" fill="hold"/>
                                        <p:tgtEl>
                                          <p:spTgt spid="117"/>
                                        </p:tgtEl>
                                        <p:attrNameLst>
                                          <p:attrName>ppt_x</p:attrName>
                                        </p:attrNameLst>
                                      </p:cBhvr>
                                      <p:tavLst>
                                        <p:tav tm="0">
                                          <p:val>
                                            <p:strVal val="1+#ppt_w/2"/>
                                          </p:val>
                                        </p:tav>
                                        <p:tav tm="100000">
                                          <p:val>
                                            <p:strVal val="#ppt_x"/>
                                          </p:val>
                                        </p:tav>
                                      </p:tavLst>
                                    </p:anim>
                                    <p:anim calcmode="lin" valueType="num">
                                      <p:cBhvr additive="base">
                                        <p:cTn id="319" dur="2000" fill="hold"/>
                                        <p:tgtEl>
                                          <p:spTgt spid="117"/>
                                        </p:tgtEl>
                                        <p:attrNameLst>
                                          <p:attrName>ppt_y</p:attrName>
                                        </p:attrNameLst>
                                      </p:cBhvr>
                                      <p:tavLst>
                                        <p:tav tm="0">
                                          <p:val>
                                            <p:strVal val="#ppt_y"/>
                                          </p:val>
                                        </p:tav>
                                        <p:tav tm="100000">
                                          <p:val>
                                            <p:strVal val="#ppt_y"/>
                                          </p:val>
                                        </p:tav>
                                      </p:tavLst>
                                    </p:anim>
                                  </p:childTnLst>
                                </p:cTn>
                              </p:par>
                              <p:par>
                                <p:cTn id="320" presetID="2" presetClass="entr" presetSubtype="8" accel="93000" fill="hold" grpId="0" nodeType="withEffect">
                                  <p:stCondLst>
                                    <p:cond delay="0"/>
                                  </p:stCondLst>
                                  <p:childTnLst>
                                    <p:set>
                                      <p:cBhvr>
                                        <p:cTn id="321" dur="1" fill="hold">
                                          <p:stCondLst>
                                            <p:cond delay="0"/>
                                          </p:stCondLst>
                                        </p:cTn>
                                        <p:tgtEl>
                                          <p:spTgt spid="118"/>
                                        </p:tgtEl>
                                        <p:attrNameLst>
                                          <p:attrName>style.visibility</p:attrName>
                                        </p:attrNameLst>
                                      </p:cBhvr>
                                      <p:to>
                                        <p:strVal val="visible"/>
                                      </p:to>
                                    </p:set>
                                    <p:anim calcmode="lin" valueType="num">
                                      <p:cBhvr additive="base">
                                        <p:cTn id="322" dur="2000" fill="hold"/>
                                        <p:tgtEl>
                                          <p:spTgt spid="118"/>
                                        </p:tgtEl>
                                        <p:attrNameLst>
                                          <p:attrName>ppt_x</p:attrName>
                                        </p:attrNameLst>
                                      </p:cBhvr>
                                      <p:tavLst>
                                        <p:tav tm="0">
                                          <p:val>
                                            <p:strVal val="0-#ppt_w/2"/>
                                          </p:val>
                                        </p:tav>
                                        <p:tav tm="100000">
                                          <p:val>
                                            <p:strVal val="#ppt_x"/>
                                          </p:val>
                                        </p:tav>
                                      </p:tavLst>
                                    </p:anim>
                                    <p:anim calcmode="lin" valueType="num">
                                      <p:cBhvr additive="base">
                                        <p:cTn id="323" dur="2000" fill="hold"/>
                                        <p:tgtEl>
                                          <p:spTgt spid="118"/>
                                        </p:tgtEl>
                                        <p:attrNameLst>
                                          <p:attrName>ppt_y</p:attrName>
                                        </p:attrNameLst>
                                      </p:cBhvr>
                                      <p:tavLst>
                                        <p:tav tm="0">
                                          <p:val>
                                            <p:strVal val="#ppt_y"/>
                                          </p:val>
                                        </p:tav>
                                        <p:tav tm="100000">
                                          <p:val>
                                            <p:strVal val="#ppt_y"/>
                                          </p:val>
                                        </p:tav>
                                      </p:tavLst>
                                    </p:anim>
                                  </p:childTnLst>
                                </p:cTn>
                              </p:par>
                              <p:par>
                                <p:cTn id="324" presetID="2" presetClass="entr" presetSubtype="2" accel="93000" fill="hold" grpId="0" nodeType="withEffect">
                                  <p:stCondLst>
                                    <p:cond delay="0"/>
                                  </p:stCondLst>
                                  <p:childTnLst>
                                    <p:set>
                                      <p:cBhvr>
                                        <p:cTn id="325" dur="1" fill="hold">
                                          <p:stCondLst>
                                            <p:cond delay="0"/>
                                          </p:stCondLst>
                                        </p:cTn>
                                        <p:tgtEl>
                                          <p:spTgt spid="119"/>
                                        </p:tgtEl>
                                        <p:attrNameLst>
                                          <p:attrName>style.visibility</p:attrName>
                                        </p:attrNameLst>
                                      </p:cBhvr>
                                      <p:to>
                                        <p:strVal val="visible"/>
                                      </p:to>
                                    </p:set>
                                    <p:anim calcmode="lin" valueType="num">
                                      <p:cBhvr additive="base">
                                        <p:cTn id="326" dur="2000" fill="hold"/>
                                        <p:tgtEl>
                                          <p:spTgt spid="119"/>
                                        </p:tgtEl>
                                        <p:attrNameLst>
                                          <p:attrName>ppt_x</p:attrName>
                                        </p:attrNameLst>
                                      </p:cBhvr>
                                      <p:tavLst>
                                        <p:tav tm="0">
                                          <p:val>
                                            <p:strVal val="1+#ppt_w/2"/>
                                          </p:val>
                                        </p:tav>
                                        <p:tav tm="100000">
                                          <p:val>
                                            <p:strVal val="#ppt_x"/>
                                          </p:val>
                                        </p:tav>
                                      </p:tavLst>
                                    </p:anim>
                                    <p:anim calcmode="lin" valueType="num">
                                      <p:cBhvr additive="base">
                                        <p:cTn id="327" dur="2000" fill="hold"/>
                                        <p:tgtEl>
                                          <p:spTgt spid="119"/>
                                        </p:tgtEl>
                                        <p:attrNameLst>
                                          <p:attrName>ppt_y</p:attrName>
                                        </p:attrNameLst>
                                      </p:cBhvr>
                                      <p:tavLst>
                                        <p:tav tm="0">
                                          <p:val>
                                            <p:strVal val="#ppt_y"/>
                                          </p:val>
                                        </p:tav>
                                        <p:tav tm="100000">
                                          <p:val>
                                            <p:strVal val="#ppt_y"/>
                                          </p:val>
                                        </p:tav>
                                      </p:tavLst>
                                    </p:anim>
                                  </p:childTnLst>
                                </p:cTn>
                              </p:par>
                              <p:par>
                                <p:cTn id="328" presetID="2" presetClass="entr" presetSubtype="8" accel="93000" fill="hold" grpId="0" nodeType="withEffect">
                                  <p:stCondLst>
                                    <p:cond delay="0"/>
                                  </p:stCondLst>
                                  <p:childTnLst>
                                    <p:set>
                                      <p:cBhvr>
                                        <p:cTn id="329" dur="1" fill="hold">
                                          <p:stCondLst>
                                            <p:cond delay="0"/>
                                          </p:stCondLst>
                                        </p:cTn>
                                        <p:tgtEl>
                                          <p:spTgt spid="120"/>
                                        </p:tgtEl>
                                        <p:attrNameLst>
                                          <p:attrName>style.visibility</p:attrName>
                                        </p:attrNameLst>
                                      </p:cBhvr>
                                      <p:to>
                                        <p:strVal val="visible"/>
                                      </p:to>
                                    </p:set>
                                    <p:anim calcmode="lin" valueType="num">
                                      <p:cBhvr additive="base">
                                        <p:cTn id="330" dur="2000" fill="hold"/>
                                        <p:tgtEl>
                                          <p:spTgt spid="120"/>
                                        </p:tgtEl>
                                        <p:attrNameLst>
                                          <p:attrName>ppt_x</p:attrName>
                                        </p:attrNameLst>
                                      </p:cBhvr>
                                      <p:tavLst>
                                        <p:tav tm="0">
                                          <p:val>
                                            <p:strVal val="0-#ppt_w/2"/>
                                          </p:val>
                                        </p:tav>
                                        <p:tav tm="100000">
                                          <p:val>
                                            <p:strVal val="#ppt_x"/>
                                          </p:val>
                                        </p:tav>
                                      </p:tavLst>
                                    </p:anim>
                                    <p:anim calcmode="lin" valueType="num">
                                      <p:cBhvr additive="base">
                                        <p:cTn id="331" dur="2000" fill="hold"/>
                                        <p:tgtEl>
                                          <p:spTgt spid="120"/>
                                        </p:tgtEl>
                                        <p:attrNameLst>
                                          <p:attrName>ppt_y</p:attrName>
                                        </p:attrNameLst>
                                      </p:cBhvr>
                                      <p:tavLst>
                                        <p:tav tm="0">
                                          <p:val>
                                            <p:strVal val="#ppt_y"/>
                                          </p:val>
                                        </p:tav>
                                        <p:tav tm="100000">
                                          <p:val>
                                            <p:strVal val="#ppt_y"/>
                                          </p:val>
                                        </p:tav>
                                      </p:tavLst>
                                    </p:anim>
                                  </p:childTnLst>
                                </p:cTn>
                              </p:par>
                              <p:par>
                                <p:cTn id="332" presetID="2" presetClass="entr" presetSubtype="2" accel="93000" fill="hold" grpId="0" nodeType="withEffect">
                                  <p:stCondLst>
                                    <p:cond delay="0"/>
                                  </p:stCondLst>
                                  <p:childTnLst>
                                    <p:set>
                                      <p:cBhvr>
                                        <p:cTn id="333" dur="1" fill="hold">
                                          <p:stCondLst>
                                            <p:cond delay="0"/>
                                          </p:stCondLst>
                                        </p:cTn>
                                        <p:tgtEl>
                                          <p:spTgt spid="121"/>
                                        </p:tgtEl>
                                        <p:attrNameLst>
                                          <p:attrName>style.visibility</p:attrName>
                                        </p:attrNameLst>
                                      </p:cBhvr>
                                      <p:to>
                                        <p:strVal val="visible"/>
                                      </p:to>
                                    </p:set>
                                    <p:anim calcmode="lin" valueType="num">
                                      <p:cBhvr additive="base">
                                        <p:cTn id="334" dur="2000" fill="hold"/>
                                        <p:tgtEl>
                                          <p:spTgt spid="121"/>
                                        </p:tgtEl>
                                        <p:attrNameLst>
                                          <p:attrName>ppt_x</p:attrName>
                                        </p:attrNameLst>
                                      </p:cBhvr>
                                      <p:tavLst>
                                        <p:tav tm="0">
                                          <p:val>
                                            <p:strVal val="1+#ppt_w/2"/>
                                          </p:val>
                                        </p:tav>
                                        <p:tav tm="100000">
                                          <p:val>
                                            <p:strVal val="#ppt_x"/>
                                          </p:val>
                                        </p:tav>
                                      </p:tavLst>
                                    </p:anim>
                                    <p:anim calcmode="lin" valueType="num">
                                      <p:cBhvr additive="base">
                                        <p:cTn id="335" dur="2000" fill="hold"/>
                                        <p:tgtEl>
                                          <p:spTgt spid="121"/>
                                        </p:tgtEl>
                                        <p:attrNameLst>
                                          <p:attrName>ppt_y</p:attrName>
                                        </p:attrNameLst>
                                      </p:cBhvr>
                                      <p:tavLst>
                                        <p:tav tm="0">
                                          <p:val>
                                            <p:strVal val="#ppt_y"/>
                                          </p:val>
                                        </p:tav>
                                        <p:tav tm="100000">
                                          <p:val>
                                            <p:strVal val="#ppt_y"/>
                                          </p:val>
                                        </p:tav>
                                      </p:tavLst>
                                    </p:anim>
                                  </p:childTnLst>
                                </p:cTn>
                              </p:par>
                              <p:par>
                                <p:cTn id="336" presetID="2" presetClass="entr" presetSubtype="2" accel="93000" fill="hold" grpId="0" nodeType="withEffect">
                                  <p:stCondLst>
                                    <p:cond delay="0"/>
                                  </p:stCondLst>
                                  <p:childTnLst>
                                    <p:set>
                                      <p:cBhvr>
                                        <p:cTn id="337" dur="1" fill="hold">
                                          <p:stCondLst>
                                            <p:cond delay="0"/>
                                          </p:stCondLst>
                                        </p:cTn>
                                        <p:tgtEl>
                                          <p:spTgt spid="122"/>
                                        </p:tgtEl>
                                        <p:attrNameLst>
                                          <p:attrName>style.visibility</p:attrName>
                                        </p:attrNameLst>
                                      </p:cBhvr>
                                      <p:to>
                                        <p:strVal val="visible"/>
                                      </p:to>
                                    </p:set>
                                    <p:anim calcmode="lin" valueType="num">
                                      <p:cBhvr additive="base">
                                        <p:cTn id="338" dur="2000" fill="hold"/>
                                        <p:tgtEl>
                                          <p:spTgt spid="122"/>
                                        </p:tgtEl>
                                        <p:attrNameLst>
                                          <p:attrName>ppt_x</p:attrName>
                                        </p:attrNameLst>
                                      </p:cBhvr>
                                      <p:tavLst>
                                        <p:tav tm="0">
                                          <p:val>
                                            <p:strVal val="1+#ppt_w/2"/>
                                          </p:val>
                                        </p:tav>
                                        <p:tav tm="100000">
                                          <p:val>
                                            <p:strVal val="#ppt_x"/>
                                          </p:val>
                                        </p:tav>
                                      </p:tavLst>
                                    </p:anim>
                                    <p:anim calcmode="lin" valueType="num">
                                      <p:cBhvr additive="base">
                                        <p:cTn id="339" dur="2000" fill="hold"/>
                                        <p:tgtEl>
                                          <p:spTgt spid="122"/>
                                        </p:tgtEl>
                                        <p:attrNameLst>
                                          <p:attrName>ppt_y</p:attrName>
                                        </p:attrNameLst>
                                      </p:cBhvr>
                                      <p:tavLst>
                                        <p:tav tm="0">
                                          <p:val>
                                            <p:strVal val="#ppt_y"/>
                                          </p:val>
                                        </p:tav>
                                        <p:tav tm="100000">
                                          <p:val>
                                            <p:strVal val="#ppt_y"/>
                                          </p:val>
                                        </p:tav>
                                      </p:tavLst>
                                    </p:anim>
                                  </p:childTnLst>
                                </p:cTn>
                              </p:par>
                              <p:par>
                                <p:cTn id="340" presetID="2" presetClass="entr" presetSubtype="2" accel="93000" fill="hold" grpId="0" nodeType="withEffect">
                                  <p:stCondLst>
                                    <p:cond delay="0"/>
                                  </p:stCondLst>
                                  <p:childTnLst>
                                    <p:set>
                                      <p:cBhvr>
                                        <p:cTn id="341" dur="1" fill="hold">
                                          <p:stCondLst>
                                            <p:cond delay="0"/>
                                          </p:stCondLst>
                                        </p:cTn>
                                        <p:tgtEl>
                                          <p:spTgt spid="123"/>
                                        </p:tgtEl>
                                        <p:attrNameLst>
                                          <p:attrName>style.visibility</p:attrName>
                                        </p:attrNameLst>
                                      </p:cBhvr>
                                      <p:to>
                                        <p:strVal val="visible"/>
                                      </p:to>
                                    </p:set>
                                    <p:anim calcmode="lin" valueType="num">
                                      <p:cBhvr additive="base">
                                        <p:cTn id="342" dur="2000" fill="hold"/>
                                        <p:tgtEl>
                                          <p:spTgt spid="123"/>
                                        </p:tgtEl>
                                        <p:attrNameLst>
                                          <p:attrName>ppt_x</p:attrName>
                                        </p:attrNameLst>
                                      </p:cBhvr>
                                      <p:tavLst>
                                        <p:tav tm="0">
                                          <p:val>
                                            <p:strVal val="1+#ppt_w/2"/>
                                          </p:val>
                                        </p:tav>
                                        <p:tav tm="100000">
                                          <p:val>
                                            <p:strVal val="#ppt_x"/>
                                          </p:val>
                                        </p:tav>
                                      </p:tavLst>
                                    </p:anim>
                                    <p:anim calcmode="lin" valueType="num">
                                      <p:cBhvr additive="base">
                                        <p:cTn id="343" dur="2000" fill="hold"/>
                                        <p:tgtEl>
                                          <p:spTgt spid="123"/>
                                        </p:tgtEl>
                                        <p:attrNameLst>
                                          <p:attrName>ppt_y</p:attrName>
                                        </p:attrNameLst>
                                      </p:cBhvr>
                                      <p:tavLst>
                                        <p:tav tm="0">
                                          <p:val>
                                            <p:strVal val="#ppt_y"/>
                                          </p:val>
                                        </p:tav>
                                        <p:tav tm="100000">
                                          <p:val>
                                            <p:strVal val="#ppt_y"/>
                                          </p:val>
                                        </p:tav>
                                      </p:tavLst>
                                    </p:anim>
                                  </p:childTnLst>
                                </p:cTn>
                              </p:par>
                              <p:par>
                                <p:cTn id="344" presetID="2" presetClass="entr" presetSubtype="8" accel="93000" fill="hold" grpId="0" nodeType="withEffect">
                                  <p:stCondLst>
                                    <p:cond delay="0"/>
                                  </p:stCondLst>
                                  <p:childTnLst>
                                    <p:set>
                                      <p:cBhvr>
                                        <p:cTn id="345" dur="1" fill="hold">
                                          <p:stCondLst>
                                            <p:cond delay="0"/>
                                          </p:stCondLst>
                                        </p:cTn>
                                        <p:tgtEl>
                                          <p:spTgt spid="124"/>
                                        </p:tgtEl>
                                        <p:attrNameLst>
                                          <p:attrName>style.visibility</p:attrName>
                                        </p:attrNameLst>
                                      </p:cBhvr>
                                      <p:to>
                                        <p:strVal val="visible"/>
                                      </p:to>
                                    </p:set>
                                    <p:anim calcmode="lin" valueType="num">
                                      <p:cBhvr additive="base">
                                        <p:cTn id="346" dur="2000" fill="hold"/>
                                        <p:tgtEl>
                                          <p:spTgt spid="124"/>
                                        </p:tgtEl>
                                        <p:attrNameLst>
                                          <p:attrName>ppt_x</p:attrName>
                                        </p:attrNameLst>
                                      </p:cBhvr>
                                      <p:tavLst>
                                        <p:tav tm="0">
                                          <p:val>
                                            <p:strVal val="0-#ppt_w/2"/>
                                          </p:val>
                                        </p:tav>
                                        <p:tav tm="100000">
                                          <p:val>
                                            <p:strVal val="#ppt_x"/>
                                          </p:val>
                                        </p:tav>
                                      </p:tavLst>
                                    </p:anim>
                                    <p:anim calcmode="lin" valueType="num">
                                      <p:cBhvr additive="base">
                                        <p:cTn id="347" dur="2000" fill="hold"/>
                                        <p:tgtEl>
                                          <p:spTgt spid="124"/>
                                        </p:tgtEl>
                                        <p:attrNameLst>
                                          <p:attrName>ppt_y</p:attrName>
                                        </p:attrNameLst>
                                      </p:cBhvr>
                                      <p:tavLst>
                                        <p:tav tm="0">
                                          <p:val>
                                            <p:strVal val="#ppt_y"/>
                                          </p:val>
                                        </p:tav>
                                        <p:tav tm="100000">
                                          <p:val>
                                            <p:strVal val="#ppt_y"/>
                                          </p:val>
                                        </p:tav>
                                      </p:tavLst>
                                    </p:anim>
                                  </p:childTnLst>
                                </p:cTn>
                              </p:par>
                              <p:par>
                                <p:cTn id="348" presetID="2" presetClass="entr" presetSubtype="2" accel="93000" fill="hold" grpId="0" nodeType="withEffect">
                                  <p:stCondLst>
                                    <p:cond delay="0"/>
                                  </p:stCondLst>
                                  <p:childTnLst>
                                    <p:set>
                                      <p:cBhvr>
                                        <p:cTn id="349" dur="1" fill="hold">
                                          <p:stCondLst>
                                            <p:cond delay="0"/>
                                          </p:stCondLst>
                                        </p:cTn>
                                        <p:tgtEl>
                                          <p:spTgt spid="125"/>
                                        </p:tgtEl>
                                        <p:attrNameLst>
                                          <p:attrName>style.visibility</p:attrName>
                                        </p:attrNameLst>
                                      </p:cBhvr>
                                      <p:to>
                                        <p:strVal val="visible"/>
                                      </p:to>
                                    </p:set>
                                    <p:anim calcmode="lin" valueType="num">
                                      <p:cBhvr additive="base">
                                        <p:cTn id="350" dur="2000" fill="hold"/>
                                        <p:tgtEl>
                                          <p:spTgt spid="125"/>
                                        </p:tgtEl>
                                        <p:attrNameLst>
                                          <p:attrName>ppt_x</p:attrName>
                                        </p:attrNameLst>
                                      </p:cBhvr>
                                      <p:tavLst>
                                        <p:tav tm="0">
                                          <p:val>
                                            <p:strVal val="1+#ppt_w/2"/>
                                          </p:val>
                                        </p:tav>
                                        <p:tav tm="100000">
                                          <p:val>
                                            <p:strVal val="#ppt_x"/>
                                          </p:val>
                                        </p:tav>
                                      </p:tavLst>
                                    </p:anim>
                                    <p:anim calcmode="lin" valueType="num">
                                      <p:cBhvr additive="base">
                                        <p:cTn id="351" dur="2000" fill="hold"/>
                                        <p:tgtEl>
                                          <p:spTgt spid="125"/>
                                        </p:tgtEl>
                                        <p:attrNameLst>
                                          <p:attrName>ppt_y</p:attrName>
                                        </p:attrNameLst>
                                      </p:cBhvr>
                                      <p:tavLst>
                                        <p:tav tm="0">
                                          <p:val>
                                            <p:strVal val="#ppt_y"/>
                                          </p:val>
                                        </p:tav>
                                        <p:tav tm="100000">
                                          <p:val>
                                            <p:strVal val="#ppt_y"/>
                                          </p:val>
                                        </p:tav>
                                      </p:tavLst>
                                    </p:anim>
                                  </p:childTnLst>
                                </p:cTn>
                              </p:par>
                              <p:par>
                                <p:cTn id="352" presetID="2" presetClass="entr" presetSubtype="2" accel="93000" fill="hold" grpId="0" nodeType="withEffect">
                                  <p:stCondLst>
                                    <p:cond delay="0"/>
                                  </p:stCondLst>
                                  <p:childTnLst>
                                    <p:set>
                                      <p:cBhvr>
                                        <p:cTn id="353" dur="1" fill="hold">
                                          <p:stCondLst>
                                            <p:cond delay="0"/>
                                          </p:stCondLst>
                                        </p:cTn>
                                        <p:tgtEl>
                                          <p:spTgt spid="126"/>
                                        </p:tgtEl>
                                        <p:attrNameLst>
                                          <p:attrName>style.visibility</p:attrName>
                                        </p:attrNameLst>
                                      </p:cBhvr>
                                      <p:to>
                                        <p:strVal val="visible"/>
                                      </p:to>
                                    </p:set>
                                    <p:anim calcmode="lin" valueType="num">
                                      <p:cBhvr additive="base">
                                        <p:cTn id="354" dur="2000" fill="hold"/>
                                        <p:tgtEl>
                                          <p:spTgt spid="126"/>
                                        </p:tgtEl>
                                        <p:attrNameLst>
                                          <p:attrName>ppt_x</p:attrName>
                                        </p:attrNameLst>
                                      </p:cBhvr>
                                      <p:tavLst>
                                        <p:tav tm="0">
                                          <p:val>
                                            <p:strVal val="1+#ppt_w/2"/>
                                          </p:val>
                                        </p:tav>
                                        <p:tav tm="100000">
                                          <p:val>
                                            <p:strVal val="#ppt_x"/>
                                          </p:val>
                                        </p:tav>
                                      </p:tavLst>
                                    </p:anim>
                                    <p:anim calcmode="lin" valueType="num">
                                      <p:cBhvr additive="base">
                                        <p:cTn id="355" dur="2000" fill="hold"/>
                                        <p:tgtEl>
                                          <p:spTgt spid="126"/>
                                        </p:tgtEl>
                                        <p:attrNameLst>
                                          <p:attrName>ppt_y</p:attrName>
                                        </p:attrNameLst>
                                      </p:cBhvr>
                                      <p:tavLst>
                                        <p:tav tm="0">
                                          <p:val>
                                            <p:strVal val="#ppt_y"/>
                                          </p:val>
                                        </p:tav>
                                        <p:tav tm="100000">
                                          <p:val>
                                            <p:strVal val="#ppt_y"/>
                                          </p:val>
                                        </p:tav>
                                      </p:tavLst>
                                    </p:anim>
                                  </p:childTnLst>
                                </p:cTn>
                              </p:par>
                              <p:par>
                                <p:cTn id="356" presetID="2" presetClass="entr" presetSubtype="8" accel="93000" fill="hold" grpId="0" nodeType="withEffect">
                                  <p:stCondLst>
                                    <p:cond delay="0"/>
                                  </p:stCondLst>
                                  <p:childTnLst>
                                    <p:set>
                                      <p:cBhvr>
                                        <p:cTn id="357" dur="1" fill="hold">
                                          <p:stCondLst>
                                            <p:cond delay="0"/>
                                          </p:stCondLst>
                                        </p:cTn>
                                        <p:tgtEl>
                                          <p:spTgt spid="127"/>
                                        </p:tgtEl>
                                        <p:attrNameLst>
                                          <p:attrName>style.visibility</p:attrName>
                                        </p:attrNameLst>
                                      </p:cBhvr>
                                      <p:to>
                                        <p:strVal val="visible"/>
                                      </p:to>
                                    </p:set>
                                    <p:anim calcmode="lin" valueType="num">
                                      <p:cBhvr additive="base">
                                        <p:cTn id="358" dur="2000" fill="hold"/>
                                        <p:tgtEl>
                                          <p:spTgt spid="127"/>
                                        </p:tgtEl>
                                        <p:attrNameLst>
                                          <p:attrName>ppt_x</p:attrName>
                                        </p:attrNameLst>
                                      </p:cBhvr>
                                      <p:tavLst>
                                        <p:tav tm="0">
                                          <p:val>
                                            <p:strVal val="0-#ppt_w/2"/>
                                          </p:val>
                                        </p:tav>
                                        <p:tav tm="100000">
                                          <p:val>
                                            <p:strVal val="#ppt_x"/>
                                          </p:val>
                                        </p:tav>
                                      </p:tavLst>
                                    </p:anim>
                                    <p:anim calcmode="lin" valueType="num">
                                      <p:cBhvr additive="base">
                                        <p:cTn id="359" dur="2000" fill="hold"/>
                                        <p:tgtEl>
                                          <p:spTgt spid="127"/>
                                        </p:tgtEl>
                                        <p:attrNameLst>
                                          <p:attrName>ppt_y</p:attrName>
                                        </p:attrNameLst>
                                      </p:cBhvr>
                                      <p:tavLst>
                                        <p:tav tm="0">
                                          <p:val>
                                            <p:strVal val="#ppt_y"/>
                                          </p:val>
                                        </p:tav>
                                        <p:tav tm="100000">
                                          <p:val>
                                            <p:strVal val="#ppt_y"/>
                                          </p:val>
                                        </p:tav>
                                      </p:tavLst>
                                    </p:anim>
                                  </p:childTnLst>
                                </p:cTn>
                              </p:par>
                              <p:par>
                                <p:cTn id="360" presetID="2" presetClass="entr" presetSubtype="8" accel="93000" fill="hold" grpId="0" nodeType="withEffect">
                                  <p:stCondLst>
                                    <p:cond delay="0"/>
                                  </p:stCondLst>
                                  <p:childTnLst>
                                    <p:set>
                                      <p:cBhvr>
                                        <p:cTn id="361" dur="1" fill="hold">
                                          <p:stCondLst>
                                            <p:cond delay="0"/>
                                          </p:stCondLst>
                                        </p:cTn>
                                        <p:tgtEl>
                                          <p:spTgt spid="128"/>
                                        </p:tgtEl>
                                        <p:attrNameLst>
                                          <p:attrName>style.visibility</p:attrName>
                                        </p:attrNameLst>
                                      </p:cBhvr>
                                      <p:to>
                                        <p:strVal val="visible"/>
                                      </p:to>
                                    </p:set>
                                    <p:anim calcmode="lin" valueType="num">
                                      <p:cBhvr additive="base">
                                        <p:cTn id="362" dur="2000" fill="hold"/>
                                        <p:tgtEl>
                                          <p:spTgt spid="128"/>
                                        </p:tgtEl>
                                        <p:attrNameLst>
                                          <p:attrName>ppt_x</p:attrName>
                                        </p:attrNameLst>
                                      </p:cBhvr>
                                      <p:tavLst>
                                        <p:tav tm="0">
                                          <p:val>
                                            <p:strVal val="0-#ppt_w/2"/>
                                          </p:val>
                                        </p:tav>
                                        <p:tav tm="100000">
                                          <p:val>
                                            <p:strVal val="#ppt_x"/>
                                          </p:val>
                                        </p:tav>
                                      </p:tavLst>
                                    </p:anim>
                                    <p:anim calcmode="lin" valueType="num">
                                      <p:cBhvr additive="base">
                                        <p:cTn id="363" dur="2000" fill="hold"/>
                                        <p:tgtEl>
                                          <p:spTgt spid="128"/>
                                        </p:tgtEl>
                                        <p:attrNameLst>
                                          <p:attrName>ppt_y</p:attrName>
                                        </p:attrNameLst>
                                      </p:cBhvr>
                                      <p:tavLst>
                                        <p:tav tm="0">
                                          <p:val>
                                            <p:strVal val="#ppt_y"/>
                                          </p:val>
                                        </p:tav>
                                        <p:tav tm="100000">
                                          <p:val>
                                            <p:strVal val="#ppt_y"/>
                                          </p:val>
                                        </p:tav>
                                      </p:tavLst>
                                    </p:anim>
                                  </p:childTnLst>
                                </p:cTn>
                              </p:par>
                              <p:par>
                                <p:cTn id="364" presetID="2" presetClass="entr" presetSubtype="8" accel="93000" fill="hold" grpId="0" nodeType="withEffect">
                                  <p:stCondLst>
                                    <p:cond delay="0"/>
                                  </p:stCondLst>
                                  <p:childTnLst>
                                    <p:set>
                                      <p:cBhvr>
                                        <p:cTn id="365" dur="1" fill="hold">
                                          <p:stCondLst>
                                            <p:cond delay="0"/>
                                          </p:stCondLst>
                                        </p:cTn>
                                        <p:tgtEl>
                                          <p:spTgt spid="129"/>
                                        </p:tgtEl>
                                        <p:attrNameLst>
                                          <p:attrName>style.visibility</p:attrName>
                                        </p:attrNameLst>
                                      </p:cBhvr>
                                      <p:to>
                                        <p:strVal val="visible"/>
                                      </p:to>
                                    </p:set>
                                    <p:anim calcmode="lin" valueType="num">
                                      <p:cBhvr additive="base">
                                        <p:cTn id="366" dur="2000" fill="hold"/>
                                        <p:tgtEl>
                                          <p:spTgt spid="129"/>
                                        </p:tgtEl>
                                        <p:attrNameLst>
                                          <p:attrName>ppt_x</p:attrName>
                                        </p:attrNameLst>
                                      </p:cBhvr>
                                      <p:tavLst>
                                        <p:tav tm="0">
                                          <p:val>
                                            <p:strVal val="0-#ppt_w/2"/>
                                          </p:val>
                                        </p:tav>
                                        <p:tav tm="100000">
                                          <p:val>
                                            <p:strVal val="#ppt_x"/>
                                          </p:val>
                                        </p:tav>
                                      </p:tavLst>
                                    </p:anim>
                                    <p:anim calcmode="lin" valueType="num">
                                      <p:cBhvr additive="base">
                                        <p:cTn id="367" dur="2000" fill="hold"/>
                                        <p:tgtEl>
                                          <p:spTgt spid="129"/>
                                        </p:tgtEl>
                                        <p:attrNameLst>
                                          <p:attrName>ppt_y</p:attrName>
                                        </p:attrNameLst>
                                      </p:cBhvr>
                                      <p:tavLst>
                                        <p:tav tm="0">
                                          <p:val>
                                            <p:strVal val="#ppt_y"/>
                                          </p:val>
                                        </p:tav>
                                        <p:tav tm="100000">
                                          <p:val>
                                            <p:strVal val="#ppt_y"/>
                                          </p:val>
                                        </p:tav>
                                      </p:tavLst>
                                    </p:anim>
                                  </p:childTnLst>
                                </p:cTn>
                              </p:par>
                              <p:par>
                                <p:cTn id="368" presetID="2" presetClass="entr" presetSubtype="8" accel="93000" fill="hold" grpId="0" nodeType="withEffect">
                                  <p:stCondLst>
                                    <p:cond delay="0"/>
                                  </p:stCondLst>
                                  <p:childTnLst>
                                    <p:set>
                                      <p:cBhvr>
                                        <p:cTn id="369" dur="1" fill="hold">
                                          <p:stCondLst>
                                            <p:cond delay="0"/>
                                          </p:stCondLst>
                                        </p:cTn>
                                        <p:tgtEl>
                                          <p:spTgt spid="130"/>
                                        </p:tgtEl>
                                        <p:attrNameLst>
                                          <p:attrName>style.visibility</p:attrName>
                                        </p:attrNameLst>
                                      </p:cBhvr>
                                      <p:to>
                                        <p:strVal val="visible"/>
                                      </p:to>
                                    </p:set>
                                    <p:anim calcmode="lin" valueType="num">
                                      <p:cBhvr additive="base">
                                        <p:cTn id="370" dur="2000" fill="hold"/>
                                        <p:tgtEl>
                                          <p:spTgt spid="130"/>
                                        </p:tgtEl>
                                        <p:attrNameLst>
                                          <p:attrName>ppt_x</p:attrName>
                                        </p:attrNameLst>
                                      </p:cBhvr>
                                      <p:tavLst>
                                        <p:tav tm="0">
                                          <p:val>
                                            <p:strVal val="0-#ppt_w/2"/>
                                          </p:val>
                                        </p:tav>
                                        <p:tav tm="100000">
                                          <p:val>
                                            <p:strVal val="#ppt_x"/>
                                          </p:val>
                                        </p:tav>
                                      </p:tavLst>
                                    </p:anim>
                                    <p:anim calcmode="lin" valueType="num">
                                      <p:cBhvr additive="base">
                                        <p:cTn id="371" dur="2000" fill="hold"/>
                                        <p:tgtEl>
                                          <p:spTgt spid="130"/>
                                        </p:tgtEl>
                                        <p:attrNameLst>
                                          <p:attrName>ppt_y</p:attrName>
                                        </p:attrNameLst>
                                      </p:cBhvr>
                                      <p:tavLst>
                                        <p:tav tm="0">
                                          <p:val>
                                            <p:strVal val="#ppt_y"/>
                                          </p:val>
                                        </p:tav>
                                        <p:tav tm="100000">
                                          <p:val>
                                            <p:strVal val="#ppt_y"/>
                                          </p:val>
                                        </p:tav>
                                      </p:tavLst>
                                    </p:anim>
                                  </p:childTnLst>
                                </p:cTn>
                              </p:par>
                              <p:par>
                                <p:cTn id="372" presetID="2" presetClass="entr" presetSubtype="8" accel="93000" fill="hold" grpId="0" nodeType="withEffect">
                                  <p:stCondLst>
                                    <p:cond delay="0"/>
                                  </p:stCondLst>
                                  <p:childTnLst>
                                    <p:set>
                                      <p:cBhvr>
                                        <p:cTn id="373" dur="1" fill="hold">
                                          <p:stCondLst>
                                            <p:cond delay="0"/>
                                          </p:stCondLst>
                                        </p:cTn>
                                        <p:tgtEl>
                                          <p:spTgt spid="131"/>
                                        </p:tgtEl>
                                        <p:attrNameLst>
                                          <p:attrName>style.visibility</p:attrName>
                                        </p:attrNameLst>
                                      </p:cBhvr>
                                      <p:to>
                                        <p:strVal val="visible"/>
                                      </p:to>
                                    </p:set>
                                    <p:anim calcmode="lin" valueType="num">
                                      <p:cBhvr additive="base">
                                        <p:cTn id="374" dur="2000" fill="hold"/>
                                        <p:tgtEl>
                                          <p:spTgt spid="131"/>
                                        </p:tgtEl>
                                        <p:attrNameLst>
                                          <p:attrName>ppt_x</p:attrName>
                                        </p:attrNameLst>
                                      </p:cBhvr>
                                      <p:tavLst>
                                        <p:tav tm="0">
                                          <p:val>
                                            <p:strVal val="0-#ppt_w/2"/>
                                          </p:val>
                                        </p:tav>
                                        <p:tav tm="100000">
                                          <p:val>
                                            <p:strVal val="#ppt_x"/>
                                          </p:val>
                                        </p:tav>
                                      </p:tavLst>
                                    </p:anim>
                                    <p:anim calcmode="lin" valueType="num">
                                      <p:cBhvr additive="base">
                                        <p:cTn id="375" dur="2000" fill="hold"/>
                                        <p:tgtEl>
                                          <p:spTgt spid="131"/>
                                        </p:tgtEl>
                                        <p:attrNameLst>
                                          <p:attrName>ppt_y</p:attrName>
                                        </p:attrNameLst>
                                      </p:cBhvr>
                                      <p:tavLst>
                                        <p:tav tm="0">
                                          <p:val>
                                            <p:strVal val="#ppt_y"/>
                                          </p:val>
                                        </p:tav>
                                        <p:tav tm="100000">
                                          <p:val>
                                            <p:strVal val="#ppt_y"/>
                                          </p:val>
                                        </p:tav>
                                      </p:tavLst>
                                    </p:anim>
                                  </p:childTnLst>
                                </p:cTn>
                              </p:par>
                              <p:par>
                                <p:cTn id="376" presetID="2" presetClass="entr" presetSubtype="2" accel="93000" fill="hold" grpId="0" nodeType="withEffect">
                                  <p:stCondLst>
                                    <p:cond delay="0"/>
                                  </p:stCondLst>
                                  <p:childTnLst>
                                    <p:set>
                                      <p:cBhvr>
                                        <p:cTn id="377" dur="1" fill="hold">
                                          <p:stCondLst>
                                            <p:cond delay="0"/>
                                          </p:stCondLst>
                                        </p:cTn>
                                        <p:tgtEl>
                                          <p:spTgt spid="132"/>
                                        </p:tgtEl>
                                        <p:attrNameLst>
                                          <p:attrName>style.visibility</p:attrName>
                                        </p:attrNameLst>
                                      </p:cBhvr>
                                      <p:to>
                                        <p:strVal val="visible"/>
                                      </p:to>
                                    </p:set>
                                    <p:anim calcmode="lin" valueType="num">
                                      <p:cBhvr additive="base">
                                        <p:cTn id="378" dur="2000" fill="hold"/>
                                        <p:tgtEl>
                                          <p:spTgt spid="132"/>
                                        </p:tgtEl>
                                        <p:attrNameLst>
                                          <p:attrName>ppt_x</p:attrName>
                                        </p:attrNameLst>
                                      </p:cBhvr>
                                      <p:tavLst>
                                        <p:tav tm="0">
                                          <p:val>
                                            <p:strVal val="1+#ppt_w/2"/>
                                          </p:val>
                                        </p:tav>
                                        <p:tav tm="100000">
                                          <p:val>
                                            <p:strVal val="#ppt_x"/>
                                          </p:val>
                                        </p:tav>
                                      </p:tavLst>
                                    </p:anim>
                                    <p:anim calcmode="lin" valueType="num">
                                      <p:cBhvr additive="base">
                                        <p:cTn id="379" dur="2000" fill="hold"/>
                                        <p:tgtEl>
                                          <p:spTgt spid="132"/>
                                        </p:tgtEl>
                                        <p:attrNameLst>
                                          <p:attrName>ppt_y</p:attrName>
                                        </p:attrNameLst>
                                      </p:cBhvr>
                                      <p:tavLst>
                                        <p:tav tm="0">
                                          <p:val>
                                            <p:strVal val="#ppt_y"/>
                                          </p:val>
                                        </p:tav>
                                        <p:tav tm="100000">
                                          <p:val>
                                            <p:strVal val="#ppt_y"/>
                                          </p:val>
                                        </p:tav>
                                      </p:tavLst>
                                    </p:anim>
                                  </p:childTnLst>
                                </p:cTn>
                              </p:par>
                              <p:par>
                                <p:cTn id="380" presetID="2" presetClass="entr" presetSubtype="2" accel="93000" fill="hold" grpId="0" nodeType="withEffect">
                                  <p:stCondLst>
                                    <p:cond delay="0"/>
                                  </p:stCondLst>
                                  <p:childTnLst>
                                    <p:set>
                                      <p:cBhvr>
                                        <p:cTn id="381" dur="1" fill="hold">
                                          <p:stCondLst>
                                            <p:cond delay="0"/>
                                          </p:stCondLst>
                                        </p:cTn>
                                        <p:tgtEl>
                                          <p:spTgt spid="133"/>
                                        </p:tgtEl>
                                        <p:attrNameLst>
                                          <p:attrName>style.visibility</p:attrName>
                                        </p:attrNameLst>
                                      </p:cBhvr>
                                      <p:to>
                                        <p:strVal val="visible"/>
                                      </p:to>
                                    </p:set>
                                    <p:anim calcmode="lin" valueType="num">
                                      <p:cBhvr additive="base">
                                        <p:cTn id="382" dur="2000" fill="hold"/>
                                        <p:tgtEl>
                                          <p:spTgt spid="133"/>
                                        </p:tgtEl>
                                        <p:attrNameLst>
                                          <p:attrName>ppt_x</p:attrName>
                                        </p:attrNameLst>
                                      </p:cBhvr>
                                      <p:tavLst>
                                        <p:tav tm="0">
                                          <p:val>
                                            <p:strVal val="1+#ppt_w/2"/>
                                          </p:val>
                                        </p:tav>
                                        <p:tav tm="100000">
                                          <p:val>
                                            <p:strVal val="#ppt_x"/>
                                          </p:val>
                                        </p:tav>
                                      </p:tavLst>
                                    </p:anim>
                                    <p:anim calcmode="lin" valueType="num">
                                      <p:cBhvr additive="base">
                                        <p:cTn id="383" dur="2000" fill="hold"/>
                                        <p:tgtEl>
                                          <p:spTgt spid="133"/>
                                        </p:tgtEl>
                                        <p:attrNameLst>
                                          <p:attrName>ppt_y</p:attrName>
                                        </p:attrNameLst>
                                      </p:cBhvr>
                                      <p:tavLst>
                                        <p:tav tm="0">
                                          <p:val>
                                            <p:strVal val="#ppt_y"/>
                                          </p:val>
                                        </p:tav>
                                        <p:tav tm="100000">
                                          <p:val>
                                            <p:strVal val="#ppt_y"/>
                                          </p:val>
                                        </p:tav>
                                      </p:tavLst>
                                    </p:anim>
                                  </p:childTnLst>
                                </p:cTn>
                              </p:par>
                              <p:par>
                                <p:cTn id="384" presetID="2" presetClass="entr" presetSubtype="8" accel="93000" fill="hold" grpId="0" nodeType="withEffect">
                                  <p:stCondLst>
                                    <p:cond delay="0"/>
                                  </p:stCondLst>
                                  <p:childTnLst>
                                    <p:set>
                                      <p:cBhvr>
                                        <p:cTn id="385" dur="1" fill="hold">
                                          <p:stCondLst>
                                            <p:cond delay="0"/>
                                          </p:stCondLst>
                                        </p:cTn>
                                        <p:tgtEl>
                                          <p:spTgt spid="134"/>
                                        </p:tgtEl>
                                        <p:attrNameLst>
                                          <p:attrName>style.visibility</p:attrName>
                                        </p:attrNameLst>
                                      </p:cBhvr>
                                      <p:to>
                                        <p:strVal val="visible"/>
                                      </p:to>
                                    </p:set>
                                    <p:anim calcmode="lin" valueType="num">
                                      <p:cBhvr additive="base">
                                        <p:cTn id="386" dur="2000" fill="hold"/>
                                        <p:tgtEl>
                                          <p:spTgt spid="134"/>
                                        </p:tgtEl>
                                        <p:attrNameLst>
                                          <p:attrName>ppt_x</p:attrName>
                                        </p:attrNameLst>
                                      </p:cBhvr>
                                      <p:tavLst>
                                        <p:tav tm="0">
                                          <p:val>
                                            <p:strVal val="0-#ppt_w/2"/>
                                          </p:val>
                                        </p:tav>
                                        <p:tav tm="100000">
                                          <p:val>
                                            <p:strVal val="#ppt_x"/>
                                          </p:val>
                                        </p:tav>
                                      </p:tavLst>
                                    </p:anim>
                                    <p:anim calcmode="lin" valueType="num">
                                      <p:cBhvr additive="base">
                                        <p:cTn id="387" dur="2000" fill="hold"/>
                                        <p:tgtEl>
                                          <p:spTgt spid="134"/>
                                        </p:tgtEl>
                                        <p:attrNameLst>
                                          <p:attrName>ppt_y</p:attrName>
                                        </p:attrNameLst>
                                      </p:cBhvr>
                                      <p:tavLst>
                                        <p:tav tm="0">
                                          <p:val>
                                            <p:strVal val="#ppt_y"/>
                                          </p:val>
                                        </p:tav>
                                        <p:tav tm="100000">
                                          <p:val>
                                            <p:strVal val="#ppt_y"/>
                                          </p:val>
                                        </p:tav>
                                      </p:tavLst>
                                    </p:anim>
                                  </p:childTnLst>
                                </p:cTn>
                              </p:par>
                              <p:par>
                                <p:cTn id="388" presetID="2" presetClass="entr" presetSubtype="8" accel="93000" fill="hold" grpId="0" nodeType="withEffect">
                                  <p:stCondLst>
                                    <p:cond delay="0"/>
                                  </p:stCondLst>
                                  <p:childTnLst>
                                    <p:set>
                                      <p:cBhvr>
                                        <p:cTn id="389" dur="1" fill="hold">
                                          <p:stCondLst>
                                            <p:cond delay="0"/>
                                          </p:stCondLst>
                                        </p:cTn>
                                        <p:tgtEl>
                                          <p:spTgt spid="135"/>
                                        </p:tgtEl>
                                        <p:attrNameLst>
                                          <p:attrName>style.visibility</p:attrName>
                                        </p:attrNameLst>
                                      </p:cBhvr>
                                      <p:to>
                                        <p:strVal val="visible"/>
                                      </p:to>
                                    </p:set>
                                    <p:anim calcmode="lin" valueType="num">
                                      <p:cBhvr additive="base">
                                        <p:cTn id="390" dur="2000" fill="hold"/>
                                        <p:tgtEl>
                                          <p:spTgt spid="135"/>
                                        </p:tgtEl>
                                        <p:attrNameLst>
                                          <p:attrName>ppt_x</p:attrName>
                                        </p:attrNameLst>
                                      </p:cBhvr>
                                      <p:tavLst>
                                        <p:tav tm="0">
                                          <p:val>
                                            <p:strVal val="0-#ppt_w/2"/>
                                          </p:val>
                                        </p:tav>
                                        <p:tav tm="100000">
                                          <p:val>
                                            <p:strVal val="#ppt_x"/>
                                          </p:val>
                                        </p:tav>
                                      </p:tavLst>
                                    </p:anim>
                                    <p:anim calcmode="lin" valueType="num">
                                      <p:cBhvr additive="base">
                                        <p:cTn id="391" dur="2000" fill="hold"/>
                                        <p:tgtEl>
                                          <p:spTgt spid="135"/>
                                        </p:tgtEl>
                                        <p:attrNameLst>
                                          <p:attrName>ppt_y</p:attrName>
                                        </p:attrNameLst>
                                      </p:cBhvr>
                                      <p:tavLst>
                                        <p:tav tm="0">
                                          <p:val>
                                            <p:strVal val="#ppt_y"/>
                                          </p:val>
                                        </p:tav>
                                        <p:tav tm="100000">
                                          <p:val>
                                            <p:strVal val="#ppt_y"/>
                                          </p:val>
                                        </p:tav>
                                      </p:tavLst>
                                    </p:anim>
                                  </p:childTnLst>
                                </p:cTn>
                              </p:par>
                              <p:par>
                                <p:cTn id="392" presetID="2" presetClass="entr" presetSubtype="8" accel="93000" fill="hold" grpId="0" nodeType="withEffect">
                                  <p:stCondLst>
                                    <p:cond delay="0"/>
                                  </p:stCondLst>
                                  <p:childTnLst>
                                    <p:set>
                                      <p:cBhvr>
                                        <p:cTn id="393" dur="1" fill="hold">
                                          <p:stCondLst>
                                            <p:cond delay="0"/>
                                          </p:stCondLst>
                                        </p:cTn>
                                        <p:tgtEl>
                                          <p:spTgt spid="136"/>
                                        </p:tgtEl>
                                        <p:attrNameLst>
                                          <p:attrName>style.visibility</p:attrName>
                                        </p:attrNameLst>
                                      </p:cBhvr>
                                      <p:to>
                                        <p:strVal val="visible"/>
                                      </p:to>
                                    </p:set>
                                    <p:anim calcmode="lin" valueType="num">
                                      <p:cBhvr additive="base">
                                        <p:cTn id="394" dur="2000" fill="hold"/>
                                        <p:tgtEl>
                                          <p:spTgt spid="136"/>
                                        </p:tgtEl>
                                        <p:attrNameLst>
                                          <p:attrName>ppt_x</p:attrName>
                                        </p:attrNameLst>
                                      </p:cBhvr>
                                      <p:tavLst>
                                        <p:tav tm="0">
                                          <p:val>
                                            <p:strVal val="0-#ppt_w/2"/>
                                          </p:val>
                                        </p:tav>
                                        <p:tav tm="100000">
                                          <p:val>
                                            <p:strVal val="#ppt_x"/>
                                          </p:val>
                                        </p:tav>
                                      </p:tavLst>
                                    </p:anim>
                                    <p:anim calcmode="lin" valueType="num">
                                      <p:cBhvr additive="base">
                                        <p:cTn id="395" dur="2000" fill="hold"/>
                                        <p:tgtEl>
                                          <p:spTgt spid="136"/>
                                        </p:tgtEl>
                                        <p:attrNameLst>
                                          <p:attrName>ppt_y</p:attrName>
                                        </p:attrNameLst>
                                      </p:cBhvr>
                                      <p:tavLst>
                                        <p:tav tm="0">
                                          <p:val>
                                            <p:strVal val="#ppt_y"/>
                                          </p:val>
                                        </p:tav>
                                        <p:tav tm="100000">
                                          <p:val>
                                            <p:strVal val="#ppt_y"/>
                                          </p:val>
                                        </p:tav>
                                      </p:tavLst>
                                    </p:anim>
                                  </p:childTnLst>
                                </p:cTn>
                              </p:par>
                              <p:par>
                                <p:cTn id="396" presetID="2" presetClass="entr" presetSubtype="8" accel="93000" fill="hold" grpId="0" nodeType="withEffect">
                                  <p:stCondLst>
                                    <p:cond delay="0"/>
                                  </p:stCondLst>
                                  <p:childTnLst>
                                    <p:set>
                                      <p:cBhvr>
                                        <p:cTn id="397" dur="1" fill="hold">
                                          <p:stCondLst>
                                            <p:cond delay="0"/>
                                          </p:stCondLst>
                                        </p:cTn>
                                        <p:tgtEl>
                                          <p:spTgt spid="137"/>
                                        </p:tgtEl>
                                        <p:attrNameLst>
                                          <p:attrName>style.visibility</p:attrName>
                                        </p:attrNameLst>
                                      </p:cBhvr>
                                      <p:to>
                                        <p:strVal val="visible"/>
                                      </p:to>
                                    </p:set>
                                    <p:anim calcmode="lin" valueType="num">
                                      <p:cBhvr additive="base">
                                        <p:cTn id="398" dur="2000" fill="hold"/>
                                        <p:tgtEl>
                                          <p:spTgt spid="137"/>
                                        </p:tgtEl>
                                        <p:attrNameLst>
                                          <p:attrName>ppt_x</p:attrName>
                                        </p:attrNameLst>
                                      </p:cBhvr>
                                      <p:tavLst>
                                        <p:tav tm="0">
                                          <p:val>
                                            <p:strVal val="0-#ppt_w/2"/>
                                          </p:val>
                                        </p:tav>
                                        <p:tav tm="100000">
                                          <p:val>
                                            <p:strVal val="#ppt_x"/>
                                          </p:val>
                                        </p:tav>
                                      </p:tavLst>
                                    </p:anim>
                                    <p:anim calcmode="lin" valueType="num">
                                      <p:cBhvr additive="base">
                                        <p:cTn id="399" dur="2000" fill="hold"/>
                                        <p:tgtEl>
                                          <p:spTgt spid="137"/>
                                        </p:tgtEl>
                                        <p:attrNameLst>
                                          <p:attrName>ppt_y</p:attrName>
                                        </p:attrNameLst>
                                      </p:cBhvr>
                                      <p:tavLst>
                                        <p:tav tm="0">
                                          <p:val>
                                            <p:strVal val="#ppt_y"/>
                                          </p:val>
                                        </p:tav>
                                        <p:tav tm="100000">
                                          <p:val>
                                            <p:strVal val="#ppt_y"/>
                                          </p:val>
                                        </p:tav>
                                      </p:tavLst>
                                    </p:anim>
                                  </p:childTnLst>
                                </p:cTn>
                              </p:par>
                              <p:par>
                                <p:cTn id="400" presetID="2" presetClass="entr" presetSubtype="2" accel="93000" fill="hold" grpId="0" nodeType="withEffect">
                                  <p:stCondLst>
                                    <p:cond delay="0"/>
                                  </p:stCondLst>
                                  <p:childTnLst>
                                    <p:set>
                                      <p:cBhvr>
                                        <p:cTn id="401" dur="1" fill="hold">
                                          <p:stCondLst>
                                            <p:cond delay="0"/>
                                          </p:stCondLst>
                                        </p:cTn>
                                        <p:tgtEl>
                                          <p:spTgt spid="138"/>
                                        </p:tgtEl>
                                        <p:attrNameLst>
                                          <p:attrName>style.visibility</p:attrName>
                                        </p:attrNameLst>
                                      </p:cBhvr>
                                      <p:to>
                                        <p:strVal val="visible"/>
                                      </p:to>
                                    </p:set>
                                    <p:anim calcmode="lin" valueType="num">
                                      <p:cBhvr additive="base">
                                        <p:cTn id="402" dur="2000" fill="hold"/>
                                        <p:tgtEl>
                                          <p:spTgt spid="138"/>
                                        </p:tgtEl>
                                        <p:attrNameLst>
                                          <p:attrName>ppt_x</p:attrName>
                                        </p:attrNameLst>
                                      </p:cBhvr>
                                      <p:tavLst>
                                        <p:tav tm="0">
                                          <p:val>
                                            <p:strVal val="1+#ppt_w/2"/>
                                          </p:val>
                                        </p:tav>
                                        <p:tav tm="100000">
                                          <p:val>
                                            <p:strVal val="#ppt_x"/>
                                          </p:val>
                                        </p:tav>
                                      </p:tavLst>
                                    </p:anim>
                                    <p:anim calcmode="lin" valueType="num">
                                      <p:cBhvr additive="base">
                                        <p:cTn id="403" dur="2000" fill="hold"/>
                                        <p:tgtEl>
                                          <p:spTgt spid="138"/>
                                        </p:tgtEl>
                                        <p:attrNameLst>
                                          <p:attrName>ppt_y</p:attrName>
                                        </p:attrNameLst>
                                      </p:cBhvr>
                                      <p:tavLst>
                                        <p:tav tm="0">
                                          <p:val>
                                            <p:strVal val="#ppt_y"/>
                                          </p:val>
                                        </p:tav>
                                        <p:tav tm="100000">
                                          <p:val>
                                            <p:strVal val="#ppt_y"/>
                                          </p:val>
                                        </p:tav>
                                      </p:tavLst>
                                    </p:anim>
                                  </p:childTnLst>
                                </p:cTn>
                              </p:par>
                              <p:par>
                                <p:cTn id="404" presetID="2" presetClass="entr" presetSubtype="2" accel="93000" fill="hold" grpId="0" nodeType="withEffect">
                                  <p:stCondLst>
                                    <p:cond delay="0"/>
                                  </p:stCondLst>
                                  <p:childTnLst>
                                    <p:set>
                                      <p:cBhvr>
                                        <p:cTn id="405" dur="1" fill="hold">
                                          <p:stCondLst>
                                            <p:cond delay="0"/>
                                          </p:stCondLst>
                                        </p:cTn>
                                        <p:tgtEl>
                                          <p:spTgt spid="139"/>
                                        </p:tgtEl>
                                        <p:attrNameLst>
                                          <p:attrName>style.visibility</p:attrName>
                                        </p:attrNameLst>
                                      </p:cBhvr>
                                      <p:to>
                                        <p:strVal val="visible"/>
                                      </p:to>
                                    </p:set>
                                    <p:anim calcmode="lin" valueType="num">
                                      <p:cBhvr additive="base">
                                        <p:cTn id="406" dur="2000" fill="hold"/>
                                        <p:tgtEl>
                                          <p:spTgt spid="139"/>
                                        </p:tgtEl>
                                        <p:attrNameLst>
                                          <p:attrName>ppt_x</p:attrName>
                                        </p:attrNameLst>
                                      </p:cBhvr>
                                      <p:tavLst>
                                        <p:tav tm="0">
                                          <p:val>
                                            <p:strVal val="1+#ppt_w/2"/>
                                          </p:val>
                                        </p:tav>
                                        <p:tav tm="100000">
                                          <p:val>
                                            <p:strVal val="#ppt_x"/>
                                          </p:val>
                                        </p:tav>
                                      </p:tavLst>
                                    </p:anim>
                                    <p:anim calcmode="lin" valueType="num">
                                      <p:cBhvr additive="base">
                                        <p:cTn id="407" dur="2000" fill="hold"/>
                                        <p:tgtEl>
                                          <p:spTgt spid="139"/>
                                        </p:tgtEl>
                                        <p:attrNameLst>
                                          <p:attrName>ppt_y</p:attrName>
                                        </p:attrNameLst>
                                      </p:cBhvr>
                                      <p:tavLst>
                                        <p:tav tm="0">
                                          <p:val>
                                            <p:strVal val="#ppt_y"/>
                                          </p:val>
                                        </p:tav>
                                        <p:tav tm="100000">
                                          <p:val>
                                            <p:strVal val="#ppt_y"/>
                                          </p:val>
                                        </p:tav>
                                      </p:tavLst>
                                    </p:anim>
                                  </p:childTnLst>
                                </p:cTn>
                              </p:par>
                              <p:par>
                                <p:cTn id="408" presetID="2" presetClass="entr" presetSubtype="2" accel="93000" fill="hold" grpId="0" nodeType="withEffect">
                                  <p:stCondLst>
                                    <p:cond delay="0"/>
                                  </p:stCondLst>
                                  <p:childTnLst>
                                    <p:set>
                                      <p:cBhvr>
                                        <p:cTn id="409" dur="1" fill="hold">
                                          <p:stCondLst>
                                            <p:cond delay="0"/>
                                          </p:stCondLst>
                                        </p:cTn>
                                        <p:tgtEl>
                                          <p:spTgt spid="140"/>
                                        </p:tgtEl>
                                        <p:attrNameLst>
                                          <p:attrName>style.visibility</p:attrName>
                                        </p:attrNameLst>
                                      </p:cBhvr>
                                      <p:to>
                                        <p:strVal val="visible"/>
                                      </p:to>
                                    </p:set>
                                    <p:anim calcmode="lin" valueType="num">
                                      <p:cBhvr additive="base">
                                        <p:cTn id="410" dur="2000" fill="hold"/>
                                        <p:tgtEl>
                                          <p:spTgt spid="140"/>
                                        </p:tgtEl>
                                        <p:attrNameLst>
                                          <p:attrName>ppt_x</p:attrName>
                                        </p:attrNameLst>
                                      </p:cBhvr>
                                      <p:tavLst>
                                        <p:tav tm="0">
                                          <p:val>
                                            <p:strVal val="1+#ppt_w/2"/>
                                          </p:val>
                                        </p:tav>
                                        <p:tav tm="100000">
                                          <p:val>
                                            <p:strVal val="#ppt_x"/>
                                          </p:val>
                                        </p:tav>
                                      </p:tavLst>
                                    </p:anim>
                                    <p:anim calcmode="lin" valueType="num">
                                      <p:cBhvr additive="base">
                                        <p:cTn id="411" dur="2000" fill="hold"/>
                                        <p:tgtEl>
                                          <p:spTgt spid="140"/>
                                        </p:tgtEl>
                                        <p:attrNameLst>
                                          <p:attrName>ppt_y</p:attrName>
                                        </p:attrNameLst>
                                      </p:cBhvr>
                                      <p:tavLst>
                                        <p:tav tm="0">
                                          <p:val>
                                            <p:strVal val="#ppt_y"/>
                                          </p:val>
                                        </p:tav>
                                        <p:tav tm="100000">
                                          <p:val>
                                            <p:strVal val="#ppt_y"/>
                                          </p:val>
                                        </p:tav>
                                      </p:tavLst>
                                    </p:anim>
                                  </p:childTnLst>
                                </p:cTn>
                              </p:par>
                              <p:par>
                                <p:cTn id="412" presetID="2" presetClass="entr" presetSubtype="2" accel="93000" fill="hold" grpId="0" nodeType="withEffect">
                                  <p:stCondLst>
                                    <p:cond delay="0"/>
                                  </p:stCondLst>
                                  <p:childTnLst>
                                    <p:set>
                                      <p:cBhvr>
                                        <p:cTn id="413" dur="1" fill="hold">
                                          <p:stCondLst>
                                            <p:cond delay="0"/>
                                          </p:stCondLst>
                                        </p:cTn>
                                        <p:tgtEl>
                                          <p:spTgt spid="141"/>
                                        </p:tgtEl>
                                        <p:attrNameLst>
                                          <p:attrName>style.visibility</p:attrName>
                                        </p:attrNameLst>
                                      </p:cBhvr>
                                      <p:to>
                                        <p:strVal val="visible"/>
                                      </p:to>
                                    </p:set>
                                    <p:anim calcmode="lin" valueType="num">
                                      <p:cBhvr additive="base">
                                        <p:cTn id="414" dur="2000" fill="hold"/>
                                        <p:tgtEl>
                                          <p:spTgt spid="141"/>
                                        </p:tgtEl>
                                        <p:attrNameLst>
                                          <p:attrName>ppt_x</p:attrName>
                                        </p:attrNameLst>
                                      </p:cBhvr>
                                      <p:tavLst>
                                        <p:tav tm="0">
                                          <p:val>
                                            <p:strVal val="1+#ppt_w/2"/>
                                          </p:val>
                                        </p:tav>
                                        <p:tav tm="100000">
                                          <p:val>
                                            <p:strVal val="#ppt_x"/>
                                          </p:val>
                                        </p:tav>
                                      </p:tavLst>
                                    </p:anim>
                                    <p:anim calcmode="lin" valueType="num">
                                      <p:cBhvr additive="base">
                                        <p:cTn id="415" dur="2000" fill="hold"/>
                                        <p:tgtEl>
                                          <p:spTgt spid="141"/>
                                        </p:tgtEl>
                                        <p:attrNameLst>
                                          <p:attrName>ppt_y</p:attrName>
                                        </p:attrNameLst>
                                      </p:cBhvr>
                                      <p:tavLst>
                                        <p:tav tm="0">
                                          <p:val>
                                            <p:strVal val="#ppt_y"/>
                                          </p:val>
                                        </p:tav>
                                        <p:tav tm="100000">
                                          <p:val>
                                            <p:strVal val="#ppt_y"/>
                                          </p:val>
                                        </p:tav>
                                      </p:tavLst>
                                    </p:anim>
                                  </p:childTnLst>
                                </p:cTn>
                              </p:par>
                              <p:par>
                                <p:cTn id="416" presetID="2" presetClass="entr" presetSubtype="2" accel="93000" fill="hold" grpId="0" nodeType="withEffect">
                                  <p:stCondLst>
                                    <p:cond delay="0"/>
                                  </p:stCondLst>
                                  <p:childTnLst>
                                    <p:set>
                                      <p:cBhvr>
                                        <p:cTn id="417" dur="1" fill="hold">
                                          <p:stCondLst>
                                            <p:cond delay="0"/>
                                          </p:stCondLst>
                                        </p:cTn>
                                        <p:tgtEl>
                                          <p:spTgt spid="142"/>
                                        </p:tgtEl>
                                        <p:attrNameLst>
                                          <p:attrName>style.visibility</p:attrName>
                                        </p:attrNameLst>
                                      </p:cBhvr>
                                      <p:to>
                                        <p:strVal val="visible"/>
                                      </p:to>
                                    </p:set>
                                    <p:anim calcmode="lin" valueType="num">
                                      <p:cBhvr additive="base">
                                        <p:cTn id="418" dur="2000" fill="hold"/>
                                        <p:tgtEl>
                                          <p:spTgt spid="142"/>
                                        </p:tgtEl>
                                        <p:attrNameLst>
                                          <p:attrName>ppt_x</p:attrName>
                                        </p:attrNameLst>
                                      </p:cBhvr>
                                      <p:tavLst>
                                        <p:tav tm="0">
                                          <p:val>
                                            <p:strVal val="1+#ppt_w/2"/>
                                          </p:val>
                                        </p:tav>
                                        <p:tav tm="100000">
                                          <p:val>
                                            <p:strVal val="#ppt_x"/>
                                          </p:val>
                                        </p:tav>
                                      </p:tavLst>
                                    </p:anim>
                                    <p:anim calcmode="lin" valueType="num">
                                      <p:cBhvr additive="base">
                                        <p:cTn id="419" dur="2000" fill="hold"/>
                                        <p:tgtEl>
                                          <p:spTgt spid="142"/>
                                        </p:tgtEl>
                                        <p:attrNameLst>
                                          <p:attrName>ppt_y</p:attrName>
                                        </p:attrNameLst>
                                      </p:cBhvr>
                                      <p:tavLst>
                                        <p:tav tm="0">
                                          <p:val>
                                            <p:strVal val="#ppt_y"/>
                                          </p:val>
                                        </p:tav>
                                        <p:tav tm="100000">
                                          <p:val>
                                            <p:strVal val="#ppt_y"/>
                                          </p:val>
                                        </p:tav>
                                      </p:tavLst>
                                    </p:anim>
                                  </p:childTnLst>
                                </p:cTn>
                              </p:par>
                              <p:par>
                                <p:cTn id="420" presetID="2" presetClass="entr" presetSubtype="8" accel="93000" fill="hold" grpId="0" nodeType="withEffect">
                                  <p:stCondLst>
                                    <p:cond delay="0"/>
                                  </p:stCondLst>
                                  <p:childTnLst>
                                    <p:set>
                                      <p:cBhvr>
                                        <p:cTn id="421" dur="1" fill="hold">
                                          <p:stCondLst>
                                            <p:cond delay="0"/>
                                          </p:stCondLst>
                                        </p:cTn>
                                        <p:tgtEl>
                                          <p:spTgt spid="143"/>
                                        </p:tgtEl>
                                        <p:attrNameLst>
                                          <p:attrName>style.visibility</p:attrName>
                                        </p:attrNameLst>
                                      </p:cBhvr>
                                      <p:to>
                                        <p:strVal val="visible"/>
                                      </p:to>
                                    </p:set>
                                    <p:anim calcmode="lin" valueType="num">
                                      <p:cBhvr additive="base">
                                        <p:cTn id="422" dur="2000" fill="hold"/>
                                        <p:tgtEl>
                                          <p:spTgt spid="143"/>
                                        </p:tgtEl>
                                        <p:attrNameLst>
                                          <p:attrName>ppt_x</p:attrName>
                                        </p:attrNameLst>
                                      </p:cBhvr>
                                      <p:tavLst>
                                        <p:tav tm="0">
                                          <p:val>
                                            <p:strVal val="0-#ppt_w/2"/>
                                          </p:val>
                                        </p:tav>
                                        <p:tav tm="100000">
                                          <p:val>
                                            <p:strVal val="#ppt_x"/>
                                          </p:val>
                                        </p:tav>
                                      </p:tavLst>
                                    </p:anim>
                                    <p:anim calcmode="lin" valueType="num">
                                      <p:cBhvr additive="base">
                                        <p:cTn id="423" dur="2000" fill="hold"/>
                                        <p:tgtEl>
                                          <p:spTgt spid="143"/>
                                        </p:tgtEl>
                                        <p:attrNameLst>
                                          <p:attrName>ppt_y</p:attrName>
                                        </p:attrNameLst>
                                      </p:cBhvr>
                                      <p:tavLst>
                                        <p:tav tm="0">
                                          <p:val>
                                            <p:strVal val="#ppt_y"/>
                                          </p:val>
                                        </p:tav>
                                        <p:tav tm="100000">
                                          <p:val>
                                            <p:strVal val="#ppt_y"/>
                                          </p:val>
                                        </p:tav>
                                      </p:tavLst>
                                    </p:anim>
                                  </p:childTnLst>
                                </p:cTn>
                              </p:par>
                              <p:par>
                                <p:cTn id="424" presetID="2" presetClass="entr" presetSubtype="2" accel="93000" fill="hold" grpId="0" nodeType="withEffect">
                                  <p:stCondLst>
                                    <p:cond delay="0"/>
                                  </p:stCondLst>
                                  <p:childTnLst>
                                    <p:set>
                                      <p:cBhvr>
                                        <p:cTn id="425" dur="1" fill="hold">
                                          <p:stCondLst>
                                            <p:cond delay="0"/>
                                          </p:stCondLst>
                                        </p:cTn>
                                        <p:tgtEl>
                                          <p:spTgt spid="144"/>
                                        </p:tgtEl>
                                        <p:attrNameLst>
                                          <p:attrName>style.visibility</p:attrName>
                                        </p:attrNameLst>
                                      </p:cBhvr>
                                      <p:to>
                                        <p:strVal val="visible"/>
                                      </p:to>
                                    </p:set>
                                    <p:anim calcmode="lin" valueType="num">
                                      <p:cBhvr additive="base">
                                        <p:cTn id="426" dur="2000" fill="hold"/>
                                        <p:tgtEl>
                                          <p:spTgt spid="144"/>
                                        </p:tgtEl>
                                        <p:attrNameLst>
                                          <p:attrName>ppt_x</p:attrName>
                                        </p:attrNameLst>
                                      </p:cBhvr>
                                      <p:tavLst>
                                        <p:tav tm="0">
                                          <p:val>
                                            <p:strVal val="1+#ppt_w/2"/>
                                          </p:val>
                                        </p:tav>
                                        <p:tav tm="100000">
                                          <p:val>
                                            <p:strVal val="#ppt_x"/>
                                          </p:val>
                                        </p:tav>
                                      </p:tavLst>
                                    </p:anim>
                                    <p:anim calcmode="lin" valueType="num">
                                      <p:cBhvr additive="base">
                                        <p:cTn id="427" dur="2000" fill="hold"/>
                                        <p:tgtEl>
                                          <p:spTgt spid="144"/>
                                        </p:tgtEl>
                                        <p:attrNameLst>
                                          <p:attrName>ppt_y</p:attrName>
                                        </p:attrNameLst>
                                      </p:cBhvr>
                                      <p:tavLst>
                                        <p:tav tm="0">
                                          <p:val>
                                            <p:strVal val="#ppt_y"/>
                                          </p:val>
                                        </p:tav>
                                        <p:tav tm="100000">
                                          <p:val>
                                            <p:strVal val="#ppt_y"/>
                                          </p:val>
                                        </p:tav>
                                      </p:tavLst>
                                    </p:anim>
                                  </p:childTnLst>
                                </p:cTn>
                              </p:par>
                              <p:par>
                                <p:cTn id="428" presetID="2" presetClass="entr" presetSubtype="8" accel="93000" fill="hold" grpId="0" nodeType="withEffect">
                                  <p:stCondLst>
                                    <p:cond delay="0"/>
                                  </p:stCondLst>
                                  <p:childTnLst>
                                    <p:set>
                                      <p:cBhvr>
                                        <p:cTn id="429" dur="1" fill="hold">
                                          <p:stCondLst>
                                            <p:cond delay="0"/>
                                          </p:stCondLst>
                                        </p:cTn>
                                        <p:tgtEl>
                                          <p:spTgt spid="145"/>
                                        </p:tgtEl>
                                        <p:attrNameLst>
                                          <p:attrName>style.visibility</p:attrName>
                                        </p:attrNameLst>
                                      </p:cBhvr>
                                      <p:to>
                                        <p:strVal val="visible"/>
                                      </p:to>
                                    </p:set>
                                    <p:anim calcmode="lin" valueType="num">
                                      <p:cBhvr additive="base">
                                        <p:cTn id="430" dur="2000" fill="hold"/>
                                        <p:tgtEl>
                                          <p:spTgt spid="145"/>
                                        </p:tgtEl>
                                        <p:attrNameLst>
                                          <p:attrName>ppt_x</p:attrName>
                                        </p:attrNameLst>
                                      </p:cBhvr>
                                      <p:tavLst>
                                        <p:tav tm="0">
                                          <p:val>
                                            <p:strVal val="0-#ppt_w/2"/>
                                          </p:val>
                                        </p:tav>
                                        <p:tav tm="100000">
                                          <p:val>
                                            <p:strVal val="#ppt_x"/>
                                          </p:val>
                                        </p:tav>
                                      </p:tavLst>
                                    </p:anim>
                                    <p:anim calcmode="lin" valueType="num">
                                      <p:cBhvr additive="base">
                                        <p:cTn id="431" dur="2000" fill="hold"/>
                                        <p:tgtEl>
                                          <p:spTgt spid="145"/>
                                        </p:tgtEl>
                                        <p:attrNameLst>
                                          <p:attrName>ppt_y</p:attrName>
                                        </p:attrNameLst>
                                      </p:cBhvr>
                                      <p:tavLst>
                                        <p:tav tm="0">
                                          <p:val>
                                            <p:strVal val="#ppt_y"/>
                                          </p:val>
                                        </p:tav>
                                        <p:tav tm="100000">
                                          <p:val>
                                            <p:strVal val="#ppt_y"/>
                                          </p:val>
                                        </p:tav>
                                      </p:tavLst>
                                    </p:anim>
                                  </p:childTnLst>
                                </p:cTn>
                              </p:par>
                              <p:par>
                                <p:cTn id="432" presetID="2" presetClass="entr" presetSubtype="2" accel="93000" fill="hold" grpId="0" nodeType="withEffect">
                                  <p:stCondLst>
                                    <p:cond delay="0"/>
                                  </p:stCondLst>
                                  <p:childTnLst>
                                    <p:set>
                                      <p:cBhvr>
                                        <p:cTn id="433" dur="1" fill="hold">
                                          <p:stCondLst>
                                            <p:cond delay="0"/>
                                          </p:stCondLst>
                                        </p:cTn>
                                        <p:tgtEl>
                                          <p:spTgt spid="146"/>
                                        </p:tgtEl>
                                        <p:attrNameLst>
                                          <p:attrName>style.visibility</p:attrName>
                                        </p:attrNameLst>
                                      </p:cBhvr>
                                      <p:to>
                                        <p:strVal val="visible"/>
                                      </p:to>
                                    </p:set>
                                    <p:anim calcmode="lin" valueType="num">
                                      <p:cBhvr additive="base">
                                        <p:cTn id="434" dur="2000" fill="hold"/>
                                        <p:tgtEl>
                                          <p:spTgt spid="146"/>
                                        </p:tgtEl>
                                        <p:attrNameLst>
                                          <p:attrName>ppt_x</p:attrName>
                                        </p:attrNameLst>
                                      </p:cBhvr>
                                      <p:tavLst>
                                        <p:tav tm="0">
                                          <p:val>
                                            <p:strVal val="1+#ppt_w/2"/>
                                          </p:val>
                                        </p:tav>
                                        <p:tav tm="100000">
                                          <p:val>
                                            <p:strVal val="#ppt_x"/>
                                          </p:val>
                                        </p:tav>
                                      </p:tavLst>
                                    </p:anim>
                                    <p:anim calcmode="lin" valueType="num">
                                      <p:cBhvr additive="base">
                                        <p:cTn id="435" dur="2000" fill="hold"/>
                                        <p:tgtEl>
                                          <p:spTgt spid="146"/>
                                        </p:tgtEl>
                                        <p:attrNameLst>
                                          <p:attrName>ppt_y</p:attrName>
                                        </p:attrNameLst>
                                      </p:cBhvr>
                                      <p:tavLst>
                                        <p:tav tm="0">
                                          <p:val>
                                            <p:strVal val="#ppt_y"/>
                                          </p:val>
                                        </p:tav>
                                        <p:tav tm="100000">
                                          <p:val>
                                            <p:strVal val="#ppt_y"/>
                                          </p:val>
                                        </p:tav>
                                      </p:tavLst>
                                    </p:anim>
                                  </p:childTnLst>
                                </p:cTn>
                              </p:par>
                              <p:par>
                                <p:cTn id="436" presetID="2" presetClass="entr" presetSubtype="2" accel="93000" fill="hold" grpId="0" nodeType="withEffect">
                                  <p:stCondLst>
                                    <p:cond delay="0"/>
                                  </p:stCondLst>
                                  <p:childTnLst>
                                    <p:set>
                                      <p:cBhvr>
                                        <p:cTn id="437" dur="1" fill="hold">
                                          <p:stCondLst>
                                            <p:cond delay="0"/>
                                          </p:stCondLst>
                                        </p:cTn>
                                        <p:tgtEl>
                                          <p:spTgt spid="147"/>
                                        </p:tgtEl>
                                        <p:attrNameLst>
                                          <p:attrName>style.visibility</p:attrName>
                                        </p:attrNameLst>
                                      </p:cBhvr>
                                      <p:to>
                                        <p:strVal val="visible"/>
                                      </p:to>
                                    </p:set>
                                    <p:anim calcmode="lin" valueType="num">
                                      <p:cBhvr additive="base">
                                        <p:cTn id="438" dur="2000" fill="hold"/>
                                        <p:tgtEl>
                                          <p:spTgt spid="147"/>
                                        </p:tgtEl>
                                        <p:attrNameLst>
                                          <p:attrName>ppt_x</p:attrName>
                                        </p:attrNameLst>
                                      </p:cBhvr>
                                      <p:tavLst>
                                        <p:tav tm="0">
                                          <p:val>
                                            <p:strVal val="1+#ppt_w/2"/>
                                          </p:val>
                                        </p:tav>
                                        <p:tav tm="100000">
                                          <p:val>
                                            <p:strVal val="#ppt_x"/>
                                          </p:val>
                                        </p:tav>
                                      </p:tavLst>
                                    </p:anim>
                                    <p:anim calcmode="lin" valueType="num">
                                      <p:cBhvr additive="base">
                                        <p:cTn id="439" dur="2000" fill="hold"/>
                                        <p:tgtEl>
                                          <p:spTgt spid="147"/>
                                        </p:tgtEl>
                                        <p:attrNameLst>
                                          <p:attrName>ppt_y</p:attrName>
                                        </p:attrNameLst>
                                      </p:cBhvr>
                                      <p:tavLst>
                                        <p:tav tm="0">
                                          <p:val>
                                            <p:strVal val="#ppt_y"/>
                                          </p:val>
                                        </p:tav>
                                        <p:tav tm="100000">
                                          <p:val>
                                            <p:strVal val="#ppt_y"/>
                                          </p:val>
                                        </p:tav>
                                      </p:tavLst>
                                    </p:anim>
                                  </p:childTnLst>
                                </p:cTn>
                              </p:par>
                              <p:par>
                                <p:cTn id="440" presetID="26" presetClass="entr" presetSubtype="0" fill="hold" nodeType="withEffect">
                                  <p:stCondLst>
                                    <p:cond delay="0"/>
                                  </p:stCondLst>
                                  <p:childTnLst>
                                    <p:set>
                                      <p:cBhvr>
                                        <p:cTn id="441" dur="1" fill="hold">
                                          <p:stCondLst>
                                            <p:cond delay="0"/>
                                          </p:stCondLst>
                                        </p:cTn>
                                        <p:tgtEl>
                                          <p:spTgt spid="148"/>
                                        </p:tgtEl>
                                        <p:attrNameLst>
                                          <p:attrName>style.visibility</p:attrName>
                                        </p:attrNameLst>
                                      </p:cBhvr>
                                      <p:to>
                                        <p:strVal val="visible"/>
                                      </p:to>
                                    </p:set>
                                    <p:animEffect transition="in" filter="wipe(down)">
                                      <p:cBhvr>
                                        <p:cTn id="442" dur="580">
                                          <p:stCondLst>
                                            <p:cond delay="0"/>
                                          </p:stCondLst>
                                        </p:cTn>
                                        <p:tgtEl>
                                          <p:spTgt spid="148"/>
                                        </p:tgtEl>
                                      </p:cBhvr>
                                    </p:animEffect>
                                    <p:anim calcmode="lin" valueType="num">
                                      <p:cBhvr>
                                        <p:cTn id="443" dur="1822" tmFilter="0,0; 0.14,0.36; 0.43,0.73; 0.71,0.91; 1.0,1.0">
                                          <p:stCondLst>
                                            <p:cond delay="0"/>
                                          </p:stCondLst>
                                        </p:cTn>
                                        <p:tgtEl>
                                          <p:spTgt spid="148"/>
                                        </p:tgtEl>
                                        <p:attrNameLst>
                                          <p:attrName>ppt_x</p:attrName>
                                        </p:attrNameLst>
                                      </p:cBhvr>
                                      <p:tavLst>
                                        <p:tav tm="0">
                                          <p:val>
                                            <p:strVal val="#ppt_x-0.25"/>
                                          </p:val>
                                        </p:tav>
                                        <p:tav tm="100000">
                                          <p:val>
                                            <p:strVal val="#ppt_x"/>
                                          </p:val>
                                        </p:tav>
                                      </p:tavLst>
                                    </p:anim>
                                    <p:anim calcmode="lin" valueType="num">
                                      <p:cBhvr>
                                        <p:cTn id="444" dur="664" tmFilter="0.0,0.0; 0.25,0.07; 0.50,0.2; 0.75,0.467; 1.0,1.0">
                                          <p:stCondLst>
                                            <p:cond delay="0"/>
                                          </p:stCondLst>
                                        </p:cTn>
                                        <p:tgtEl>
                                          <p:spTgt spid="148"/>
                                        </p:tgtEl>
                                        <p:attrNameLst>
                                          <p:attrName>ppt_y</p:attrName>
                                        </p:attrNameLst>
                                      </p:cBhvr>
                                      <p:tavLst>
                                        <p:tav tm="0" fmla="#ppt_y-sin(pi*$)/3">
                                          <p:val>
                                            <p:fltVal val="0.5"/>
                                          </p:val>
                                        </p:tav>
                                        <p:tav tm="100000">
                                          <p:val>
                                            <p:fltVal val="1"/>
                                          </p:val>
                                        </p:tav>
                                      </p:tavLst>
                                    </p:anim>
                                    <p:anim calcmode="lin" valueType="num">
                                      <p:cBhvr>
                                        <p:cTn id="445" dur="664" tmFilter="0, 0; 0.125,0.2665; 0.25,0.4; 0.375,0.465; 0.5,0.5;  0.625,0.535; 0.75,0.6; 0.875,0.7335; 1,1">
                                          <p:stCondLst>
                                            <p:cond delay="664"/>
                                          </p:stCondLst>
                                        </p:cTn>
                                        <p:tgtEl>
                                          <p:spTgt spid="148"/>
                                        </p:tgtEl>
                                        <p:attrNameLst>
                                          <p:attrName>ppt_y</p:attrName>
                                        </p:attrNameLst>
                                      </p:cBhvr>
                                      <p:tavLst>
                                        <p:tav tm="0" fmla="#ppt_y-sin(pi*$)/9">
                                          <p:val>
                                            <p:fltVal val="0"/>
                                          </p:val>
                                        </p:tav>
                                        <p:tav tm="100000">
                                          <p:val>
                                            <p:fltVal val="1"/>
                                          </p:val>
                                        </p:tav>
                                      </p:tavLst>
                                    </p:anim>
                                    <p:anim calcmode="lin" valueType="num">
                                      <p:cBhvr>
                                        <p:cTn id="446" dur="332" tmFilter="0, 0; 0.125,0.2665; 0.25,0.4; 0.375,0.465; 0.5,0.5;  0.625,0.535; 0.75,0.6; 0.875,0.7335; 1,1">
                                          <p:stCondLst>
                                            <p:cond delay="1324"/>
                                          </p:stCondLst>
                                        </p:cTn>
                                        <p:tgtEl>
                                          <p:spTgt spid="148"/>
                                        </p:tgtEl>
                                        <p:attrNameLst>
                                          <p:attrName>ppt_y</p:attrName>
                                        </p:attrNameLst>
                                      </p:cBhvr>
                                      <p:tavLst>
                                        <p:tav tm="0" fmla="#ppt_y-sin(pi*$)/27">
                                          <p:val>
                                            <p:fltVal val="0"/>
                                          </p:val>
                                        </p:tav>
                                        <p:tav tm="100000">
                                          <p:val>
                                            <p:fltVal val="1"/>
                                          </p:val>
                                        </p:tav>
                                      </p:tavLst>
                                    </p:anim>
                                    <p:anim calcmode="lin" valueType="num">
                                      <p:cBhvr>
                                        <p:cTn id="447" dur="164" tmFilter="0, 0; 0.125,0.2665; 0.25,0.4; 0.375,0.465; 0.5,0.5;  0.625,0.535; 0.75,0.6; 0.875,0.7335; 1,1">
                                          <p:stCondLst>
                                            <p:cond delay="1656"/>
                                          </p:stCondLst>
                                        </p:cTn>
                                        <p:tgtEl>
                                          <p:spTgt spid="148"/>
                                        </p:tgtEl>
                                        <p:attrNameLst>
                                          <p:attrName>ppt_y</p:attrName>
                                        </p:attrNameLst>
                                      </p:cBhvr>
                                      <p:tavLst>
                                        <p:tav tm="0" fmla="#ppt_y-sin(pi*$)/81">
                                          <p:val>
                                            <p:fltVal val="0"/>
                                          </p:val>
                                        </p:tav>
                                        <p:tav tm="100000">
                                          <p:val>
                                            <p:fltVal val="1"/>
                                          </p:val>
                                        </p:tav>
                                      </p:tavLst>
                                    </p:anim>
                                    <p:animScale>
                                      <p:cBhvr>
                                        <p:cTn id="448" dur="26">
                                          <p:stCondLst>
                                            <p:cond delay="650"/>
                                          </p:stCondLst>
                                        </p:cTn>
                                        <p:tgtEl>
                                          <p:spTgt spid="148"/>
                                        </p:tgtEl>
                                      </p:cBhvr>
                                      <p:to x="100000" y="60000"/>
                                    </p:animScale>
                                    <p:animScale>
                                      <p:cBhvr>
                                        <p:cTn id="449" dur="166" decel="50000">
                                          <p:stCondLst>
                                            <p:cond delay="676"/>
                                          </p:stCondLst>
                                        </p:cTn>
                                        <p:tgtEl>
                                          <p:spTgt spid="148"/>
                                        </p:tgtEl>
                                      </p:cBhvr>
                                      <p:to x="100000" y="100000"/>
                                    </p:animScale>
                                    <p:animScale>
                                      <p:cBhvr>
                                        <p:cTn id="450" dur="26">
                                          <p:stCondLst>
                                            <p:cond delay="1312"/>
                                          </p:stCondLst>
                                        </p:cTn>
                                        <p:tgtEl>
                                          <p:spTgt spid="148"/>
                                        </p:tgtEl>
                                      </p:cBhvr>
                                      <p:to x="100000" y="80000"/>
                                    </p:animScale>
                                    <p:animScale>
                                      <p:cBhvr>
                                        <p:cTn id="451" dur="166" decel="50000">
                                          <p:stCondLst>
                                            <p:cond delay="1338"/>
                                          </p:stCondLst>
                                        </p:cTn>
                                        <p:tgtEl>
                                          <p:spTgt spid="148"/>
                                        </p:tgtEl>
                                      </p:cBhvr>
                                      <p:to x="100000" y="100000"/>
                                    </p:animScale>
                                    <p:animScale>
                                      <p:cBhvr>
                                        <p:cTn id="452" dur="26">
                                          <p:stCondLst>
                                            <p:cond delay="1642"/>
                                          </p:stCondLst>
                                        </p:cTn>
                                        <p:tgtEl>
                                          <p:spTgt spid="148"/>
                                        </p:tgtEl>
                                      </p:cBhvr>
                                      <p:to x="100000" y="90000"/>
                                    </p:animScale>
                                    <p:animScale>
                                      <p:cBhvr>
                                        <p:cTn id="453" dur="166" decel="50000">
                                          <p:stCondLst>
                                            <p:cond delay="1668"/>
                                          </p:stCondLst>
                                        </p:cTn>
                                        <p:tgtEl>
                                          <p:spTgt spid="148"/>
                                        </p:tgtEl>
                                      </p:cBhvr>
                                      <p:to x="100000" y="100000"/>
                                    </p:animScale>
                                    <p:animScale>
                                      <p:cBhvr>
                                        <p:cTn id="454" dur="26">
                                          <p:stCondLst>
                                            <p:cond delay="1808"/>
                                          </p:stCondLst>
                                        </p:cTn>
                                        <p:tgtEl>
                                          <p:spTgt spid="148"/>
                                        </p:tgtEl>
                                      </p:cBhvr>
                                      <p:to x="100000" y="95000"/>
                                    </p:animScale>
                                    <p:animScale>
                                      <p:cBhvr>
                                        <p:cTn id="455" dur="166" decel="50000">
                                          <p:stCondLst>
                                            <p:cond delay="1834"/>
                                          </p:stCondLst>
                                        </p:cTn>
                                        <p:tgtEl>
                                          <p:spTgt spid="148"/>
                                        </p:tgtEl>
                                      </p:cBhvr>
                                      <p:to x="100000" y="100000"/>
                                    </p:animScale>
                                  </p:childTnLst>
                                </p:cTn>
                              </p:par>
                              <p:par>
                                <p:cTn id="456" presetID="10" presetClass="entr" presetSubtype="0" fill="hold" grpId="0" nodeType="withEffect">
                                  <p:stCondLst>
                                    <p:cond delay="0"/>
                                  </p:stCondLst>
                                  <p:childTnLst>
                                    <p:set>
                                      <p:cBhvr>
                                        <p:cTn id="457" dur="1" fill="hold">
                                          <p:stCondLst>
                                            <p:cond delay="0"/>
                                          </p:stCondLst>
                                        </p:cTn>
                                        <p:tgtEl>
                                          <p:spTgt spid="170"/>
                                        </p:tgtEl>
                                        <p:attrNameLst>
                                          <p:attrName>style.visibility</p:attrName>
                                        </p:attrNameLst>
                                      </p:cBhvr>
                                      <p:to>
                                        <p:strVal val="visible"/>
                                      </p:to>
                                    </p:set>
                                    <p:animEffect transition="in" filter="fade">
                                      <p:cBhvr>
                                        <p:cTn id="458" dur="500"/>
                                        <p:tgtEl>
                                          <p:spTgt spid="170"/>
                                        </p:tgtEl>
                                      </p:cBhvr>
                                    </p:animEffect>
                                  </p:childTnLst>
                                </p:cTn>
                              </p:par>
                              <p:par>
                                <p:cTn id="459" presetID="10" presetClass="entr" presetSubtype="0" fill="hold" grpId="0" nodeType="withEffect">
                                  <p:stCondLst>
                                    <p:cond delay="0"/>
                                  </p:stCondLst>
                                  <p:childTnLst>
                                    <p:set>
                                      <p:cBhvr>
                                        <p:cTn id="460" dur="1" fill="hold">
                                          <p:stCondLst>
                                            <p:cond delay="0"/>
                                          </p:stCondLst>
                                        </p:cTn>
                                        <p:tgtEl>
                                          <p:spTgt spid="177"/>
                                        </p:tgtEl>
                                        <p:attrNameLst>
                                          <p:attrName>style.visibility</p:attrName>
                                        </p:attrNameLst>
                                      </p:cBhvr>
                                      <p:to>
                                        <p:strVal val="visible"/>
                                      </p:to>
                                    </p:set>
                                    <p:animEffect transition="in" filter="fade">
                                      <p:cBhvr>
                                        <p:cTn id="461" dur="500"/>
                                        <p:tgtEl>
                                          <p:spTgt spid="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0" grpId="0" animBg="1"/>
      <p:bldP spid="41"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70" grpId="0"/>
      <p:bldP spid="43" grpId="0" animBg="1"/>
      <p:bldP spid="17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8978538" y="4833558"/>
            <a:ext cx="2368731" cy="430883"/>
          </a:xfrm>
          <a:prstGeom prst="rect">
            <a:avLst/>
          </a:prstGeom>
          <a:noFill/>
        </p:spPr>
        <p:txBody>
          <a:bodyPr wrap="square" lIns="121917" tIns="60958" rIns="121917" bIns="60958">
            <a:spAutoFit/>
          </a:bodyPr>
          <a:lstStyle/>
          <a:p>
            <a:pPr algn="ctr">
              <a:defRPr/>
            </a:pPr>
            <a:r>
              <a:rPr lang="pl-PL" altLang="ko-KR" sz="2000" b="1" dirty="0" smtClean="0">
                <a:solidFill>
                  <a:schemeClr val="bg1">
                    <a:lumMod val="85000"/>
                  </a:schemeClr>
                </a:solidFill>
                <a:latin typeface="Arial" pitchFamily="34" charset="0"/>
                <a:cs typeface="Arial" pitchFamily="34" charset="0"/>
              </a:rPr>
              <a:t>CO SIĘ UDAŁO?</a:t>
            </a:r>
            <a:endParaRPr lang="en-US" altLang="ko-KR" sz="2000" b="1" dirty="0">
              <a:solidFill>
                <a:schemeClr val="bg1">
                  <a:lumMod val="85000"/>
                </a:schemeClr>
              </a:solidFill>
              <a:latin typeface="Arial" pitchFamily="34" charset="0"/>
              <a:cs typeface="Arial" pitchFamily="34" charset="0"/>
            </a:endParaRPr>
          </a:p>
        </p:txBody>
      </p:sp>
      <p:sp>
        <p:nvSpPr>
          <p:cNvPr id="9" name="TextBox 1"/>
          <p:cNvSpPr txBox="1">
            <a:spLocks noChangeArrowheads="1"/>
          </p:cNvSpPr>
          <p:nvPr/>
        </p:nvSpPr>
        <p:spPr bwMode="auto">
          <a:xfrm>
            <a:off x="5742491" y="1981356"/>
            <a:ext cx="4502341" cy="1261880"/>
          </a:xfrm>
          <a:prstGeom prst="rect">
            <a:avLst/>
          </a:prstGeom>
          <a:noFill/>
          <a:ln w="9525">
            <a:noFill/>
            <a:miter lim="800000"/>
            <a:headEnd/>
            <a:tailEnd/>
          </a:ln>
        </p:spPr>
        <p:txBody>
          <a:bodyPr wrap="square" lIns="121917" tIns="60958" rIns="121917" bIns="60958">
            <a:spAutoFit/>
          </a:bodyPr>
          <a:lstStyle/>
          <a:p>
            <a:pPr algn="ctr"/>
            <a:r>
              <a:rPr lang="pl-PL" altLang="ko-KR" sz="3700" b="1" dirty="0" smtClean="0">
                <a:solidFill>
                  <a:schemeClr val="tx1">
                    <a:lumMod val="75000"/>
                    <a:lumOff val="25000"/>
                  </a:schemeClr>
                </a:solidFill>
                <a:latin typeface="Arial" pitchFamily="34" charset="0"/>
                <a:ea typeface="맑은 고딕" pitchFamily="50" charset="-127"/>
                <a:cs typeface="Arial" pitchFamily="34" charset="0"/>
              </a:rPr>
              <a:t>JAKIE BYŁY</a:t>
            </a:r>
          </a:p>
          <a:p>
            <a:pPr algn="ctr"/>
            <a:r>
              <a:rPr lang="pl-PL" altLang="ko-KR" sz="3700" b="1" dirty="0" smtClean="0">
                <a:solidFill>
                  <a:schemeClr val="tx1">
                    <a:lumMod val="75000"/>
                    <a:lumOff val="25000"/>
                  </a:schemeClr>
                </a:solidFill>
                <a:latin typeface="Arial" pitchFamily="34" charset="0"/>
                <a:ea typeface="맑은 고딕" pitchFamily="50" charset="-127"/>
                <a:cs typeface="Arial" pitchFamily="34" charset="0"/>
              </a:rPr>
              <a:t>PRIORYTETY?</a:t>
            </a:r>
            <a:endParaRPr lang="en-US" altLang="ko-KR" sz="3700" b="1" dirty="0" smtClean="0">
              <a:solidFill>
                <a:schemeClr val="tx1">
                  <a:lumMod val="75000"/>
                  <a:lumOff val="25000"/>
                </a:schemeClr>
              </a:solidFill>
              <a:latin typeface="Arial" pitchFamily="34" charset="0"/>
              <a:ea typeface="맑은 고딕" pitchFamily="50" charset="-127"/>
              <a:cs typeface="Arial" pitchFamily="34" charset="0"/>
            </a:endParaRPr>
          </a:p>
        </p:txBody>
      </p:sp>
      <p:sp>
        <p:nvSpPr>
          <p:cNvPr id="10" name="Rectangle 75"/>
          <p:cNvSpPr/>
          <p:nvPr/>
        </p:nvSpPr>
        <p:spPr>
          <a:xfrm>
            <a:off x="0" y="275731"/>
            <a:ext cx="3025106" cy="3817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108000" bIns="0" rtlCol="0" anchor="ctr">
            <a:noAutofit/>
          </a:bodyPr>
          <a:lstStyle/>
          <a:p>
            <a:pPr lvl="0" algn="r"/>
            <a:r>
              <a:rPr lang="pl-PL" sz="1500" dirty="0">
                <a:solidFill>
                  <a:schemeClr val="bg1"/>
                </a:solidFill>
                <a:latin typeface="Arial Black" pitchFamily="34" charset="0"/>
                <a:cs typeface="Arial" pitchFamily="34" charset="0"/>
              </a:rPr>
              <a:t>KOMPLEKSOWE WSPARCIE</a:t>
            </a:r>
            <a:endParaRPr lang="en-IN" sz="1500" dirty="0">
              <a:solidFill>
                <a:schemeClr val="bg1"/>
              </a:solidFill>
              <a:latin typeface="Arial Black" pitchFamily="34" charset="0"/>
              <a:cs typeface="Arial" pitchFamily="34" charset="0"/>
            </a:endParaRPr>
          </a:p>
        </p:txBody>
      </p:sp>
      <p:cxnSp>
        <p:nvCxnSpPr>
          <p:cNvPr id="11" name="Straight Connector 83"/>
          <p:cNvCxnSpPr/>
          <p:nvPr/>
        </p:nvCxnSpPr>
        <p:spPr>
          <a:xfrm>
            <a:off x="3026270" y="215219"/>
            <a:ext cx="0" cy="785421"/>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Rectangle 88"/>
          <p:cNvSpPr/>
          <p:nvPr/>
        </p:nvSpPr>
        <p:spPr>
          <a:xfrm>
            <a:off x="3026270" y="466601"/>
            <a:ext cx="2992394" cy="3831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0" bIns="0" rtlCol="0" anchor="ctr">
            <a:noAutofit/>
          </a:bodyPr>
          <a:lstStyle/>
          <a:p>
            <a:pPr lvl="0"/>
            <a:r>
              <a:rPr lang="pl-PL" dirty="0">
                <a:solidFill>
                  <a:schemeClr val="bg1"/>
                </a:solidFill>
                <a:latin typeface="Arial Black" pitchFamily="34" charset="0"/>
              </a:rPr>
              <a:t>CELÓW SPOŁECZNYCH</a:t>
            </a:r>
            <a:endParaRPr lang="en-IN" dirty="0">
              <a:solidFill>
                <a:schemeClr val="bg1"/>
              </a:solidFill>
              <a:latin typeface="Arial Black" pitchFamily="34" charset="0"/>
            </a:endParaRPr>
          </a:p>
        </p:txBody>
      </p:sp>
      <p:sp>
        <p:nvSpPr>
          <p:cNvPr id="18" name="Pentagon 106"/>
          <p:cNvSpPr/>
          <p:nvPr/>
        </p:nvSpPr>
        <p:spPr>
          <a:xfrm>
            <a:off x="1" y="1820041"/>
            <a:ext cx="4974134" cy="682173"/>
          </a:xfrm>
          <a:prstGeom prst="homePlate">
            <a:avLst/>
          </a:prstGeom>
          <a:solidFill>
            <a:srgbClr val="794B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l-PL" sz="1400" i="1" dirty="0" smtClean="0">
                <a:solidFill>
                  <a:schemeClr val="bg1">
                    <a:lumMod val="95000"/>
                  </a:schemeClr>
                </a:solidFill>
              </a:rPr>
              <a:t>W Częstochowie klauzule społeczne w procedurze zamówień publicznych realizowane są przez </a:t>
            </a:r>
            <a:r>
              <a:rPr lang="pl-PL" sz="1400" b="1" dirty="0" smtClean="0">
                <a:solidFill>
                  <a:schemeClr val="bg1">
                    <a:lumMod val="95000"/>
                  </a:schemeClr>
                </a:solidFill>
              </a:rPr>
              <a:t>Wydział Polityki Społecznej </a:t>
            </a:r>
            <a:r>
              <a:rPr lang="pl-PL" sz="1400" i="1" dirty="0" smtClean="0">
                <a:solidFill>
                  <a:schemeClr val="bg1">
                    <a:lumMod val="95000"/>
                  </a:schemeClr>
                </a:solidFill>
              </a:rPr>
              <a:t>od 2011 roku.</a:t>
            </a:r>
            <a:endParaRPr lang="pl-PL" sz="1400" i="1" dirty="0">
              <a:solidFill>
                <a:schemeClr val="bg1">
                  <a:lumMod val="95000"/>
                </a:schemeClr>
              </a:solidFill>
            </a:endParaRPr>
          </a:p>
        </p:txBody>
      </p:sp>
    </p:spTree>
    <p:extLst>
      <p:ext uri="{BB962C8B-B14F-4D97-AF65-F5344CB8AC3E}">
        <p14:creationId xmlns:p14="http://schemas.microsoft.com/office/powerpoint/2010/main" val="303447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800"/>
                                        <p:tgtEl>
                                          <p:spTgt spid="11"/>
                                        </p:tgtEl>
                                      </p:cBhvr>
                                    </p:animEffect>
                                  </p:childTnLst>
                                </p:cTn>
                              </p:par>
                              <p:par>
                                <p:cTn id="8" presetID="22" presetClass="entr" presetSubtype="2" fill="hold" grpId="0" nodeType="withEffect">
                                  <p:stCondLst>
                                    <p:cond delay="300"/>
                                  </p:stCondLst>
                                  <p:childTnLst>
                                    <p:set>
                                      <p:cBhvr>
                                        <p:cTn id="9" dur="1" fill="hold">
                                          <p:stCondLst>
                                            <p:cond delay="0"/>
                                          </p:stCondLst>
                                        </p:cTn>
                                        <p:tgtEl>
                                          <p:spTgt spid="10"/>
                                        </p:tgtEl>
                                        <p:attrNameLst>
                                          <p:attrName>style.visibility</p:attrName>
                                        </p:attrNameLst>
                                      </p:cBhvr>
                                      <p:to>
                                        <p:strVal val="visible"/>
                                      </p:to>
                                    </p:set>
                                    <p:animEffect transition="in" filter="wipe(right)">
                                      <p:cBhvr>
                                        <p:cTn id="10" dur="800"/>
                                        <p:tgtEl>
                                          <p:spTgt spid="10"/>
                                        </p:tgtEl>
                                      </p:cBhvr>
                                    </p:animEffect>
                                  </p:childTnLst>
                                </p:cTn>
                              </p:par>
                              <p:par>
                                <p:cTn id="11" presetID="22" presetClass="entr" presetSubtype="8" fill="hold" grpId="0" nodeType="withEffect">
                                  <p:stCondLst>
                                    <p:cond delay="800"/>
                                  </p:stCondLst>
                                  <p:childTnLst>
                                    <p:set>
                                      <p:cBhvr>
                                        <p:cTn id="12" dur="1" fill="hold">
                                          <p:stCondLst>
                                            <p:cond delay="0"/>
                                          </p:stCondLst>
                                        </p:cTn>
                                        <p:tgtEl>
                                          <p:spTgt spid="12"/>
                                        </p:tgtEl>
                                        <p:attrNameLst>
                                          <p:attrName>style.visibility</p:attrName>
                                        </p:attrNameLst>
                                      </p:cBhvr>
                                      <p:to>
                                        <p:strVal val="visible"/>
                                      </p:to>
                                    </p:set>
                                    <p:animEffect transition="in" filter="wipe(left)">
                                      <p:cBhvr>
                                        <p:cTn id="13" dur="500"/>
                                        <p:tgtEl>
                                          <p:spTgt spid="12"/>
                                        </p:tgtEl>
                                      </p:cBhvr>
                                    </p:animEffect>
                                  </p:childTnLst>
                                </p:cTn>
                              </p:par>
                            </p:childTnLst>
                          </p:cTn>
                        </p:par>
                        <p:par>
                          <p:cTn id="14" fill="hold">
                            <p:stCondLst>
                              <p:cond delay="1300"/>
                            </p:stCondLst>
                            <p:childTnLst>
                              <p:par>
                                <p:cTn id="15" presetID="22" presetClass="entr" presetSubtype="8"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left)">
                                      <p:cBhvr>
                                        <p:cTn id="1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Rectangle 75"/>
          <p:cNvSpPr/>
          <p:nvPr/>
        </p:nvSpPr>
        <p:spPr>
          <a:xfrm>
            <a:off x="0" y="352570"/>
            <a:ext cx="3025106" cy="3817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108000" bIns="0" rtlCol="0" anchor="ctr">
            <a:noAutofit/>
          </a:bodyPr>
          <a:lstStyle/>
          <a:p>
            <a:pPr lvl="0" algn="r"/>
            <a:r>
              <a:rPr lang="pl-PL" sz="1500" dirty="0">
                <a:solidFill>
                  <a:schemeClr val="bg1"/>
                </a:solidFill>
                <a:latin typeface="Arial Black" pitchFamily="34" charset="0"/>
                <a:cs typeface="Arial" pitchFamily="34" charset="0"/>
              </a:rPr>
              <a:t>KOMPLEKSOWE WSPARCIE</a:t>
            </a:r>
            <a:endParaRPr lang="en-IN" sz="1500" dirty="0">
              <a:solidFill>
                <a:schemeClr val="bg1"/>
              </a:solidFill>
              <a:latin typeface="Arial Black" pitchFamily="34" charset="0"/>
              <a:cs typeface="Arial" pitchFamily="34" charset="0"/>
            </a:endParaRPr>
          </a:p>
        </p:txBody>
      </p:sp>
      <p:cxnSp>
        <p:nvCxnSpPr>
          <p:cNvPr id="11" name="Straight Connector 83"/>
          <p:cNvCxnSpPr/>
          <p:nvPr/>
        </p:nvCxnSpPr>
        <p:spPr>
          <a:xfrm>
            <a:off x="3026270" y="215219"/>
            <a:ext cx="0" cy="785421"/>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76" name="Prostokąt 175"/>
          <p:cNvSpPr/>
          <p:nvPr/>
        </p:nvSpPr>
        <p:spPr>
          <a:xfrm>
            <a:off x="296091" y="1419583"/>
            <a:ext cx="4415246" cy="2246769"/>
          </a:xfrm>
          <a:prstGeom prst="rect">
            <a:avLst/>
          </a:prstGeom>
        </p:spPr>
        <p:txBody>
          <a:bodyPr wrap="square">
            <a:spAutoFit/>
          </a:bodyPr>
          <a:lstStyle/>
          <a:p>
            <a:pPr algn="just">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400" dirty="0"/>
              <a:t>Bodźcem do rozpoczęcia stosowania zapisów w zakresie społecznych zamówień publicznych </a:t>
            </a:r>
            <a:r>
              <a:rPr lang="pl-PL" sz="1400" dirty="0" smtClean="0"/>
              <a:t>było </a:t>
            </a:r>
            <a:r>
              <a:rPr lang="pl-PL" sz="1400" dirty="0"/>
              <a:t>pismo Prezydenta Miasta Częstochowy zobowiązujące do stosowania klauzul społecznych naczelników wydziałów, kierowników jednostek równorzędnych i kierowników jednostek </a:t>
            </a:r>
            <a:r>
              <a:rPr lang="pl-PL" sz="1400" dirty="0" smtClean="0"/>
              <a:t>podległych. Zrównoważone </a:t>
            </a:r>
            <a:r>
              <a:rPr lang="pl-PL" sz="1400" dirty="0"/>
              <a:t>zamówienia publiczne stosujemy od roku 2011.</a:t>
            </a:r>
            <a:endParaRPr lang="pl-PL" sz="1400" b="1" dirty="0" smtClean="0">
              <a:solidFill>
                <a:srgbClr val="FFFFFF"/>
              </a:solidFill>
            </a:endParaRPr>
          </a:p>
          <a:p>
            <a:pPr algn="just">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b="1" dirty="0" smtClean="0">
              <a:solidFill>
                <a:srgbClr val="FFFFFF"/>
              </a:solidFill>
            </a:endParaRPr>
          </a:p>
          <a:p>
            <a:pPr algn="just">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b="1" dirty="0" smtClean="0">
              <a:solidFill>
                <a:srgbClr val="FFFFFF"/>
              </a:solidFill>
            </a:endParaRPr>
          </a:p>
          <a:p>
            <a:pPr algn="just">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b="1" dirty="0">
              <a:solidFill>
                <a:srgbClr val="FFFFFF"/>
              </a:solidFill>
            </a:endParaRPr>
          </a:p>
        </p:txBody>
      </p:sp>
      <p:sp>
        <p:nvSpPr>
          <p:cNvPr id="161" name="Freeform 66"/>
          <p:cNvSpPr>
            <a:spLocks/>
          </p:cNvSpPr>
          <p:nvPr/>
        </p:nvSpPr>
        <p:spPr bwMode="auto">
          <a:xfrm flipV="1">
            <a:off x="1487899" y="4471812"/>
            <a:ext cx="1201738" cy="1106488"/>
          </a:xfrm>
          <a:custGeom>
            <a:avLst/>
            <a:gdLst>
              <a:gd name="T0" fmla="*/ 455 w 742"/>
              <a:gd name="T1" fmla="*/ 0 h 682"/>
              <a:gd name="T2" fmla="*/ 402 w 742"/>
              <a:gd name="T3" fmla="*/ 11 h 682"/>
              <a:gd name="T4" fmla="*/ 59 w 742"/>
              <a:gd name="T5" fmla="*/ 153 h 682"/>
              <a:gd name="T6" fmla="*/ 16 w 742"/>
              <a:gd name="T7" fmla="*/ 257 h 682"/>
              <a:gd name="T8" fmla="*/ 157 w 742"/>
              <a:gd name="T9" fmla="*/ 596 h 682"/>
              <a:gd name="T10" fmla="*/ 209 w 742"/>
              <a:gd name="T11" fmla="*/ 659 h 682"/>
              <a:gd name="T12" fmla="*/ 231 w 742"/>
              <a:gd name="T13" fmla="*/ 671 h 682"/>
              <a:gd name="T14" fmla="*/ 232 w 742"/>
              <a:gd name="T15" fmla="*/ 672 h 682"/>
              <a:gd name="T16" fmla="*/ 286 w 742"/>
              <a:gd name="T17" fmla="*/ 682 h 682"/>
              <a:gd name="T18" fmla="*/ 339 w 742"/>
              <a:gd name="T19" fmla="*/ 672 h 682"/>
              <a:gd name="T20" fmla="*/ 682 w 742"/>
              <a:gd name="T21" fmla="*/ 530 h 682"/>
              <a:gd name="T22" fmla="*/ 725 w 742"/>
              <a:gd name="T23" fmla="*/ 426 h 682"/>
              <a:gd name="T24" fmla="*/ 585 w 742"/>
              <a:gd name="T25" fmla="*/ 87 h 682"/>
              <a:gd name="T26" fmla="*/ 533 w 742"/>
              <a:gd name="T27" fmla="*/ 24 h 682"/>
              <a:gd name="T28" fmla="*/ 511 w 742"/>
              <a:gd name="T29" fmla="*/ 12 h 682"/>
              <a:gd name="T30" fmla="*/ 509 w 742"/>
              <a:gd name="T31" fmla="*/ 11 h 682"/>
              <a:gd name="T32" fmla="*/ 455 w 742"/>
              <a:gd name="T33"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42" h="682">
                <a:moveTo>
                  <a:pt x="455" y="0"/>
                </a:moveTo>
                <a:cubicBezTo>
                  <a:pt x="438" y="0"/>
                  <a:pt x="420" y="4"/>
                  <a:pt x="402" y="11"/>
                </a:cubicBezTo>
                <a:cubicBezTo>
                  <a:pt x="59" y="153"/>
                  <a:pt x="59" y="153"/>
                  <a:pt x="59" y="153"/>
                </a:cubicBezTo>
                <a:cubicBezTo>
                  <a:pt x="19" y="170"/>
                  <a:pt x="0" y="216"/>
                  <a:pt x="16" y="257"/>
                </a:cubicBezTo>
                <a:cubicBezTo>
                  <a:pt x="157" y="596"/>
                  <a:pt x="157" y="596"/>
                  <a:pt x="157" y="596"/>
                </a:cubicBezTo>
                <a:cubicBezTo>
                  <a:pt x="168" y="623"/>
                  <a:pt x="186" y="644"/>
                  <a:pt x="209" y="659"/>
                </a:cubicBezTo>
                <a:cubicBezTo>
                  <a:pt x="231" y="671"/>
                  <a:pt x="231" y="671"/>
                  <a:pt x="231" y="671"/>
                </a:cubicBezTo>
                <a:cubicBezTo>
                  <a:pt x="232" y="672"/>
                  <a:pt x="232" y="672"/>
                  <a:pt x="232" y="672"/>
                </a:cubicBezTo>
                <a:cubicBezTo>
                  <a:pt x="249" y="679"/>
                  <a:pt x="267" y="682"/>
                  <a:pt x="286" y="682"/>
                </a:cubicBezTo>
                <a:cubicBezTo>
                  <a:pt x="304" y="682"/>
                  <a:pt x="322" y="679"/>
                  <a:pt x="339" y="672"/>
                </a:cubicBezTo>
                <a:cubicBezTo>
                  <a:pt x="682" y="530"/>
                  <a:pt x="682" y="530"/>
                  <a:pt x="682" y="530"/>
                </a:cubicBezTo>
                <a:cubicBezTo>
                  <a:pt x="722" y="513"/>
                  <a:pt x="742" y="466"/>
                  <a:pt x="725" y="426"/>
                </a:cubicBezTo>
                <a:cubicBezTo>
                  <a:pt x="585" y="87"/>
                  <a:pt x="585" y="87"/>
                  <a:pt x="585" y="87"/>
                </a:cubicBezTo>
                <a:cubicBezTo>
                  <a:pt x="573" y="60"/>
                  <a:pt x="555" y="38"/>
                  <a:pt x="533" y="24"/>
                </a:cubicBezTo>
                <a:cubicBezTo>
                  <a:pt x="511" y="12"/>
                  <a:pt x="511" y="12"/>
                  <a:pt x="511" y="12"/>
                </a:cubicBezTo>
                <a:cubicBezTo>
                  <a:pt x="509" y="11"/>
                  <a:pt x="509" y="11"/>
                  <a:pt x="509" y="11"/>
                </a:cubicBezTo>
                <a:cubicBezTo>
                  <a:pt x="492" y="4"/>
                  <a:pt x="474" y="0"/>
                  <a:pt x="455" y="0"/>
                </a:cubicBezTo>
              </a:path>
            </a:pathLst>
          </a:custGeom>
          <a:solidFill>
            <a:srgbClr val="40CAD8"/>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167" name="Freeform 67"/>
          <p:cNvSpPr>
            <a:spLocks/>
          </p:cNvSpPr>
          <p:nvPr/>
        </p:nvSpPr>
        <p:spPr bwMode="auto">
          <a:xfrm rot="19204001" flipV="1">
            <a:off x="2805524" y="4643262"/>
            <a:ext cx="484188" cy="517525"/>
          </a:xfrm>
          <a:custGeom>
            <a:avLst/>
            <a:gdLst>
              <a:gd name="T0" fmla="*/ 143 w 299"/>
              <a:gd name="T1" fmla="*/ 0 h 319"/>
              <a:gd name="T2" fmla="*/ 118 w 299"/>
              <a:gd name="T3" fmla="*/ 11 h 319"/>
              <a:gd name="T4" fmla="*/ 15 w 299"/>
              <a:gd name="T5" fmla="*/ 124 h 319"/>
              <a:gd name="T6" fmla="*/ 1 w 299"/>
              <a:gd name="T7" fmla="*/ 155 h 319"/>
              <a:gd name="T8" fmla="*/ 0 w 299"/>
              <a:gd name="T9" fmla="*/ 166 h 319"/>
              <a:gd name="T10" fmla="*/ 0 w 299"/>
              <a:gd name="T11" fmla="*/ 166 h 319"/>
              <a:gd name="T12" fmla="*/ 19 w 299"/>
              <a:gd name="T13" fmla="*/ 207 h 319"/>
              <a:gd name="T14" fmla="*/ 133 w 299"/>
              <a:gd name="T15" fmla="*/ 311 h 319"/>
              <a:gd name="T16" fmla="*/ 156 w 299"/>
              <a:gd name="T17" fmla="*/ 319 h 319"/>
              <a:gd name="T18" fmla="*/ 180 w 299"/>
              <a:gd name="T19" fmla="*/ 309 h 319"/>
              <a:gd name="T20" fmla="*/ 283 w 299"/>
              <a:gd name="T21" fmla="*/ 195 h 319"/>
              <a:gd name="T22" fmla="*/ 298 w 299"/>
              <a:gd name="T23" fmla="*/ 165 h 319"/>
              <a:gd name="T24" fmla="*/ 299 w 299"/>
              <a:gd name="T25" fmla="*/ 154 h 319"/>
              <a:gd name="T26" fmla="*/ 299 w 299"/>
              <a:gd name="T27" fmla="*/ 153 h 319"/>
              <a:gd name="T28" fmla="*/ 280 w 299"/>
              <a:gd name="T29" fmla="*/ 113 h 319"/>
              <a:gd name="T30" fmla="*/ 165 w 299"/>
              <a:gd name="T31" fmla="*/ 9 h 319"/>
              <a:gd name="T32" fmla="*/ 143 w 299"/>
              <a:gd name="T33" fmla="*/ 0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99" h="319">
                <a:moveTo>
                  <a:pt x="143" y="0"/>
                </a:moveTo>
                <a:cubicBezTo>
                  <a:pt x="134" y="0"/>
                  <a:pt x="125" y="4"/>
                  <a:pt x="118" y="11"/>
                </a:cubicBezTo>
                <a:cubicBezTo>
                  <a:pt x="15" y="124"/>
                  <a:pt x="15" y="124"/>
                  <a:pt x="15" y="124"/>
                </a:cubicBezTo>
                <a:cubicBezTo>
                  <a:pt x="7" y="133"/>
                  <a:pt x="2" y="144"/>
                  <a:pt x="1" y="155"/>
                </a:cubicBezTo>
                <a:cubicBezTo>
                  <a:pt x="0" y="166"/>
                  <a:pt x="0" y="166"/>
                  <a:pt x="0" y="166"/>
                </a:cubicBezTo>
                <a:cubicBezTo>
                  <a:pt x="0" y="166"/>
                  <a:pt x="0" y="166"/>
                  <a:pt x="0" y="166"/>
                </a:cubicBezTo>
                <a:cubicBezTo>
                  <a:pt x="1" y="181"/>
                  <a:pt x="7" y="196"/>
                  <a:pt x="19" y="207"/>
                </a:cubicBezTo>
                <a:cubicBezTo>
                  <a:pt x="133" y="311"/>
                  <a:pt x="133" y="311"/>
                  <a:pt x="133" y="311"/>
                </a:cubicBezTo>
                <a:cubicBezTo>
                  <a:pt x="140" y="316"/>
                  <a:pt x="148" y="319"/>
                  <a:pt x="156" y="319"/>
                </a:cubicBezTo>
                <a:cubicBezTo>
                  <a:pt x="165" y="319"/>
                  <a:pt x="174" y="316"/>
                  <a:pt x="180" y="309"/>
                </a:cubicBezTo>
                <a:cubicBezTo>
                  <a:pt x="283" y="195"/>
                  <a:pt x="283" y="195"/>
                  <a:pt x="283" y="195"/>
                </a:cubicBezTo>
                <a:cubicBezTo>
                  <a:pt x="292" y="186"/>
                  <a:pt x="296" y="176"/>
                  <a:pt x="298" y="165"/>
                </a:cubicBezTo>
                <a:cubicBezTo>
                  <a:pt x="299" y="154"/>
                  <a:pt x="299" y="154"/>
                  <a:pt x="299" y="154"/>
                </a:cubicBezTo>
                <a:cubicBezTo>
                  <a:pt x="299" y="153"/>
                  <a:pt x="299" y="153"/>
                  <a:pt x="299" y="153"/>
                </a:cubicBezTo>
                <a:cubicBezTo>
                  <a:pt x="298" y="139"/>
                  <a:pt x="291" y="124"/>
                  <a:pt x="280" y="113"/>
                </a:cubicBezTo>
                <a:cubicBezTo>
                  <a:pt x="165" y="9"/>
                  <a:pt x="165" y="9"/>
                  <a:pt x="165" y="9"/>
                </a:cubicBezTo>
                <a:cubicBezTo>
                  <a:pt x="159" y="3"/>
                  <a:pt x="151" y="0"/>
                  <a:pt x="143" y="0"/>
                </a:cubicBezTo>
              </a:path>
            </a:pathLst>
          </a:custGeom>
          <a:solidFill>
            <a:srgbClr val="FFC000"/>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170" name="Freeform 68"/>
          <p:cNvSpPr>
            <a:spLocks/>
          </p:cNvSpPr>
          <p:nvPr/>
        </p:nvSpPr>
        <p:spPr bwMode="auto">
          <a:xfrm flipV="1">
            <a:off x="4417948" y="4572619"/>
            <a:ext cx="546100" cy="508000"/>
          </a:xfrm>
          <a:custGeom>
            <a:avLst/>
            <a:gdLst>
              <a:gd name="T0" fmla="*/ 123 w 337"/>
              <a:gd name="T1" fmla="*/ 0 h 314"/>
              <a:gd name="T2" fmla="*/ 106 w 337"/>
              <a:gd name="T3" fmla="*/ 2 h 314"/>
              <a:gd name="T4" fmla="*/ 95 w 337"/>
              <a:gd name="T5" fmla="*/ 6 h 314"/>
              <a:gd name="T6" fmla="*/ 94 w 337"/>
              <a:gd name="T7" fmla="*/ 6 h 314"/>
              <a:gd name="T8" fmla="*/ 61 w 337"/>
              <a:gd name="T9" fmla="*/ 44 h 314"/>
              <a:gd name="T10" fmla="*/ 7 w 337"/>
              <a:gd name="T11" fmla="*/ 209 h 314"/>
              <a:gd name="T12" fmla="*/ 30 w 337"/>
              <a:gd name="T13" fmla="*/ 256 h 314"/>
              <a:gd name="T14" fmla="*/ 193 w 337"/>
              <a:gd name="T15" fmla="*/ 310 h 314"/>
              <a:gd name="T16" fmla="*/ 214 w 337"/>
              <a:gd name="T17" fmla="*/ 314 h 314"/>
              <a:gd name="T18" fmla="*/ 231 w 337"/>
              <a:gd name="T19" fmla="*/ 311 h 314"/>
              <a:gd name="T20" fmla="*/ 242 w 337"/>
              <a:gd name="T21" fmla="*/ 307 h 314"/>
              <a:gd name="T22" fmla="*/ 243 w 337"/>
              <a:gd name="T23" fmla="*/ 307 h 314"/>
              <a:gd name="T24" fmla="*/ 276 w 337"/>
              <a:gd name="T25" fmla="*/ 269 h 314"/>
              <a:gd name="T26" fmla="*/ 330 w 337"/>
              <a:gd name="T27" fmla="*/ 104 h 314"/>
              <a:gd name="T28" fmla="*/ 307 w 337"/>
              <a:gd name="T29" fmla="*/ 57 h 314"/>
              <a:gd name="T30" fmla="*/ 144 w 337"/>
              <a:gd name="T31" fmla="*/ 3 h 314"/>
              <a:gd name="T32" fmla="*/ 123 w 337"/>
              <a:gd name="T33" fmla="*/ 0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37" h="314">
                <a:moveTo>
                  <a:pt x="123" y="0"/>
                </a:moveTo>
                <a:cubicBezTo>
                  <a:pt x="117" y="0"/>
                  <a:pt x="112" y="0"/>
                  <a:pt x="106" y="2"/>
                </a:cubicBezTo>
                <a:cubicBezTo>
                  <a:pt x="95" y="6"/>
                  <a:pt x="95" y="6"/>
                  <a:pt x="95" y="6"/>
                </a:cubicBezTo>
                <a:cubicBezTo>
                  <a:pt x="94" y="6"/>
                  <a:pt x="94" y="6"/>
                  <a:pt x="94" y="6"/>
                </a:cubicBezTo>
                <a:cubicBezTo>
                  <a:pt x="79" y="14"/>
                  <a:pt x="67" y="27"/>
                  <a:pt x="61" y="44"/>
                </a:cubicBezTo>
                <a:cubicBezTo>
                  <a:pt x="7" y="209"/>
                  <a:pt x="7" y="209"/>
                  <a:pt x="7" y="209"/>
                </a:cubicBezTo>
                <a:cubicBezTo>
                  <a:pt x="0" y="228"/>
                  <a:pt x="11" y="249"/>
                  <a:pt x="30" y="256"/>
                </a:cubicBezTo>
                <a:cubicBezTo>
                  <a:pt x="193" y="310"/>
                  <a:pt x="193" y="310"/>
                  <a:pt x="193" y="310"/>
                </a:cubicBezTo>
                <a:cubicBezTo>
                  <a:pt x="200" y="312"/>
                  <a:pt x="207" y="314"/>
                  <a:pt x="214" y="314"/>
                </a:cubicBezTo>
                <a:cubicBezTo>
                  <a:pt x="220" y="314"/>
                  <a:pt x="226" y="313"/>
                  <a:pt x="231" y="311"/>
                </a:cubicBezTo>
                <a:cubicBezTo>
                  <a:pt x="242" y="307"/>
                  <a:pt x="242" y="307"/>
                  <a:pt x="242" y="307"/>
                </a:cubicBezTo>
                <a:cubicBezTo>
                  <a:pt x="243" y="307"/>
                  <a:pt x="243" y="307"/>
                  <a:pt x="243" y="307"/>
                </a:cubicBezTo>
                <a:cubicBezTo>
                  <a:pt x="258" y="299"/>
                  <a:pt x="270" y="286"/>
                  <a:pt x="276" y="269"/>
                </a:cubicBezTo>
                <a:cubicBezTo>
                  <a:pt x="330" y="104"/>
                  <a:pt x="330" y="104"/>
                  <a:pt x="330" y="104"/>
                </a:cubicBezTo>
                <a:cubicBezTo>
                  <a:pt x="337" y="85"/>
                  <a:pt x="326" y="64"/>
                  <a:pt x="307" y="57"/>
                </a:cubicBezTo>
                <a:cubicBezTo>
                  <a:pt x="144" y="3"/>
                  <a:pt x="144" y="3"/>
                  <a:pt x="144" y="3"/>
                </a:cubicBezTo>
                <a:cubicBezTo>
                  <a:pt x="137" y="1"/>
                  <a:pt x="130" y="0"/>
                  <a:pt x="123" y="0"/>
                </a:cubicBezTo>
              </a:path>
            </a:pathLst>
          </a:custGeom>
          <a:solidFill>
            <a:schemeClr val="bg2">
              <a:lumMod val="50000"/>
            </a:schemeClr>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173" name="Freeform 69"/>
          <p:cNvSpPr>
            <a:spLocks/>
          </p:cNvSpPr>
          <p:nvPr/>
        </p:nvSpPr>
        <p:spPr bwMode="auto">
          <a:xfrm flipV="1">
            <a:off x="3772312" y="3778074"/>
            <a:ext cx="976313" cy="896938"/>
          </a:xfrm>
          <a:custGeom>
            <a:avLst/>
            <a:gdLst>
              <a:gd name="T0" fmla="*/ 367 w 603"/>
              <a:gd name="T1" fmla="*/ 549 h 553"/>
              <a:gd name="T2" fmla="*/ 365 w 603"/>
              <a:gd name="T3" fmla="*/ 549 h 553"/>
              <a:gd name="T4" fmla="*/ 346 w 603"/>
              <a:gd name="T5" fmla="*/ 552 h 553"/>
              <a:gd name="T6" fmla="*/ 284 w 603"/>
              <a:gd name="T7" fmla="*/ 536 h 553"/>
              <a:gd name="T8" fmla="*/ 39 w 603"/>
              <a:gd name="T9" fmla="*/ 387 h 553"/>
              <a:gd name="T10" fmla="*/ 18 w 603"/>
              <a:gd name="T11" fmla="*/ 301 h 553"/>
              <a:gd name="T12" fmla="*/ 168 w 603"/>
              <a:gd name="T13" fmla="*/ 53 h 553"/>
              <a:gd name="T14" fmla="*/ 235 w 603"/>
              <a:gd name="T15" fmla="*/ 4 h 553"/>
              <a:gd name="T16" fmla="*/ 236 w 603"/>
              <a:gd name="T17" fmla="*/ 3 h 553"/>
              <a:gd name="T18" fmla="*/ 256 w 603"/>
              <a:gd name="T19" fmla="*/ 1 h 553"/>
              <a:gd name="T20" fmla="*/ 318 w 603"/>
              <a:gd name="T21" fmla="*/ 16 h 553"/>
              <a:gd name="T22" fmla="*/ 564 w 603"/>
              <a:gd name="T23" fmla="*/ 165 h 553"/>
              <a:gd name="T24" fmla="*/ 585 w 603"/>
              <a:gd name="T25" fmla="*/ 251 h 553"/>
              <a:gd name="T26" fmla="*/ 434 w 603"/>
              <a:gd name="T27" fmla="*/ 499 h 553"/>
              <a:gd name="T28" fmla="*/ 367 w 603"/>
              <a:gd name="T29" fmla="*/ 549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03" h="553">
                <a:moveTo>
                  <a:pt x="367" y="549"/>
                </a:moveTo>
                <a:cubicBezTo>
                  <a:pt x="365" y="549"/>
                  <a:pt x="365" y="549"/>
                  <a:pt x="365" y="549"/>
                </a:cubicBezTo>
                <a:cubicBezTo>
                  <a:pt x="346" y="552"/>
                  <a:pt x="346" y="552"/>
                  <a:pt x="346" y="552"/>
                </a:cubicBezTo>
                <a:cubicBezTo>
                  <a:pt x="325" y="553"/>
                  <a:pt x="303" y="548"/>
                  <a:pt x="284" y="536"/>
                </a:cubicBezTo>
                <a:cubicBezTo>
                  <a:pt x="39" y="387"/>
                  <a:pt x="39" y="387"/>
                  <a:pt x="39" y="387"/>
                </a:cubicBezTo>
                <a:cubicBezTo>
                  <a:pt x="9" y="369"/>
                  <a:pt x="0" y="331"/>
                  <a:pt x="18" y="301"/>
                </a:cubicBezTo>
                <a:cubicBezTo>
                  <a:pt x="168" y="53"/>
                  <a:pt x="168" y="53"/>
                  <a:pt x="168" y="53"/>
                </a:cubicBezTo>
                <a:cubicBezTo>
                  <a:pt x="184" y="27"/>
                  <a:pt x="208" y="10"/>
                  <a:pt x="235" y="4"/>
                </a:cubicBezTo>
                <a:cubicBezTo>
                  <a:pt x="236" y="3"/>
                  <a:pt x="236" y="3"/>
                  <a:pt x="236" y="3"/>
                </a:cubicBezTo>
                <a:cubicBezTo>
                  <a:pt x="256" y="1"/>
                  <a:pt x="256" y="1"/>
                  <a:pt x="256" y="1"/>
                </a:cubicBezTo>
                <a:cubicBezTo>
                  <a:pt x="277" y="0"/>
                  <a:pt x="299" y="5"/>
                  <a:pt x="318" y="16"/>
                </a:cubicBezTo>
                <a:cubicBezTo>
                  <a:pt x="564" y="165"/>
                  <a:pt x="564" y="165"/>
                  <a:pt x="564" y="165"/>
                </a:cubicBezTo>
                <a:cubicBezTo>
                  <a:pt x="593" y="183"/>
                  <a:pt x="603" y="222"/>
                  <a:pt x="585" y="251"/>
                </a:cubicBezTo>
                <a:cubicBezTo>
                  <a:pt x="434" y="499"/>
                  <a:pt x="434" y="499"/>
                  <a:pt x="434" y="499"/>
                </a:cubicBezTo>
                <a:cubicBezTo>
                  <a:pt x="419" y="525"/>
                  <a:pt x="394" y="542"/>
                  <a:pt x="367" y="549"/>
                </a:cubicBezTo>
                <a:close/>
              </a:path>
            </a:pathLst>
          </a:custGeom>
          <a:solidFill>
            <a:srgbClr val="40CAD8"/>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177" name="Freeform 70"/>
          <p:cNvSpPr>
            <a:spLocks/>
          </p:cNvSpPr>
          <p:nvPr/>
        </p:nvSpPr>
        <p:spPr bwMode="auto">
          <a:xfrm flipV="1">
            <a:off x="3451683" y="4748057"/>
            <a:ext cx="693738" cy="681038"/>
          </a:xfrm>
          <a:custGeom>
            <a:avLst/>
            <a:gdLst>
              <a:gd name="T0" fmla="*/ 379 w 428"/>
              <a:gd name="T1" fmla="*/ 25 h 420"/>
              <a:gd name="T2" fmla="*/ 379 w 428"/>
              <a:gd name="T3" fmla="*/ 26 h 420"/>
              <a:gd name="T4" fmla="*/ 391 w 428"/>
              <a:gd name="T5" fmla="*/ 39 h 420"/>
              <a:gd name="T6" fmla="*/ 411 w 428"/>
              <a:gd name="T7" fmla="*/ 92 h 420"/>
              <a:gd name="T8" fmla="*/ 426 w 428"/>
              <a:gd name="T9" fmla="*/ 345 h 420"/>
              <a:gd name="T10" fmla="*/ 375 w 428"/>
              <a:gd name="T11" fmla="*/ 403 h 420"/>
              <a:gd name="T12" fmla="*/ 119 w 428"/>
              <a:gd name="T13" fmla="*/ 418 h 420"/>
              <a:gd name="T14" fmla="*/ 49 w 428"/>
              <a:gd name="T15" fmla="*/ 394 h 420"/>
              <a:gd name="T16" fmla="*/ 49 w 428"/>
              <a:gd name="T17" fmla="*/ 394 h 420"/>
              <a:gd name="T18" fmla="*/ 37 w 428"/>
              <a:gd name="T19" fmla="*/ 381 h 420"/>
              <a:gd name="T20" fmla="*/ 17 w 428"/>
              <a:gd name="T21" fmla="*/ 328 h 420"/>
              <a:gd name="T22" fmla="*/ 2 w 428"/>
              <a:gd name="T23" fmla="*/ 75 h 420"/>
              <a:gd name="T24" fmla="*/ 53 w 428"/>
              <a:gd name="T25" fmla="*/ 17 h 420"/>
              <a:gd name="T26" fmla="*/ 309 w 428"/>
              <a:gd name="T27" fmla="*/ 1 h 420"/>
              <a:gd name="T28" fmla="*/ 379 w 428"/>
              <a:gd name="T29" fmla="*/ 25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8" h="420">
                <a:moveTo>
                  <a:pt x="379" y="25"/>
                </a:moveTo>
                <a:cubicBezTo>
                  <a:pt x="379" y="26"/>
                  <a:pt x="379" y="26"/>
                  <a:pt x="379" y="26"/>
                </a:cubicBezTo>
                <a:cubicBezTo>
                  <a:pt x="391" y="39"/>
                  <a:pt x="391" y="39"/>
                  <a:pt x="391" y="39"/>
                </a:cubicBezTo>
                <a:cubicBezTo>
                  <a:pt x="402" y="54"/>
                  <a:pt x="410" y="72"/>
                  <a:pt x="411" y="92"/>
                </a:cubicBezTo>
                <a:cubicBezTo>
                  <a:pt x="426" y="345"/>
                  <a:pt x="426" y="345"/>
                  <a:pt x="426" y="345"/>
                </a:cubicBezTo>
                <a:cubicBezTo>
                  <a:pt x="428" y="375"/>
                  <a:pt x="405" y="401"/>
                  <a:pt x="375" y="403"/>
                </a:cubicBezTo>
                <a:cubicBezTo>
                  <a:pt x="119" y="418"/>
                  <a:pt x="119" y="418"/>
                  <a:pt x="119" y="418"/>
                </a:cubicBezTo>
                <a:cubicBezTo>
                  <a:pt x="93" y="420"/>
                  <a:pt x="68" y="411"/>
                  <a:pt x="49" y="394"/>
                </a:cubicBezTo>
                <a:cubicBezTo>
                  <a:pt x="49" y="394"/>
                  <a:pt x="49" y="394"/>
                  <a:pt x="49" y="394"/>
                </a:cubicBezTo>
                <a:cubicBezTo>
                  <a:pt x="37" y="381"/>
                  <a:pt x="37" y="381"/>
                  <a:pt x="37" y="381"/>
                </a:cubicBezTo>
                <a:cubicBezTo>
                  <a:pt x="25" y="366"/>
                  <a:pt x="18" y="348"/>
                  <a:pt x="17" y="328"/>
                </a:cubicBezTo>
                <a:cubicBezTo>
                  <a:pt x="2" y="75"/>
                  <a:pt x="2" y="75"/>
                  <a:pt x="2" y="75"/>
                </a:cubicBezTo>
                <a:cubicBezTo>
                  <a:pt x="0" y="45"/>
                  <a:pt x="23" y="19"/>
                  <a:pt x="53" y="17"/>
                </a:cubicBezTo>
                <a:cubicBezTo>
                  <a:pt x="309" y="1"/>
                  <a:pt x="309" y="1"/>
                  <a:pt x="309" y="1"/>
                </a:cubicBezTo>
                <a:cubicBezTo>
                  <a:pt x="335" y="0"/>
                  <a:pt x="360" y="9"/>
                  <a:pt x="379" y="2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178" name="Freeform 71"/>
          <p:cNvSpPr>
            <a:spLocks/>
          </p:cNvSpPr>
          <p:nvPr/>
        </p:nvSpPr>
        <p:spPr bwMode="auto">
          <a:xfrm flipV="1">
            <a:off x="4915472" y="4988571"/>
            <a:ext cx="461963" cy="423863"/>
          </a:xfrm>
          <a:custGeom>
            <a:avLst/>
            <a:gdLst>
              <a:gd name="T0" fmla="*/ 168 w 285"/>
              <a:gd name="T1" fmla="*/ 0 h 261"/>
              <a:gd name="T2" fmla="*/ 144 w 285"/>
              <a:gd name="T3" fmla="*/ 6 h 261"/>
              <a:gd name="T4" fmla="*/ 20 w 285"/>
              <a:gd name="T5" fmla="*/ 70 h 261"/>
              <a:gd name="T6" fmla="*/ 8 w 285"/>
              <a:gd name="T7" fmla="*/ 111 h 261"/>
              <a:gd name="T8" fmla="*/ 71 w 285"/>
              <a:gd name="T9" fmla="*/ 233 h 261"/>
              <a:gd name="T10" fmla="*/ 93 w 285"/>
              <a:gd name="T11" fmla="*/ 254 h 261"/>
              <a:gd name="T12" fmla="*/ 102 w 285"/>
              <a:gd name="T13" fmla="*/ 258 h 261"/>
              <a:gd name="T14" fmla="*/ 102 w 285"/>
              <a:gd name="T15" fmla="*/ 258 h 261"/>
              <a:gd name="T16" fmla="*/ 118 w 285"/>
              <a:gd name="T17" fmla="*/ 261 h 261"/>
              <a:gd name="T18" fmla="*/ 142 w 285"/>
              <a:gd name="T19" fmla="*/ 255 h 261"/>
              <a:gd name="T20" fmla="*/ 265 w 285"/>
              <a:gd name="T21" fmla="*/ 190 h 261"/>
              <a:gd name="T22" fmla="*/ 278 w 285"/>
              <a:gd name="T23" fmla="*/ 150 h 261"/>
              <a:gd name="T24" fmla="*/ 214 w 285"/>
              <a:gd name="T25" fmla="*/ 28 h 261"/>
              <a:gd name="T26" fmla="*/ 193 w 285"/>
              <a:gd name="T27" fmla="*/ 6 h 261"/>
              <a:gd name="T28" fmla="*/ 184 w 285"/>
              <a:gd name="T29" fmla="*/ 3 h 261"/>
              <a:gd name="T30" fmla="*/ 183 w 285"/>
              <a:gd name="T31" fmla="*/ 2 h 261"/>
              <a:gd name="T32" fmla="*/ 168 w 285"/>
              <a:gd name="T33" fmla="*/ 0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5" h="261">
                <a:moveTo>
                  <a:pt x="168" y="0"/>
                </a:moveTo>
                <a:cubicBezTo>
                  <a:pt x="160" y="0"/>
                  <a:pt x="151" y="2"/>
                  <a:pt x="144" y="6"/>
                </a:cubicBezTo>
                <a:cubicBezTo>
                  <a:pt x="20" y="70"/>
                  <a:pt x="20" y="70"/>
                  <a:pt x="20" y="70"/>
                </a:cubicBezTo>
                <a:cubicBezTo>
                  <a:pt x="6" y="78"/>
                  <a:pt x="0" y="96"/>
                  <a:pt x="8" y="111"/>
                </a:cubicBezTo>
                <a:cubicBezTo>
                  <a:pt x="71" y="233"/>
                  <a:pt x="71" y="233"/>
                  <a:pt x="71" y="233"/>
                </a:cubicBezTo>
                <a:cubicBezTo>
                  <a:pt x="76" y="242"/>
                  <a:pt x="84" y="250"/>
                  <a:pt x="93" y="254"/>
                </a:cubicBezTo>
                <a:cubicBezTo>
                  <a:pt x="102" y="258"/>
                  <a:pt x="102" y="258"/>
                  <a:pt x="102" y="258"/>
                </a:cubicBezTo>
                <a:cubicBezTo>
                  <a:pt x="102" y="258"/>
                  <a:pt x="102" y="258"/>
                  <a:pt x="102" y="258"/>
                </a:cubicBezTo>
                <a:cubicBezTo>
                  <a:pt x="107" y="260"/>
                  <a:pt x="112" y="261"/>
                  <a:pt x="118" y="261"/>
                </a:cubicBezTo>
                <a:cubicBezTo>
                  <a:pt x="126" y="261"/>
                  <a:pt x="134" y="259"/>
                  <a:pt x="142" y="255"/>
                </a:cubicBezTo>
                <a:cubicBezTo>
                  <a:pt x="265" y="190"/>
                  <a:pt x="265" y="190"/>
                  <a:pt x="265" y="190"/>
                </a:cubicBezTo>
                <a:cubicBezTo>
                  <a:pt x="280" y="183"/>
                  <a:pt x="285" y="165"/>
                  <a:pt x="278" y="150"/>
                </a:cubicBezTo>
                <a:cubicBezTo>
                  <a:pt x="214" y="28"/>
                  <a:pt x="214" y="28"/>
                  <a:pt x="214" y="28"/>
                </a:cubicBezTo>
                <a:cubicBezTo>
                  <a:pt x="209" y="19"/>
                  <a:pt x="202" y="11"/>
                  <a:pt x="193" y="6"/>
                </a:cubicBezTo>
                <a:cubicBezTo>
                  <a:pt x="184" y="3"/>
                  <a:pt x="184" y="3"/>
                  <a:pt x="184" y="3"/>
                </a:cubicBezTo>
                <a:cubicBezTo>
                  <a:pt x="183" y="2"/>
                  <a:pt x="183" y="2"/>
                  <a:pt x="183" y="2"/>
                </a:cubicBezTo>
                <a:cubicBezTo>
                  <a:pt x="178" y="1"/>
                  <a:pt x="173" y="0"/>
                  <a:pt x="168" y="0"/>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179" name="Freeform 72"/>
          <p:cNvSpPr>
            <a:spLocks/>
          </p:cNvSpPr>
          <p:nvPr/>
        </p:nvSpPr>
        <p:spPr bwMode="auto">
          <a:xfrm rot="4292871" flipV="1">
            <a:off x="3761199" y="5875162"/>
            <a:ext cx="627063" cy="682625"/>
          </a:xfrm>
          <a:custGeom>
            <a:avLst/>
            <a:gdLst>
              <a:gd name="T0" fmla="*/ 2 w 387"/>
              <a:gd name="T1" fmla="*/ 189 h 421"/>
              <a:gd name="T2" fmla="*/ 2 w 387"/>
              <a:gd name="T3" fmla="*/ 188 h 421"/>
              <a:gd name="T4" fmla="*/ 5 w 387"/>
              <a:gd name="T5" fmla="*/ 175 h 421"/>
              <a:gd name="T6" fmla="*/ 29 w 387"/>
              <a:gd name="T7" fmla="*/ 139 h 421"/>
              <a:gd name="T8" fmla="*/ 183 w 387"/>
              <a:gd name="T9" fmla="*/ 15 h 421"/>
              <a:gd name="T10" fmla="*/ 244 w 387"/>
              <a:gd name="T11" fmla="*/ 22 h 421"/>
              <a:gd name="T12" fmla="*/ 369 w 387"/>
              <a:gd name="T13" fmla="*/ 177 h 421"/>
              <a:gd name="T14" fmla="*/ 385 w 387"/>
              <a:gd name="T15" fmla="*/ 232 h 421"/>
              <a:gd name="T16" fmla="*/ 385 w 387"/>
              <a:gd name="T17" fmla="*/ 233 h 421"/>
              <a:gd name="T18" fmla="*/ 382 w 387"/>
              <a:gd name="T19" fmla="*/ 247 h 421"/>
              <a:gd name="T20" fmla="*/ 357 w 387"/>
              <a:gd name="T21" fmla="*/ 283 h 421"/>
              <a:gd name="T22" fmla="*/ 203 w 387"/>
              <a:gd name="T23" fmla="*/ 407 h 421"/>
              <a:gd name="T24" fmla="*/ 143 w 387"/>
              <a:gd name="T25" fmla="*/ 400 h 421"/>
              <a:gd name="T26" fmla="*/ 18 w 387"/>
              <a:gd name="T27" fmla="*/ 245 h 421"/>
              <a:gd name="T28" fmla="*/ 2 w 387"/>
              <a:gd name="T29" fmla="*/ 189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7" h="421">
                <a:moveTo>
                  <a:pt x="2" y="189"/>
                </a:moveTo>
                <a:cubicBezTo>
                  <a:pt x="2" y="188"/>
                  <a:pt x="2" y="188"/>
                  <a:pt x="2" y="188"/>
                </a:cubicBezTo>
                <a:cubicBezTo>
                  <a:pt x="5" y="175"/>
                  <a:pt x="5" y="175"/>
                  <a:pt x="5" y="175"/>
                </a:cubicBezTo>
                <a:cubicBezTo>
                  <a:pt x="9" y="161"/>
                  <a:pt x="17" y="149"/>
                  <a:pt x="29" y="139"/>
                </a:cubicBezTo>
                <a:cubicBezTo>
                  <a:pt x="183" y="15"/>
                  <a:pt x="183" y="15"/>
                  <a:pt x="183" y="15"/>
                </a:cubicBezTo>
                <a:cubicBezTo>
                  <a:pt x="202" y="0"/>
                  <a:pt x="229" y="3"/>
                  <a:pt x="244" y="22"/>
                </a:cubicBezTo>
                <a:cubicBezTo>
                  <a:pt x="369" y="177"/>
                  <a:pt x="369" y="177"/>
                  <a:pt x="369" y="177"/>
                </a:cubicBezTo>
                <a:cubicBezTo>
                  <a:pt x="382" y="193"/>
                  <a:pt x="387" y="213"/>
                  <a:pt x="385" y="232"/>
                </a:cubicBezTo>
                <a:cubicBezTo>
                  <a:pt x="385" y="233"/>
                  <a:pt x="385" y="233"/>
                  <a:pt x="385" y="233"/>
                </a:cubicBezTo>
                <a:cubicBezTo>
                  <a:pt x="382" y="247"/>
                  <a:pt x="382" y="247"/>
                  <a:pt x="382" y="247"/>
                </a:cubicBezTo>
                <a:cubicBezTo>
                  <a:pt x="378" y="260"/>
                  <a:pt x="369" y="273"/>
                  <a:pt x="357" y="283"/>
                </a:cubicBezTo>
                <a:cubicBezTo>
                  <a:pt x="203" y="407"/>
                  <a:pt x="203" y="407"/>
                  <a:pt x="203" y="407"/>
                </a:cubicBezTo>
                <a:cubicBezTo>
                  <a:pt x="185" y="421"/>
                  <a:pt x="158" y="418"/>
                  <a:pt x="143" y="400"/>
                </a:cubicBezTo>
                <a:cubicBezTo>
                  <a:pt x="18" y="245"/>
                  <a:pt x="18" y="245"/>
                  <a:pt x="18" y="245"/>
                </a:cubicBezTo>
                <a:cubicBezTo>
                  <a:pt x="5" y="228"/>
                  <a:pt x="0" y="208"/>
                  <a:pt x="2" y="189"/>
                </a:cubicBezTo>
                <a:close/>
              </a:path>
            </a:pathLst>
          </a:custGeom>
          <a:solidFill>
            <a:srgbClr val="FFC000"/>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180" name="Freeform 73"/>
          <p:cNvSpPr>
            <a:spLocks/>
          </p:cNvSpPr>
          <p:nvPr/>
        </p:nvSpPr>
        <p:spPr bwMode="auto">
          <a:xfrm flipV="1">
            <a:off x="2873787" y="6000575"/>
            <a:ext cx="803275" cy="742950"/>
          </a:xfrm>
          <a:custGeom>
            <a:avLst/>
            <a:gdLst>
              <a:gd name="T0" fmla="*/ 179 w 496"/>
              <a:gd name="T1" fmla="*/ 451 h 458"/>
              <a:gd name="T2" fmla="*/ 178 w 496"/>
              <a:gd name="T3" fmla="*/ 451 h 458"/>
              <a:gd name="T4" fmla="*/ 163 w 496"/>
              <a:gd name="T5" fmla="*/ 444 h 458"/>
              <a:gd name="T6" fmla="*/ 125 w 496"/>
              <a:gd name="T7" fmla="*/ 407 h 458"/>
              <a:gd name="T8" fmla="*/ 14 w 496"/>
              <a:gd name="T9" fmla="*/ 196 h 458"/>
              <a:gd name="T10" fmla="*/ 35 w 496"/>
              <a:gd name="T11" fmla="*/ 126 h 458"/>
              <a:gd name="T12" fmla="*/ 248 w 496"/>
              <a:gd name="T13" fmla="*/ 13 h 458"/>
              <a:gd name="T14" fmla="*/ 317 w 496"/>
              <a:gd name="T15" fmla="*/ 7 h 458"/>
              <a:gd name="T16" fmla="*/ 318 w 496"/>
              <a:gd name="T17" fmla="*/ 7 h 458"/>
              <a:gd name="T18" fmla="*/ 333 w 496"/>
              <a:gd name="T19" fmla="*/ 13 h 458"/>
              <a:gd name="T20" fmla="*/ 371 w 496"/>
              <a:gd name="T21" fmla="*/ 51 h 458"/>
              <a:gd name="T22" fmla="*/ 482 w 496"/>
              <a:gd name="T23" fmla="*/ 262 h 458"/>
              <a:gd name="T24" fmla="*/ 461 w 496"/>
              <a:gd name="T25" fmla="*/ 332 h 458"/>
              <a:gd name="T26" fmla="*/ 248 w 496"/>
              <a:gd name="T27" fmla="*/ 444 h 458"/>
              <a:gd name="T28" fmla="*/ 179 w 496"/>
              <a:gd name="T29" fmla="*/ 451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6" h="458">
                <a:moveTo>
                  <a:pt x="179" y="451"/>
                </a:moveTo>
                <a:cubicBezTo>
                  <a:pt x="178" y="451"/>
                  <a:pt x="178" y="451"/>
                  <a:pt x="178" y="451"/>
                </a:cubicBezTo>
                <a:cubicBezTo>
                  <a:pt x="163" y="444"/>
                  <a:pt x="163" y="444"/>
                  <a:pt x="163" y="444"/>
                </a:cubicBezTo>
                <a:cubicBezTo>
                  <a:pt x="147" y="436"/>
                  <a:pt x="134" y="423"/>
                  <a:pt x="125" y="407"/>
                </a:cubicBezTo>
                <a:cubicBezTo>
                  <a:pt x="14" y="196"/>
                  <a:pt x="14" y="196"/>
                  <a:pt x="14" y="196"/>
                </a:cubicBezTo>
                <a:cubicBezTo>
                  <a:pt x="0" y="171"/>
                  <a:pt x="10" y="140"/>
                  <a:pt x="35" y="126"/>
                </a:cubicBezTo>
                <a:cubicBezTo>
                  <a:pt x="248" y="13"/>
                  <a:pt x="248" y="13"/>
                  <a:pt x="248" y="13"/>
                </a:cubicBezTo>
                <a:cubicBezTo>
                  <a:pt x="270" y="1"/>
                  <a:pt x="295" y="0"/>
                  <a:pt x="317" y="7"/>
                </a:cubicBezTo>
                <a:cubicBezTo>
                  <a:pt x="318" y="7"/>
                  <a:pt x="318" y="7"/>
                  <a:pt x="318" y="7"/>
                </a:cubicBezTo>
                <a:cubicBezTo>
                  <a:pt x="333" y="13"/>
                  <a:pt x="333" y="13"/>
                  <a:pt x="333" y="13"/>
                </a:cubicBezTo>
                <a:cubicBezTo>
                  <a:pt x="349" y="22"/>
                  <a:pt x="362" y="34"/>
                  <a:pt x="371" y="51"/>
                </a:cubicBezTo>
                <a:cubicBezTo>
                  <a:pt x="482" y="262"/>
                  <a:pt x="482" y="262"/>
                  <a:pt x="482" y="262"/>
                </a:cubicBezTo>
                <a:cubicBezTo>
                  <a:pt x="496" y="287"/>
                  <a:pt x="486" y="318"/>
                  <a:pt x="461" y="332"/>
                </a:cubicBezTo>
                <a:cubicBezTo>
                  <a:pt x="248" y="444"/>
                  <a:pt x="248" y="444"/>
                  <a:pt x="248" y="444"/>
                </a:cubicBezTo>
                <a:cubicBezTo>
                  <a:pt x="226" y="456"/>
                  <a:pt x="201" y="458"/>
                  <a:pt x="179" y="45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181" name="Freeform 74"/>
          <p:cNvSpPr>
            <a:spLocks/>
          </p:cNvSpPr>
          <p:nvPr/>
        </p:nvSpPr>
        <p:spPr bwMode="auto">
          <a:xfrm flipV="1">
            <a:off x="1110074" y="5987875"/>
            <a:ext cx="444500" cy="454025"/>
          </a:xfrm>
          <a:custGeom>
            <a:avLst/>
            <a:gdLst>
              <a:gd name="T0" fmla="*/ 212 w 275"/>
              <a:gd name="T1" fmla="*/ 0 h 280"/>
              <a:gd name="T2" fmla="*/ 206 w 275"/>
              <a:gd name="T3" fmla="*/ 1 h 280"/>
              <a:gd name="T4" fmla="*/ 52 w 275"/>
              <a:gd name="T5" fmla="*/ 27 h 280"/>
              <a:gd name="T6" fmla="*/ 21 w 275"/>
              <a:gd name="T7" fmla="*/ 43 h 280"/>
              <a:gd name="T8" fmla="*/ 14 w 275"/>
              <a:gd name="T9" fmla="*/ 51 h 280"/>
              <a:gd name="T10" fmla="*/ 13 w 275"/>
              <a:gd name="T11" fmla="*/ 51 h 280"/>
              <a:gd name="T12" fmla="*/ 3 w 275"/>
              <a:gd name="T13" fmla="*/ 96 h 280"/>
              <a:gd name="T14" fmla="*/ 30 w 275"/>
              <a:gd name="T15" fmla="*/ 252 h 280"/>
              <a:gd name="T16" fmla="*/ 63 w 275"/>
              <a:gd name="T17" fmla="*/ 280 h 280"/>
              <a:gd name="T18" fmla="*/ 69 w 275"/>
              <a:gd name="T19" fmla="*/ 280 h 280"/>
              <a:gd name="T20" fmla="*/ 224 w 275"/>
              <a:gd name="T21" fmla="*/ 253 h 280"/>
              <a:gd name="T22" fmla="*/ 255 w 275"/>
              <a:gd name="T23" fmla="*/ 237 h 280"/>
              <a:gd name="T24" fmla="*/ 262 w 275"/>
              <a:gd name="T25" fmla="*/ 229 h 280"/>
              <a:gd name="T26" fmla="*/ 262 w 275"/>
              <a:gd name="T27" fmla="*/ 229 h 280"/>
              <a:gd name="T28" fmla="*/ 272 w 275"/>
              <a:gd name="T29" fmla="*/ 184 h 280"/>
              <a:gd name="T30" fmla="*/ 246 w 275"/>
              <a:gd name="T31" fmla="*/ 28 h 280"/>
              <a:gd name="T32" fmla="*/ 212 w 275"/>
              <a:gd name="T33"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5" h="280">
                <a:moveTo>
                  <a:pt x="212" y="0"/>
                </a:moveTo>
                <a:cubicBezTo>
                  <a:pt x="210" y="0"/>
                  <a:pt x="208" y="0"/>
                  <a:pt x="206" y="1"/>
                </a:cubicBezTo>
                <a:cubicBezTo>
                  <a:pt x="52" y="27"/>
                  <a:pt x="52" y="27"/>
                  <a:pt x="52" y="27"/>
                </a:cubicBezTo>
                <a:cubicBezTo>
                  <a:pt x="40" y="29"/>
                  <a:pt x="29" y="35"/>
                  <a:pt x="21" y="43"/>
                </a:cubicBezTo>
                <a:cubicBezTo>
                  <a:pt x="14" y="51"/>
                  <a:pt x="14" y="51"/>
                  <a:pt x="14" y="51"/>
                </a:cubicBezTo>
                <a:cubicBezTo>
                  <a:pt x="13" y="51"/>
                  <a:pt x="13" y="51"/>
                  <a:pt x="13" y="51"/>
                </a:cubicBezTo>
                <a:cubicBezTo>
                  <a:pt x="4" y="64"/>
                  <a:pt x="0" y="80"/>
                  <a:pt x="3" y="96"/>
                </a:cubicBezTo>
                <a:cubicBezTo>
                  <a:pt x="30" y="252"/>
                  <a:pt x="30" y="252"/>
                  <a:pt x="30" y="252"/>
                </a:cubicBezTo>
                <a:cubicBezTo>
                  <a:pt x="33" y="268"/>
                  <a:pt x="47" y="280"/>
                  <a:pt x="63" y="280"/>
                </a:cubicBezTo>
                <a:cubicBezTo>
                  <a:pt x="65" y="280"/>
                  <a:pt x="67" y="280"/>
                  <a:pt x="69" y="280"/>
                </a:cubicBezTo>
                <a:cubicBezTo>
                  <a:pt x="224" y="253"/>
                  <a:pt x="224" y="253"/>
                  <a:pt x="224" y="253"/>
                </a:cubicBezTo>
                <a:cubicBezTo>
                  <a:pt x="236" y="251"/>
                  <a:pt x="246" y="245"/>
                  <a:pt x="255" y="237"/>
                </a:cubicBezTo>
                <a:cubicBezTo>
                  <a:pt x="262" y="229"/>
                  <a:pt x="262" y="229"/>
                  <a:pt x="262" y="229"/>
                </a:cubicBezTo>
                <a:cubicBezTo>
                  <a:pt x="262" y="229"/>
                  <a:pt x="262" y="229"/>
                  <a:pt x="262" y="229"/>
                </a:cubicBezTo>
                <a:cubicBezTo>
                  <a:pt x="271" y="216"/>
                  <a:pt x="275" y="201"/>
                  <a:pt x="272" y="184"/>
                </a:cubicBezTo>
                <a:cubicBezTo>
                  <a:pt x="246" y="28"/>
                  <a:pt x="246" y="28"/>
                  <a:pt x="246" y="28"/>
                </a:cubicBezTo>
                <a:cubicBezTo>
                  <a:pt x="243" y="12"/>
                  <a:pt x="228" y="0"/>
                  <a:pt x="212" y="0"/>
                </a:cubicBezTo>
              </a:path>
            </a:pathLst>
          </a:custGeom>
          <a:solidFill>
            <a:srgbClr val="FFC000"/>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182" name="Freeform 75"/>
          <p:cNvSpPr>
            <a:spLocks/>
          </p:cNvSpPr>
          <p:nvPr/>
        </p:nvSpPr>
        <p:spPr bwMode="auto">
          <a:xfrm flipV="1">
            <a:off x="340137" y="5222699"/>
            <a:ext cx="846138" cy="900113"/>
          </a:xfrm>
          <a:custGeom>
            <a:avLst/>
            <a:gdLst>
              <a:gd name="T0" fmla="*/ 507 w 522"/>
              <a:gd name="T1" fmla="*/ 398 h 556"/>
              <a:gd name="T2" fmla="*/ 506 w 522"/>
              <a:gd name="T3" fmla="*/ 400 h 556"/>
              <a:gd name="T4" fmla="*/ 497 w 522"/>
              <a:gd name="T5" fmla="*/ 416 h 556"/>
              <a:gd name="T6" fmla="*/ 446 w 522"/>
              <a:gd name="T7" fmla="*/ 453 h 556"/>
              <a:gd name="T8" fmla="*/ 181 w 522"/>
              <a:gd name="T9" fmla="*/ 545 h 556"/>
              <a:gd name="T10" fmla="*/ 103 w 522"/>
              <a:gd name="T11" fmla="*/ 508 h 556"/>
              <a:gd name="T12" fmla="*/ 10 w 522"/>
              <a:gd name="T13" fmla="*/ 240 h 556"/>
              <a:gd name="T14" fmla="*/ 15 w 522"/>
              <a:gd name="T15" fmla="*/ 158 h 556"/>
              <a:gd name="T16" fmla="*/ 15 w 522"/>
              <a:gd name="T17" fmla="*/ 158 h 556"/>
              <a:gd name="T18" fmla="*/ 25 w 522"/>
              <a:gd name="T19" fmla="*/ 141 h 556"/>
              <a:gd name="T20" fmla="*/ 76 w 522"/>
              <a:gd name="T21" fmla="*/ 104 h 556"/>
              <a:gd name="T22" fmla="*/ 341 w 522"/>
              <a:gd name="T23" fmla="*/ 11 h 556"/>
              <a:gd name="T24" fmla="*/ 419 w 522"/>
              <a:gd name="T25" fmla="*/ 49 h 556"/>
              <a:gd name="T26" fmla="*/ 512 w 522"/>
              <a:gd name="T27" fmla="*/ 317 h 556"/>
              <a:gd name="T28" fmla="*/ 507 w 522"/>
              <a:gd name="T29" fmla="*/ 398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22" h="556">
                <a:moveTo>
                  <a:pt x="507" y="398"/>
                </a:moveTo>
                <a:cubicBezTo>
                  <a:pt x="506" y="400"/>
                  <a:pt x="506" y="400"/>
                  <a:pt x="506" y="400"/>
                </a:cubicBezTo>
                <a:cubicBezTo>
                  <a:pt x="497" y="416"/>
                  <a:pt x="497" y="416"/>
                  <a:pt x="497" y="416"/>
                </a:cubicBezTo>
                <a:cubicBezTo>
                  <a:pt x="484" y="432"/>
                  <a:pt x="467" y="446"/>
                  <a:pt x="446" y="453"/>
                </a:cubicBezTo>
                <a:cubicBezTo>
                  <a:pt x="181" y="545"/>
                  <a:pt x="181" y="545"/>
                  <a:pt x="181" y="545"/>
                </a:cubicBezTo>
                <a:cubicBezTo>
                  <a:pt x="149" y="556"/>
                  <a:pt x="114" y="540"/>
                  <a:pt x="103" y="508"/>
                </a:cubicBezTo>
                <a:cubicBezTo>
                  <a:pt x="10" y="240"/>
                  <a:pt x="10" y="240"/>
                  <a:pt x="10" y="240"/>
                </a:cubicBezTo>
                <a:cubicBezTo>
                  <a:pt x="0" y="212"/>
                  <a:pt x="3" y="183"/>
                  <a:pt x="15" y="158"/>
                </a:cubicBezTo>
                <a:cubicBezTo>
                  <a:pt x="15" y="158"/>
                  <a:pt x="15" y="158"/>
                  <a:pt x="15" y="158"/>
                </a:cubicBezTo>
                <a:cubicBezTo>
                  <a:pt x="25" y="141"/>
                  <a:pt x="25" y="141"/>
                  <a:pt x="25" y="141"/>
                </a:cubicBezTo>
                <a:cubicBezTo>
                  <a:pt x="38" y="124"/>
                  <a:pt x="55" y="111"/>
                  <a:pt x="76" y="104"/>
                </a:cubicBezTo>
                <a:cubicBezTo>
                  <a:pt x="341" y="11"/>
                  <a:pt x="341" y="11"/>
                  <a:pt x="341" y="11"/>
                </a:cubicBezTo>
                <a:cubicBezTo>
                  <a:pt x="373" y="0"/>
                  <a:pt x="407" y="17"/>
                  <a:pt x="419" y="49"/>
                </a:cubicBezTo>
                <a:cubicBezTo>
                  <a:pt x="512" y="317"/>
                  <a:pt x="512" y="317"/>
                  <a:pt x="512" y="317"/>
                </a:cubicBezTo>
                <a:cubicBezTo>
                  <a:pt x="522" y="345"/>
                  <a:pt x="519" y="374"/>
                  <a:pt x="507" y="398"/>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183" name="Freeform 76"/>
          <p:cNvSpPr>
            <a:spLocks/>
          </p:cNvSpPr>
          <p:nvPr/>
        </p:nvSpPr>
        <p:spPr bwMode="auto">
          <a:xfrm flipV="1">
            <a:off x="298862" y="6105350"/>
            <a:ext cx="636588" cy="581025"/>
          </a:xfrm>
          <a:custGeom>
            <a:avLst/>
            <a:gdLst>
              <a:gd name="T0" fmla="*/ 220 w 393"/>
              <a:gd name="T1" fmla="*/ 0 h 358"/>
              <a:gd name="T2" fmla="*/ 182 w 393"/>
              <a:gd name="T3" fmla="*/ 11 h 358"/>
              <a:gd name="T4" fmla="*/ 24 w 393"/>
              <a:gd name="T5" fmla="*/ 113 h 358"/>
              <a:gd name="T6" fmla="*/ 12 w 393"/>
              <a:gd name="T7" fmla="*/ 169 h 358"/>
              <a:gd name="T8" fmla="*/ 112 w 393"/>
              <a:gd name="T9" fmla="*/ 325 h 358"/>
              <a:gd name="T10" fmla="*/ 144 w 393"/>
              <a:gd name="T11" fmla="*/ 352 h 358"/>
              <a:gd name="T12" fmla="*/ 156 w 393"/>
              <a:gd name="T13" fmla="*/ 356 h 358"/>
              <a:gd name="T14" fmla="*/ 157 w 393"/>
              <a:gd name="T15" fmla="*/ 356 h 358"/>
              <a:gd name="T16" fmla="*/ 172 w 393"/>
              <a:gd name="T17" fmla="*/ 358 h 358"/>
              <a:gd name="T18" fmla="*/ 210 w 393"/>
              <a:gd name="T19" fmla="*/ 346 h 358"/>
              <a:gd name="T20" fmla="*/ 368 w 393"/>
              <a:gd name="T21" fmla="*/ 245 h 358"/>
              <a:gd name="T22" fmla="*/ 380 w 393"/>
              <a:gd name="T23" fmla="*/ 189 h 358"/>
              <a:gd name="T24" fmla="*/ 280 w 393"/>
              <a:gd name="T25" fmla="*/ 33 h 358"/>
              <a:gd name="T26" fmla="*/ 249 w 393"/>
              <a:gd name="T27" fmla="*/ 6 h 358"/>
              <a:gd name="T28" fmla="*/ 236 w 393"/>
              <a:gd name="T29" fmla="*/ 2 h 358"/>
              <a:gd name="T30" fmla="*/ 236 w 393"/>
              <a:gd name="T31" fmla="*/ 2 h 358"/>
              <a:gd name="T32" fmla="*/ 220 w 393"/>
              <a:gd name="T33" fmla="*/ 0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93" h="358">
                <a:moveTo>
                  <a:pt x="220" y="0"/>
                </a:moveTo>
                <a:cubicBezTo>
                  <a:pt x="207" y="0"/>
                  <a:pt x="194" y="4"/>
                  <a:pt x="182" y="11"/>
                </a:cubicBezTo>
                <a:cubicBezTo>
                  <a:pt x="24" y="113"/>
                  <a:pt x="24" y="113"/>
                  <a:pt x="24" y="113"/>
                </a:cubicBezTo>
                <a:cubicBezTo>
                  <a:pt x="5" y="125"/>
                  <a:pt x="0" y="150"/>
                  <a:pt x="12" y="169"/>
                </a:cubicBezTo>
                <a:cubicBezTo>
                  <a:pt x="112" y="325"/>
                  <a:pt x="112" y="325"/>
                  <a:pt x="112" y="325"/>
                </a:cubicBezTo>
                <a:cubicBezTo>
                  <a:pt x="120" y="337"/>
                  <a:pt x="132" y="346"/>
                  <a:pt x="144" y="352"/>
                </a:cubicBezTo>
                <a:cubicBezTo>
                  <a:pt x="156" y="356"/>
                  <a:pt x="156" y="356"/>
                  <a:pt x="156" y="356"/>
                </a:cubicBezTo>
                <a:cubicBezTo>
                  <a:pt x="157" y="356"/>
                  <a:pt x="157" y="356"/>
                  <a:pt x="157" y="356"/>
                </a:cubicBezTo>
                <a:cubicBezTo>
                  <a:pt x="162" y="357"/>
                  <a:pt x="167" y="358"/>
                  <a:pt x="172" y="358"/>
                </a:cubicBezTo>
                <a:cubicBezTo>
                  <a:pt x="185" y="358"/>
                  <a:pt x="198" y="354"/>
                  <a:pt x="210" y="346"/>
                </a:cubicBezTo>
                <a:cubicBezTo>
                  <a:pt x="368" y="245"/>
                  <a:pt x="368" y="245"/>
                  <a:pt x="368" y="245"/>
                </a:cubicBezTo>
                <a:cubicBezTo>
                  <a:pt x="387" y="233"/>
                  <a:pt x="393" y="208"/>
                  <a:pt x="380" y="189"/>
                </a:cubicBezTo>
                <a:cubicBezTo>
                  <a:pt x="280" y="33"/>
                  <a:pt x="280" y="33"/>
                  <a:pt x="280" y="33"/>
                </a:cubicBezTo>
                <a:cubicBezTo>
                  <a:pt x="272" y="20"/>
                  <a:pt x="261" y="11"/>
                  <a:pt x="249" y="6"/>
                </a:cubicBezTo>
                <a:cubicBezTo>
                  <a:pt x="236" y="2"/>
                  <a:pt x="236" y="2"/>
                  <a:pt x="236" y="2"/>
                </a:cubicBezTo>
                <a:cubicBezTo>
                  <a:pt x="236" y="2"/>
                  <a:pt x="236" y="2"/>
                  <a:pt x="236" y="2"/>
                </a:cubicBezTo>
                <a:cubicBezTo>
                  <a:pt x="231" y="1"/>
                  <a:pt x="226" y="0"/>
                  <a:pt x="220" y="0"/>
                </a:cubicBezTo>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184" name="Freeform 77"/>
          <p:cNvSpPr>
            <a:spLocks/>
          </p:cNvSpPr>
          <p:nvPr/>
        </p:nvSpPr>
        <p:spPr bwMode="auto">
          <a:xfrm flipV="1">
            <a:off x="2419762" y="5986287"/>
            <a:ext cx="381000" cy="347663"/>
          </a:xfrm>
          <a:custGeom>
            <a:avLst/>
            <a:gdLst>
              <a:gd name="T0" fmla="*/ 127 w 235"/>
              <a:gd name="T1" fmla="*/ 214 h 214"/>
              <a:gd name="T2" fmla="*/ 126 w 235"/>
              <a:gd name="T3" fmla="*/ 214 h 214"/>
              <a:gd name="T4" fmla="*/ 119 w 235"/>
              <a:gd name="T5" fmla="*/ 214 h 214"/>
              <a:gd name="T6" fmla="*/ 96 w 235"/>
              <a:gd name="T7" fmla="*/ 205 h 214"/>
              <a:gd name="T8" fmla="*/ 11 w 235"/>
              <a:gd name="T9" fmla="*/ 134 h 214"/>
              <a:gd name="T10" fmla="*/ 8 w 235"/>
              <a:gd name="T11" fmla="*/ 101 h 214"/>
              <a:gd name="T12" fmla="*/ 79 w 235"/>
              <a:gd name="T13" fmla="*/ 15 h 214"/>
              <a:gd name="T14" fmla="*/ 108 w 235"/>
              <a:gd name="T15" fmla="*/ 0 h 214"/>
              <a:gd name="T16" fmla="*/ 108 w 235"/>
              <a:gd name="T17" fmla="*/ 0 h 214"/>
              <a:gd name="T18" fmla="*/ 116 w 235"/>
              <a:gd name="T19" fmla="*/ 0 h 214"/>
              <a:gd name="T20" fmla="*/ 138 w 235"/>
              <a:gd name="T21" fmla="*/ 9 h 214"/>
              <a:gd name="T22" fmla="*/ 223 w 235"/>
              <a:gd name="T23" fmla="*/ 80 h 214"/>
              <a:gd name="T24" fmla="*/ 227 w 235"/>
              <a:gd name="T25" fmla="*/ 114 h 214"/>
              <a:gd name="T26" fmla="*/ 155 w 235"/>
              <a:gd name="T27" fmla="*/ 199 h 214"/>
              <a:gd name="T28" fmla="*/ 127 w 235"/>
              <a:gd name="T29" fmla="*/ 21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5" h="214">
                <a:moveTo>
                  <a:pt x="127" y="214"/>
                </a:moveTo>
                <a:cubicBezTo>
                  <a:pt x="126" y="214"/>
                  <a:pt x="126" y="214"/>
                  <a:pt x="126" y="214"/>
                </a:cubicBezTo>
                <a:cubicBezTo>
                  <a:pt x="119" y="214"/>
                  <a:pt x="119" y="214"/>
                  <a:pt x="119" y="214"/>
                </a:cubicBezTo>
                <a:cubicBezTo>
                  <a:pt x="111" y="214"/>
                  <a:pt x="103" y="210"/>
                  <a:pt x="96" y="205"/>
                </a:cubicBezTo>
                <a:cubicBezTo>
                  <a:pt x="11" y="134"/>
                  <a:pt x="11" y="134"/>
                  <a:pt x="11" y="134"/>
                </a:cubicBezTo>
                <a:cubicBezTo>
                  <a:pt x="1" y="126"/>
                  <a:pt x="0" y="111"/>
                  <a:pt x="8" y="101"/>
                </a:cubicBezTo>
                <a:cubicBezTo>
                  <a:pt x="79" y="15"/>
                  <a:pt x="79" y="15"/>
                  <a:pt x="79" y="15"/>
                </a:cubicBezTo>
                <a:cubicBezTo>
                  <a:pt x="87" y="6"/>
                  <a:pt x="97" y="1"/>
                  <a:pt x="108" y="0"/>
                </a:cubicBezTo>
                <a:cubicBezTo>
                  <a:pt x="108" y="0"/>
                  <a:pt x="108" y="0"/>
                  <a:pt x="108" y="0"/>
                </a:cubicBezTo>
                <a:cubicBezTo>
                  <a:pt x="116" y="0"/>
                  <a:pt x="116" y="0"/>
                  <a:pt x="116" y="0"/>
                </a:cubicBezTo>
                <a:cubicBezTo>
                  <a:pt x="124" y="0"/>
                  <a:pt x="132" y="4"/>
                  <a:pt x="138" y="9"/>
                </a:cubicBezTo>
                <a:cubicBezTo>
                  <a:pt x="223" y="80"/>
                  <a:pt x="223" y="80"/>
                  <a:pt x="223" y="80"/>
                </a:cubicBezTo>
                <a:cubicBezTo>
                  <a:pt x="234" y="88"/>
                  <a:pt x="235" y="103"/>
                  <a:pt x="227" y="114"/>
                </a:cubicBezTo>
                <a:cubicBezTo>
                  <a:pt x="155" y="199"/>
                  <a:pt x="155" y="199"/>
                  <a:pt x="155" y="199"/>
                </a:cubicBezTo>
                <a:cubicBezTo>
                  <a:pt x="148" y="208"/>
                  <a:pt x="138" y="213"/>
                  <a:pt x="127" y="214"/>
                </a:cubicBezTo>
                <a:close/>
              </a:path>
            </a:pathLst>
          </a:custGeom>
          <a:solidFill>
            <a:srgbClr val="FFC000"/>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185" name="Freeform 78"/>
          <p:cNvSpPr>
            <a:spLocks/>
          </p:cNvSpPr>
          <p:nvPr/>
        </p:nvSpPr>
        <p:spPr bwMode="auto">
          <a:xfrm flipV="1">
            <a:off x="2476912" y="5181424"/>
            <a:ext cx="620713" cy="630238"/>
          </a:xfrm>
          <a:custGeom>
            <a:avLst/>
            <a:gdLst>
              <a:gd name="T0" fmla="*/ 419 w 435"/>
              <a:gd name="T1" fmla="*/ 347 h 458"/>
              <a:gd name="T2" fmla="*/ 418 w 435"/>
              <a:gd name="T3" fmla="*/ 348 h 458"/>
              <a:gd name="T4" fmla="*/ 409 w 435"/>
              <a:gd name="T5" fmla="*/ 361 h 458"/>
              <a:gd name="T6" fmla="*/ 364 w 435"/>
              <a:gd name="T7" fmla="*/ 389 h 458"/>
              <a:gd name="T8" fmla="*/ 132 w 435"/>
              <a:gd name="T9" fmla="*/ 451 h 458"/>
              <a:gd name="T10" fmla="*/ 69 w 435"/>
              <a:gd name="T11" fmla="*/ 414 h 458"/>
              <a:gd name="T12" fmla="*/ 6 w 435"/>
              <a:gd name="T13" fmla="*/ 181 h 458"/>
              <a:gd name="T14" fmla="*/ 16 w 435"/>
              <a:gd name="T15" fmla="*/ 112 h 458"/>
              <a:gd name="T16" fmla="*/ 16 w 435"/>
              <a:gd name="T17" fmla="*/ 111 h 458"/>
              <a:gd name="T18" fmla="*/ 26 w 435"/>
              <a:gd name="T19" fmla="*/ 97 h 458"/>
              <a:gd name="T20" fmla="*/ 71 w 435"/>
              <a:gd name="T21" fmla="*/ 69 h 458"/>
              <a:gd name="T22" fmla="*/ 302 w 435"/>
              <a:gd name="T23" fmla="*/ 8 h 458"/>
              <a:gd name="T24" fmla="*/ 366 w 435"/>
              <a:gd name="T25" fmla="*/ 44 h 458"/>
              <a:gd name="T26" fmla="*/ 428 w 435"/>
              <a:gd name="T27" fmla="*/ 278 h 458"/>
              <a:gd name="T28" fmla="*/ 419 w 435"/>
              <a:gd name="T29" fmla="*/ 347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35" h="458">
                <a:moveTo>
                  <a:pt x="419" y="347"/>
                </a:moveTo>
                <a:cubicBezTo>
                  <a:pt x="418" y="348"/>
                  <a:pt x="418" y="348"/>
                  <a:pt x="418" y="348"/>
                </a:cubicBezTo>
                <a:cubicBezTo>
                  <a:pt x="409" y="361"/>
                  <a:pt x="409" y="361"/>
                  <a:pt x="409" y="361"/>
                </a:cubicBezTo>
                <a:cubicBezTo>
                  <a:pt x="397" y="374"/>
                  <a:pt x="382" y="384"/>
                  <a:pt x="364" y="389"/>
                </a:cubicBezTo>
                <a:cubicBezTo>
                  <a:pt x="132" y="451"/>
                  <a:pt x="132" y="451"/>
                  <a:pt x="132" y="451"/>
                </a:cubicBezTo>
                <a:cubicBezTo>
                  <a:pt x="105" y="458"/>
                  <a:pt x="76" y="442"/>
                  <a:pt x="69" y="414"/>
                </a:cubicBezTo>
                <a:cubicBezTo>
                  <a:pt x="6" y="181"/>
                  <a:pt x="6" y="181"/>
                  <a:pt x="6" y="181"/>
                </a:cubicBezTo>
                <a:cubicBezTo>
                  <a:pt x="0" y="156"/>
                  <a:pt x="4" y="132"/>
                  <a:pt x="16" y="112"/>
                </a:cubicBezTo>
                <a:cubicBezTo>
                  <a:pt x="16" y="111"/>
                  <a:pt x="16" y="111"/>
                  <a:pt x="16" y="111"/>
                </a:cubicBezTo>
                <a:cubicBezTo>
                  <a:pt x="26" y="97"/>
                  <a:pt x="26" y="97"/>
                  <a:pt x="26" y="97"/>
                </a:cubicBezTo>
                <a:cubicBezTo>
                  <a:pt x="37" y="84"/>
                  <a:pt x="53" y="74"/>
                  <a:pt x="71" y="69"/>
                </a:cubicBezTo>
                <a:cubicBezTo>
                  <a:pt x="302" y="8"/>
                  <a:pt x="302" y="8"/>
                  <a:pt x="302" y="8"/>
                </a:cubicBezTo>
                <a:cubicBezTo>
                  <a:pt x="330" y="0"/>
                  <a:pt x="358" y="17"/>
                  <a:pt x="366" y="44"/>
                </a:cubicBezTo>
                <a:cubicBezTo>
                  <a:pt x="428" y="278"/>
                  <a:pt x="428" y="278"/>
                  <a:pt x="428" y="278"/>
                </a:cubicBezTo>
                <a:cubicBezTo>
                  <a:pt x="435" y="302"/>
                  <a:pt x="431" y="327"/>
                  <a:pt x="419" y="34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186" name="Freeform 79"/>
          <p:cNvSpPr>
            <a:spLocks/>
          </p:cNvSpPr>
          <p:nvPr/>
        </p:nvSpPr>
        <p:spPr bwMode="auto">
          <a:xfrm flipV="1">
            <a:off x="1064037" y="4892500"/>
            <a:ext cx="417513" cy="450850"/>
          </a:xfrm>
          <a:custGeom>
            <a:avLst/>
            <a:gdLst>
              <a:gd name="T0" fmla="*/ 254 w 258"/>
              <a:gd name="T1" fmla="*/ 185 h 278"/>
              <a:gd name="T2" fmla="*/ 254 w 258"/>
              <a:gd name="T3" fmla="*/ 185 h 278"/>
              <a:gd name="T4" fmla="*/ 250 w 258"/>
              <a:gd name="T5" fmla="*/ 194 h 278"/>
              <a:gd name="T6" fmla="*/ 227 w 258"/>
              <a:gd name="T7" fmla="*/ 214 h 278"/>
              <a:gd name="T8" fmla="*/ 104 w 258"/>
              <a:gd name="T9" fmla="*/ 271 h 278"/>
              <a:gd name="T10" fmla="*/ 65 w 258"/>
              <a:gd name="T11" fmla="*/ 257 h 278"/>
              <a:gd name="T12" fmla="*/ 7 w 258"/>
              <a:gd name="T13" fmla="*/ 133 h 278"/>
              <a:gd name="T14" fmla="*/ 5 w 258"/>
              <a:gd name="T15" fmla="*/ 93 h 278"/>
              <a:gd name="T16" fmla="*/ 5 w 258"/>
              <a:gd name="T17" fmla="*/ 93 h 278"/>
              <a:gd name="T18" fmla="*/ 9 w 258"/>
              <a:gd name="T19" fmla="*/ 84 h 278"/>
              <a:gd name="T20" fmla="*/ 32 w 258"/>
              <a:gd name="T21" fmla="*/ 64 h 278"/>
              <a:gd name="T22" fmla="*/ 155 w 258"/>
              <a:gd name="T23" fmla="*/ 7 h 278"/>
              <a:gd name="T24" fmla="*/ 194 w 258"/>
              <a:gd name="T25" fmla="*/ 21 h 278"/>
              <a:gd name="T26" fmla="*/ 252 w 258"/>
              <a:gd name="T27" fmla="*/ 145 h 278"/>
              <a:gd name="T28" fmla="*/ 254 w 258"/>
              <a:gd name="T29" fmla="*/ 185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8" h="278">
                <a:moveTo>
                  <a:pt x="254" y="185"/>
                </a:moveTo>
                <a:cubicBezTo>
                  <a:pt x="254" y="185"/>
                  <a:pt x="254" y="185"/>
                  <a:pt x="254" y="185"/>
                </a:cubicBezTo>
                <a:cubicBezTo>
                  <a:pt x="250" y="194"/>
                  <a:pt x="250" y="194"/>
                  <a:pt x="250" y="194"/>
                </a:cubicBezTo>
                <a:cubicBezTo>
                  <a:pt x="245" y="202"/>
                  <a:pt x="237" y="209"/>
                  <a:pt x="227" y="214"/>
                </a:cubicBezTo>
                <a:cubicBezTo>
                  <a:pt x="104" y="271"/>
                  <a:pt x="104" y="271"/>
                  <a:pt x="104" y="271"/>
                </a:cubicBezTo>
                <a:cubicBezTo>
                  <a:pt x="89" y="278"/>
                  <a:pt x="72" y="272"/>
                  <a:pt x="65" y="257"/>
                </a:cubicBezTo>
                <a:cubicBezTo>
                  <a:pt x="7" y="133"/>
                  <a:pt x="7" y="133"/>
                  <a:pt x="7" y="133"/>
                </a:cubicBezTo>
                <a:cubicBezTo>
                  <a:pt x="1" y="120"/>
                  <a:pt x="0" y="106"/>
                  <a:pt x="5" y="93"/>
                </a:cubicBezTo>
                <a:cubicBezTo>
                  <a:pt x="5" y="93"/>
                  <a:pt x="5" y="93"/>
                  <a:pt x="5" y="93"/>
                </a:cubicBezTo>
                <a:cubicBezTo>
                  <a:pt x="9" y="84"/>
                  <a:pt x="9" y="84"/>
                  <a:pt x="9" y="84"/>
                </a:cubicBezTo>
                <a:cubicBezTo>
                  <a:pt x="14" y="76"/>
                  <a:pt x="22" y="69"/>
                  <a:pt x="32" y="64"/>
                </a:cubicBezTo>
                <a:cubicBezTo>
                  <a:pt x="155" y="7"/>
                  <a:pt x="155" y="7"/>
                  <a:pt x="155" y="7"/>
                </a:cubicBezTo>
                <a:cubicBezTo>
                  <a:pt x="170" y="0"/>
                  <a:pt x="187" y="6"/>
                  <a:pt x="194" y="21"/>
                </a:cubicBezTo>
                <a:cubicBezTo>
                  <a:pt x="252" y="145"/>
                  <a:pt x="252" y="145"/>
                  <a:pt x="252" y="145"/>
                </a:cubicBezTo>
                <a:cubicBezTo>
                  <a:pt x="258" y="158"/>
                  <a:pt x="258" y="172"/>
                  <a:pt x="254" y="185"/>
                </a:cubicBezTo>
                <a:close/>
              </a:path>
            </a:pathLst>
          </a:custGeom>
          <a:solidFill>
            <a:srgbClr val="FFC000"/>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187" name="Freeform 82"/>
          <p:cNvSpPr>
            <a:spLocks/>
          </p:cNvSpPr>
          <p:nvPr/>
        </p:nvSpPr>
        <p:spPr bwMode="auto">
          <a:xfrm flipV="1">
            <a:off x="5218780" y="3686574"/>
            <a:ext cx="468313" cy="430213"/>
          </a:xfrm>
          <a:custGeom>
            <a:avLst/>
            <a:gdLst>
              <a:gd name="T0" fmla="*/ 178 w 375"/>
              <a:gd name="T1" fmla="*/ 343 h 344"/>
              <a:gd name="T2" fmla="*/ 177 w 375"/>
              <a:gd name="T3" fmla="*/ 343 h 344"/>
              <a:gd name="T4" fmla="*/ 165 w 375"/>
              <a:gd name="T5" fmla="*/ 341 h 344"/>
              <a:gd name="T6" fmla="*/ 132 w 375"/>
              <a:gd name="T7" fmla="*/ 321 h 344"/>
              <a:gd name="T8" fmla="*/ 14 w 375"/>
              <a:gd name="T9" fmla="*/ 191 h 344"/>
              <a:gd name="T10" fmla="*/ 17 w 375"/>
              <a:gd name="T11" fmla="*/ 137 h 344"/>
              <a:gd name="T12" fmla="*/ 148 w 375"/>
              <a:gd name="T13" fmla="*/ 18 h 344"/>
              <a:gd name="T14" fmla="*/ 196 w 375"/>
              <a:gd name="T15" fmla="*/ 1 h 344"/>
              <a:gd name="T16" fmla="*/ 197 w 375"/>
              <a:gd name="T17" fmla="*/ 1 h 344"/>
              <a:gd name="T18" fmla="*/ 209 w 375"/>
              <a:gd name="T19" fmla="*/ 3 h 344"/>
              <a:gd name="T20" fmla="*/ 243 w 375"/>
              <a:gd name="T21" fmla="*/ 23 h 344"/>
              <a:gd name="T22" fmla="*/ 360 w 375"/>
              <a:gd name="T23" fmla="*/ 153 h 344"/>
              <a:gd name="T24" fmla="*/ 358 w 375"/>
              <a:gd name="T25" fmla="*/ 207 h 344"/>
              <a:gd name="T26" fmla="*/ 226 w 375"/>
              <a:gd name="T27" fmla="*/ 326 h 344"/>
              <a:gd name="T28" fmla="*/ 178 w 375"/>
              <a:gd name="T29" fmla="*/ 343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75" h="344">
                <a:moveTo>
                  <a:pt x="178" y="343"/>
                </a:moveTo>
                <a:cubicBezTo>
                  <a:pt x="177" y="343"/>
                  <a:pt x="177" y="343"/>
                  <a:pt x="177" y="343"/>
                </a:cubicBezTo>
                <a:cubicBezTo>
                  <a:pt x="165" y="341"/>
                  <a:pt x="165" y="341"/>
                  <a:pt x="165" y="341"/>
                </a:cubicBezTo>
                <a:cubicBezTo>
                  <a:pt x="153" y="338"/>
                  <a:pt x="141" y="332"/>
                  <a:pt x="132" y="321"/>
                </a:cubicBezTo>
                <a:cubicBezTo>
                  <a:pt x="14" y="191"/>
                  <a:pt x="14" y="191"/>
                  <a:pt x="14" y="191"/>
                </a:cubicBezTo>
                <a:cubicBezTo>
                  <a:pt x="0" y="176"/>
                  <a:pt x="1" y="151"/>
                  <a:pt x="17" y="137"/>
                </a:cubicBezTo>
                <a:cubicBezTo>
                  <a:pt x="148" y="18"/>
                  <a:pt x="148" y="18"/>
                  <a:pt x="148" y="18"/>
                </a:cubicBezTo>
                <a:cubicBezTo>
                  <a:pt x="162" y="6"/>
                  <a:pt x="179" y="0"/>
                  <a:pt x="196" y="1"/>
                </a:cubicBezTo>
                <a:cubicBezTo>
                  <a:pt x="197" y="1"/>
                  <a:pt x="197" y="1"/>
                  <a:pt x="197" y="1"/>
                </a:cubicBezTo>
                <a:cubicBezTo>
                  <a:pt x="209" y="3"/>
                  <a:pt x="209" y="3"/>
                  <a:pt x="209" y="3"/>
                </a:cubicBezTo>
                <a:cubicBezTo>
                  <a:pt x="222" y="6"/>
                  <a:pt x="233" y="13"/>
                  <a:pt x="243" y="23"/>
                </a:cubicBezTo>
                <a:cubicBezTo>
                  <a:pt x="360" y="153"/>
                  <a:pt x="360" y="153"/>
                  <a:pt x="360" y="153"/>
                </a:cubicBezTo>
                <a:cubicBezTo>
                  <a:pt x="375" y="169"/>
                  <a:pt x="373" y="193"/>
                  <a:pt x="358" y="207"/>
                </a:cubicBezTo>
                <a:cubicBezTo>
                  <a:pt x="226" y="326"/>
                  <a:pt x="226" y="326"/>
                  <a:pt x="226" y="326"/>
                </a:cubicBezTo>
                <a:cubicBezTo>
                  <a:pt x="213" y="338"/>
                  <a:pt x="195" y="344"/>
                  <a:pt x="178" y="343"/>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188" name="Freeform 83"/>
          <p:cNvSpPr>
            <a:spLocks/>
          </p:cNvSpPr>
          <p:nvPr/>
        </p:nvSpPr>
        <p:spPr bwMode="auto">
          <a:xfrm rot="3661081" flipV="1">
            <a:off x="3586574" y="3457400"/>
            <a:ext cx="449263" cy="492125"/>
          </a:xfrm>
          <a:custGeom>
            <a:avLst/>
            <a:gdLst>
              <a:gd name="T0" fmla="*/ 362 w 364"/>
              <a:gd name="T1" fmla="*/ 161 h 399"/>
              <a:gd name="T2" fmla="*/ 362 w 364"/>
              <a:gd name="T3" fmla="*/ 162 h 399"/>
              <a:gd name="T4" fmla="*/ 364 w 364"/>
              <a:gd name="T5" fmla="*/ 175 h 399"/>
              <a:gd name="T6" fmla="*/ 353 w 364"/>
              <a:gd name="T7" fmla="*/ 215 h 399"/>
              <a:gd name="T8" fmla="*/ 250 w 364"/>
              <a:gd name="T9" fmla="*/ 374 h 399"/>
              <a:gd name="T10" fmla="*/ 193 w 364"/>
              <a:gd name="T11" fmla="*/ 386 h 399"/>
              <a:gd name="T12" fmla="*/ 33 w 364"/>
              <a:gd name="T13" fmla="*/ 283 h 399"/>
              <a:gd name="T14" fmla="*/ 2 w 364"/>
              <a:gd name="T15" fmla="*/ 238 h 399"/>
              <a:gd name="T16" fmla="*/ 2 w 364"/>
              <a:gd name="T17" fmla="*/ 237 h 399"/>
              <a:gd name="T18" fmla="*/ 0 w 364"/>
              <a:gd name="T19" fmla="*/ 224 h 399"/>
              <a:gd name="T20" fmla="*/ 12 w 364"/>
              <a:gd name="T21" fmla="*/ 184 h 399"/>
              <a:gd name="T22" fmla="*/ 114 w 364"/>
              <a:gd name="T23" fmla="*/ 25 h 399"/>
              <a:gd name="T24" fmla="*/ 171 w 364"/>
              <a:gd name="T25" fmla="*/ 12 h 399"/>
              <a:gd name="T26" fmla="*/ 331 w 364"/>
              <a:gd name="T27" fmla="*/ 116 h 399"/>
              <a:gd name="T28" fmla="*/ 362 w 364"/>
              <a:gd name="T29" fmla="*/ 161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4" h="399">
                <a:moveTo>
                  <a:pt x="362" y="161"/>
                </a:moveTo>
                <a:cubicBezTo>
                  <a:pt x="362" y="162"/>
                  <a:pt x="362" y="162"/>
                  <a:pt x="362" y="162"/>
                </a:cubicBezTo>
                <a:cubicBezTo>
                  <a:pt x="364" y="175"/>
                  <a:pt x="364" y="175"/>
                  <a:pt x="364" y="175"/>
                </a:cubicBezTo>
                <a:cubicBezTo>
                  <a:pt x="364" y="189"/>
                  <a:pt x="361" y="203"/>
                  <a:pt x="353" y="215"/>
                </a:cubicBezTo>
                <a:cubicBezTo>
                  <a:pt x="250" y="374"/>
                  <a:pt x="250" y="374"/>
                  <a:pt x="250" y="374"/>
                </a:cubicBezTo>
                <a:cubicBezTo>
                  <a:pt x="238" y="393"/>
                  <a:pt x="213" y="399"/>
                  <a:pt x="193" y="386"/>
                </a:cubicBezTo>
                <a:cubicBezTo>
                  <a:pt x="33" y="283"/>
                  <a:pt x="33" y="283"/>
                  <a:pt x="33" y="283"/>
                </a:cubicBezTo>
                <a:cubicBezTo>
                  <a:pt x="16" y="272"/>
                  <a:pt x="6" y="256"/>
                  <a:pt x="2" y="238"/>
                </a:cubicBezTo>
                <a:cubicBezTo>
                  <a:pt x="2" y="237"/>
                  <a:pt x="2" y="237"/>
                  <a:pt x="2" y="237"/>
                </a:cubicBezTo>
                <a:cubicBezTo>
                  <a:pt x="0" y="224"/>
                  <a:pt x="0" y="224"/>
                  <a:pt x="0" y="224"/>
                </a:cubicBezTo>
                <a:cubicBezTo>
                  <a:pt x="0" y="210"/>
                  <a:pt x="3" y="196"/>
                  <a:pt x="12" y="184"/>
                </a:cubicBezTo>
                <a:cubicBezTo>
                  <a:pt x="114" y="25"/>
                  <a:pt x="114" y="25"/>
                  <a:pt x="114" y="25"/>
                </a:cubicBezTo>
                <a:cubicBezTo>
                  <a:pt x="126" y="6"/>
                  <a:pt x="152" y="0"/>
                  <a:pt x="171" y="12"/>
                </a:cubicBezTo>
                <a:cubicBezTo>
                  <a:pt x="331" y="116"/>
                  <a:pt x="331" y="116"/>
                  <a:pt x="331" y="116"/>
                </a:cubicBezTo>
                <a:cubicBezTo>
                  <a:pt x="348" y="127"/>
                  <a:pt x="358" y="143"/>
                  <a:pt x="362" y="161"/>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189" name="Freeform 84"/>
          <p:cNvSpPr>
            <a:spLocks/>
          </p:cNvSpPr>
          <p:nvPr/>
        </p:nvSpPr>
        <p:spPr bwMode="auto">
          <a:xfrm rot="6822625" flipV="1">
            <a:off x="7281859" y="3601091"/>
            <a:ext cx="571121" cy="601180"/>
          </a:xfrm>
          <a:custGeom>
            <a:avLst/>
            <a:gdLst>
              <a:gd name="T0" fmla="*/ 447 w 466"/>
              <a:gd name="T1" fmla="*/ 381 h 489"/>
              <a:gd name="T2" fmla="*/ 446 w 466"/>
              <a:gd name="T3" fmla="*/ 382 h 489"/>
              <a:gd name="T4" fmla="*/ 436 w 466"/>
              <a:gd name="T5" fmla="*/ 396 h 489"/>
              <a:gd name="T6" fmla="*/ 385 w 466"/>
              <a:gd name="T7" fmla="*/ 425 h 489"/>
              <a:gd name="T8" fmla="*/ 131 w 466"/>
              <a:gd name="T9" fmla="*/ 482 h 489"/>
              <a:gd name="T10" fmla="*/ 63 w 466"/>
              <a:gd name="T11" fmla="*/ 439 h 489"/>
              <a:gd name="T12" fmla="*/ 6 w 466"/>
              <a:gd name="T13" fmla="*/ 182 h 489"/>
              <a:gd name="T14" fmla="*/ 19 w 466"/>
              <a:gd name="T15" fmla="*/ 107 h 489"/>
              <a:gd name="T16" fmla="*/ 19 w 466"/>
              <a:gd name="T17" fmla="*/ 106 h 489"/>
              <a:gd name="T18" fmla="*/ 30 w 466"/>
              <a:gd name="T19" fmla="*/ 92 h 489"/>
              <a:gd name="T20" fmla="*/ 81 w 466"/>
              <a:gd name="T21" fmla="*/ 63 h 489"/>
              <a:gd name="T22" fmla="*/ 335 w 466"/>
              <a:gd name="T23" fmla="*/ 6 h 489"/>
              <a:gd name="T24" fmla="*/ 403 w 466"/>
              <a:gd name="T25" fmla="*/ 49 h 489"/>
              <a:gd name="T26" fmla="*/ 460 w 466"/>
              <a:gd name="T27" fmla="*/ 306 h 489"/>
              <a:gd name="T28" fmla="*/ 447 w 466"/>
              <a:gd name="T29" fmla="*/ 381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6" h="489">
                <a:moveTo>
                  <a:pt x="447" y="381"/>
                </a:moveTo>
                <a:cubicBezTo>
                  <a:pt x="446" y="382"/>
                  <a:pt x="446" y="382"/>
                  <a:pt x="446" y="382"/>
                </a:cubicBezTo>
                <a:cubicBezTo>
                  <a:pt x="436" y="396"/>
                  <a:pt x="436" y="396"/>
                  <a:pt x="436" y="396"/>
                </a:cubicBezTo>
                <a:cubicBezTo>
                  <a:pt x="423" y="410"/>
                  <a:pt x="405" y="420"/>
                  <a:pt x="385" y="425"/>
                </a:cubicBezTo>
                <a:cubicBezTo>
                  <a:pt x="131" y="482"/>
                  <a:pt x="131" y="482"/>
                  <a:pt x="131" y="482"/>
                </a:cubicBezTo>
                <a:cubicBezTo>
                  <a:pt x="100" y="489"/>
                  <a:pt x="70" y="469"/>
                  <a:pt x="63" y="439"/>
                </a:cubicBezTo>
                <a:cubicBezTo>
                  <a:pt x="6" y="182"/>
                  <a:pt x="6" y="182"/>
                  <a:pt x="6" y="182"/>
                </a:cubicBezTo>
                <a:cubicBezTo>
                  <a:pt x="0" y="155"/>
                  <a:pt x="5" y="128"/>
                  <a:pt x="19" y="107"/>
                </a:cubicBezTo>
                <a:cubicBezTo>
                  <a:pt x="19" y="106"/>
                  <a:pt x="19" y="106"/>
                  <a:pt x="19" y="106"/>
                </a:cubicBezTo>
                <a:cubicBezTo>
                  <a:pt x="30" y="92"/>
                  <a:pt x="30" y="92"/>
                  <a:pt x="30" y="92"/>
                </a:cubicBezTo>
                <a:cubicBezTo>
                  <a:pt x="43" y="78"/>
                  <a:pt x="61" y="68"/>
                  <a:pt x="81" y="63"/>
                </a:cubicBezTo>
                <a:cubicBezTo>
                  <a:pt x="335" y="6"/>
                  <a:pt x="335" y="6"/>
                  <a:pt x="335" y="6"/>
                </a:cubicBezTo>
                <a:cubicBezTo>
                  <a:pt x="366" y="0"/>
                  <a:pt x="396" y="19"/>
                  <a:pt x="403" y="49"/>
                </a:cubicBezTo>
                <a:cubicBezTo>
                  <a:pt x="460" y="306"/>
                  <a:pt x="460" y="306"/>
                  <a:pt x="460" y="306"/>
                </a:cubicBezTo>
                <a:cubicBezTo>
                  <a:pt x="466" y="333"/>
                  <a:pt x="461" y="360"/>
                  <a:pt x="447" y="381"/>
                </a:cubicBezTo>
                <a:close/>
              </a:path>
            </a:pathLst>
          </a:custGeom>
          <a:solidFill>
            <a:srgbClr val="40CAD8"/>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190" name="Freeform 85"/>
          <p:cNvSpPr>
            <a:spLocks/>
          </p:cNvSpPr>
          <p:nvPr/>
        </p:nvSpPr>
        <p:spPr bwMode="auto">
          <a:xfrm rot="7700143" flipV="1">
            <a:off x="5741203" y="3321837"/>
            <a:ext cx="509588" cy="487363"/>
          </a:xfrm>
          <a:custGeom>
            <a:avLst/>
            <a:gdLst>
              <a:gd name="T0" fmla="*/ 245 w 314"/>
              <a:gd name="T1" fmla="*/ 289 h 301"/>
              <a:gd name="T2" fmla="*/ 244 w 314"/>
              <a:gd name="T3" fmla="*/ 290 h 301"/>
              <a:gd name="T4" fmla="*/ 234 w 314"/>
              <a:gd name="T5" fmla="*/ 295 h 301"/>
              <a:gd name="T6" fmla="*/ 197 w 314"/>
              <a:gd name="T7" fmla="*/ 298 h 301"/>
              <a:gd name="T8" fmla="*/ 32 w 314"/>
              <a:gd name="T9" fmla="*/ 262 h 301"/>
              <a:gd name="T10" fmla="*/ 4 w 314"/>
              <a:gd name="T11" fmla="*/ 218 h 301"/>
              <a:gd name="T12" fmla="*/ 41 w 314"/>
              <a:gd name="T13" fmla="*/ 52 h 301"/>
              <a:gd name="T14" fmla="*/ 69 w 314"/>
              <a:gd name="T15" fmla="*/ 11 h 301"/>
              <a:gd name="T16" fmla="*/ 69 w 314"/>
              <a:gd name="T17" fmla="*/ 11 h 301"/>
              <a:gd name="T18" fmla="*/ 80 w 314"/>
              <a:gd name="T19" fmla="*/ 6 h 301"/>
              <a:gd name="T20" fmla="*/ 117 w 314"/>
              <a:gd name="T21" fmla="*/ 3 h 301"/>
              <a:gd name="T22" fmla="*/ 282 w 314"/>
              <a:gd name="T23" fmla="*/ 39 h 301"/>
              <a:gd name="T24" fmla="*/ 310 w 314"/>
              <a:gd name="T25" fmla="*/ 83 h 301"/>
              <a:gd name="T26" fmla="*/ 273 w 314"/>
              <a:gd name="T27" fmla="*/ 249 h 301"/>
              <a:gd name="T28" fmla="*/ 245 w 314"/>
              <a:gd name="T29" fmla="*/ 289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4" h="301">
                <a:moveTo>
                  <a:pt x="245" y="289"/>
                </a:moveTo>
                <a:cubicBezTo>
                  <a:pt x="244" y="290"/>
                  <a:pt x="244" y="290"/>
                  <a:pt x="244" y="290"/>
                </a:cubicBezTo>
                <a:cubicBezTo>
                  <a:pt x="234" y="295"/>
                  <a:pt x="234" y="295"/>
                  <a:pt x="234" y="295"/>
                </a:cubicBezTo>
                <a:cubicBezTo>
                  <a:pt x="223" y="300"/>
                  <a:pt x="210" y="301"/>
                  <a:pt x="197" y="298"/>
                </a:cubicBezTo>
                <a:cubicBezTo>
                  <a:pt x="32" y="262"/>
                  <a:pt x="32" y="262"/>
                  <a:pt x="32" y="262"/>
                </a:cubicBezTo>
                <a:cubicBezTo>
                  <a:pt x="12" y="257"/>
                  <a:pt x="0" y="238"/>
                  <a:pt x="4" y="218"/>
                </a:cubicBezTo>
                <a:cubicBezTo>
                  <a:pt x="41" y="52"/>
                  <a:pt x="41" y="52"/>
                  <a:pt x="41" y="52"/>
                </a:cubicBezTo>
                <a:cubicBezTo>
                  <a:pt x="44" y="34"/>
                  <a:pt x="55" y="20"/>
                  <a:pt x="69" y="11"/>
                </a:cubicBezTo>
                <a:cubicBezTo>
                  <a:pt x="69" y="11"/>
                  <a:pt x="69" y="11"/>
                  <a:pt x="69" y="11"/>
                </a:cubicBezTo>
                <a:cubicBezTo>
                  <a:pt x="80" y="6"/>
                  <a:pt x="80" y="6"/>
                  <a:pt x="80" y="6"/>
                </a:cubicBezTo>
                <a:cubicBezTo>
                  <a:pt x="91" y="1"/>
                  <a:pt x="104" y="0"/>
                  <a:pt x="117" y="3"/>
                </a:cubicBezTo>
                <a:cubicBezTo>
                  <a:pt x="282" y="39"/>
                  <a:pt x="282" y="39"/>
                  <a:pt x="282" y="39"/>
                </a:cubicBezTo>
                <a:cubicBezTo>
                  <a:pt x="302" y="43"/>
                  <a:pt x="314" y="63"/>
                  <a:pt x="310" y="83"/>
                </a:cubicBezTo>
                <a:cubicBezTo>
                  <a:pt x="273" y="249"/>
                  <a:pt x="273" y="249"/>
                  <a:pt x="273" y="249"/>
                </a:cubicBezTo>
                <a:cubicBezTo>
                  <a:pt x="269" y="266"/>
                  <a:pt x="259" y="281"/>
                  <a:pt x="245" y="289"/>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191" name="Freeform 86"/>
          <p:cNvSpPr>
            <a:spLocks/>
          </p:cNvSpPr>
          <p:nvPr/>
        </p:nvSpPr>
        <p:spPr bwMode="auto">
          <a:xfrm rot="1553188" flipV="1">
            <a:off x="8331747" y="4237471"/>
            <a:ext cx="555625" cy="520610"/>
          </a:xfrm>
          <a:custGeom>
            <a:avLst/>
            <a:gdLst>
              <a:gd name="T0" fmla="*/ 208 w 591"/>
              <a:gd name="T1" fmla="*/ 0 h 554"/>
              <a:gd name="T2" fmla="*/ 171 w 591"/>
              <a:gd name="T3" fmla="*/ 6 h 554"/>
              <a:gd name="T4" fmla="*/ 152 w 591"/>
              <a:gd name="T5" fmla="*/ 15 h 554"/>
              <a:gd name="T6" fmla="*/ 151 w 591"/>
              <a:gd name="T7" fmla="*/ 15 h 554"/>
              <a:gd name="T8" fmla="*/ 95 w 591"/>
              <a:gd name="T9" fmla="*/ 85 h 554"/>
              <a:gd name="T10" fmla="*/ 10 w 591"/>
              <a:gd name="T11" fmla="*/ 383 h 554"/>
              <a:gd name="T12" fmla="*/ 56 w 591"/>
              <a:gd name="T13" fmla="*/ 465 h 554"/>
              <a:gd name="T14" fmla="*/ 351 w 591"/>
              <a:gd name="T15" fmla="*/ 549 h 554"/>
              <a:gd name="T16" fmla="*/ 383 w 591"/>
              <a:gd name="T17" fmla="*/ 554 h 554"/>
              <a:gd name="T18" fmla="*/ 419 w 591"/>
              <a:gd name="T19" fmla="*/ 548 h 554"/>
              <a:gd name="T20" fmla="*/ 438 w 591"/>
              <a:gd name="T21" fmla="*/ 540 h 554"/>
              <a:gd name="T22" fmla="*/ 440 w 591"/>
              <a:gd name="T23" fmla="*/ 539 h 554"/>
              <a:gd name="T24" fmla="*/ 495 w 591"/>
              <a:gd name="T25" fmla="*/ 469 h 554"/>
              <a:gd name="T26" fmla="*/ 580 w 591"/>
              <a:gd name="T27" fmla="*/ 171 h 554"/>
              <a:gd name="T28" fmla="*/ 535 w 591"/>
              <a:gd name="T29" fmla="*/ 89 h 554"/>
              <a:gd name="T30" fmla="*/ 240 w 591"/>
              <a:gd name="T31" fmla="*/ 5 h 554"/>
              <a:gd name="T32" fmla="*/ 208 w 591"/>
              <a:gd name="T33" fmla="*/ 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91" h="554">
                <a:moveTo>
                  <a:pt x="208" y="0"/>
                </a:moveTo>
                <a:cubicBezTo>
                  <a:pt x="195" y="0"/>
                  <a:pt x="183" y="2"/>
                  <a:pt x="171" y="6"/>
                </a:cubicBezTo>
                <a:cubicBezTo>
                  <a:pt x="152" y="15"/>
                  <a:pt x="152" y="15"/>
                  <a:pt x="152" y="15"/>
                </a:cubicBezTo>
                <a:cubicBezTo>
                  <a:pt x="151" y="15"/>
                  <a:pt x="151" y="15"/>
                  <a:pt x="151" y="15"/>
                </a:cubicBezTo>
                <a:cubicBezTo>
                  <a:pt x="125" y="29"/>
                  <a:pt x="104" y="54"/>
                  <a:pt x="95" y="85"/>
                </a:cubicBezTo>
                <a:cubicBezTo>
                  <a:pt x="10" y="383"/>
                  <a:pt x="10" y="383"/>
                  <a:pt x="10" y="383"/>
                </a:cubicBezTo>
                <a:cubicBezTo>
                  <a:pt x="0" y="418"/>
                  <a:pt x="21" y="455"/>
                  <a:pt x="56" y="465"/>
                </a:cubicBezTo>
                <a:cubicBezTo>
                  <a:pt x="351" y="549"/>
                  <a:pt x="351" y="549"/>
                  <a:pt x="351" y="549"/>
                </a:cubicBezTo>
                <a:cubicBezTo>
                  <a:pt x="362" y="552"/>
                  <a:pt x="373" y="554"/>
                  <a:pt x="383" y="554"/>
                </a:cubicBezTo>
                <a:cubicBezTo>
                  <a:pt x="396" y="554"/>
                  <a:pt x="408" y="552"/>
                  <a:pt x="419" y="548"/>
                </a:cubicBezTo>
                <a:cubicBezTo>
                  <a:pt x="438" y="540"/>
                  <a:pt x="438" y="540"/>
                  <a:pt x="438" y="540"/>
                </a:cubicBezTo>
                <a:cubicBezTo>
                  <a:pt x="440" y="539"/>
                  <a:pt x="440" y="539"/>
                  <a:pt x="440" y="539"/>
                </a:cubicBezTo>
                <a:cubicBezTo>
                  <a:pt x="466" y="525"/>
                  <a:pt x="487" y="500"/>
                  <a:pt x="495" y="469"/>
                </a:cubicBezTo>
                <a:cubicBezTo>
                  <a:pt x="580" y="171"/>
                  <a:pt x="580" y="171"/>
                  <a:pt x="580" y="171"/>
                </a:cubicBezTo>
                <a:cubicBezTo>
                  <a:pt x="591" y="136"/>
                  <a:pt x="570" y="99"/>
                  <a:pt x="535" y="89"/>
                </a:cubicBezTo>
                <a:cubicBezTo>
                  <a:pt x="240" y="5"/>
                  <a:pt x="240" y="5"/>
                  <a:pt x="240" y="5"/>
                </a:cubicBezTo>
                <a:cubicBezTo>
                  <a:pt x="229" y="2"/>
                  <a:pt x="218" y="0"/>
                  <a:pt x="208" y="0"/>
                </a:cubicBezTo>
              </a:path>
            </a:pathLst>
          </a:custGeom>
          <a:solidFill>
            <a:srgbClr val="EA504C"/>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192" name="Freeform 87"/>
          <p:cNvSpPr>
            <a:spLocks/>
          </p:cNvSpPr>
          <p:nvPr/>
        </p:nvSpPr>
        <p:spPr bwMode="auto">
          <a:xfrm rot="19644892" flipV="1">
            <a:off x="6325369" y="3549439"/>
            <a:ext cx="603250" cy="609600"/>
          </a:xfrm>
          <a:custGeom>
            <a:avLst/>
            <a:gdLst>
              <a:gd name="T0" fmla="*/ 246 w 297"/>
              <a:gd name="T1" fmla="*/ 0 h 300"/>
              <a:gd name="T2" fmla="*/ 244 w 297"/>
              <a:gd name="T3" fmla="*/ 0 h 300"/>
              <a:gd name="T4" fmla="*/ 65 w 297"/>
              <a:gd name="T5" fmla="*/ 11 h 300"/>
              <a:gd name="T6" fmla="*/ 28 w 297"/>
              <a:gd name="T7" fmla="*/ 25 h 300"/>
              <a:gd name="T8" fmla="*/ 19 w 297"/>
              <a:gd name="T9" fmla="*/ 33 h 300"/>
              <a:gd name="T10" fmla="*/ 18 w 297"/>
              <a:gd name="T11" fmla="*/ 34 h 300"/>
              <a:gd name="T12" fmla="*/ 1 w 297"/>
              <a:gd name="T13" fmla="*/ 83 h 300"/>
              <a:gd name="T14" fmla="*/ 12 w 297"/>
              <a:gd name="T15" fmla="*/ 263 h 300"/>
              <a:gd name="T16" fmla="*/ 51 w 297"/>
              <a:gd name="T17" fmla="*/ 300 h 300"/>
              <a:gd name="T18" fmla="*/ 53 w 297"/>
              <a:gd name="T19" fmla="*/ 300 h 300"/>
              <a:gd name="T20" fmla="*/ 232 w 297"/>
              <a:gd name="T21" fmla="*/ 289 h 300"/>
              <a:gd name="T22" fmla="*/ 269 w 297"/>
              <a:gd name="T23" fmla="*/ 275 h 300"/>
              <a:gd name="T24" fmla="*/ 278 w 297"/>
              <a:gd name="T25" fmla="*/ 267 h 300"/>
              <a:gd name="T26" fmla="*/ 279 w 297"/>
              <a:gd name="T27" fmla="*/ 266 h 300"/>
              <a:gd name="T28" fmla="*/ 296 w 297"/>
              <a:gd name="T29" fmla="*/ 217 h 300"/>
              <a:gd name="T30" fmla="*/ 285 w 297"/>
              <a:gd name="T31" fmla="*/ 37 h 300"/>
              <a:gd name="T32" fmla="*/ 246 w 297"/>
              <a:gd name="T33" fmla="*/ 0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97" h="300">
                <a:moveTo>
                  <a:pt x="246" y="0"/>
                </a:moveTo>
                <a:cubicBezTo>
                  <a:pt x="245" y="0"/>
                  <a:pt x="245" y="0"/>
                  <a:pt x="244" y="0"/>
                </a:cubicBezTo>
                <a:cubicBezTo>
                  <a:pt x="65" y="11"/>
                  <a:pt x="65" y="11"/>
                  <a:pt x="65" y="11"/>
                </a:cubicBezTo>
                <a:cubicBezTo>
                  <a:pt x="51" y="12"/>
                  <a:pt x="38" y="17"/>
                  <a:pt x="28" y="25"/>
                </a:cubicBezTo>
                <a:cubicBezTo>
                  <a:pt x="19" y="33"/>
                  <a:pt x="19" y="33"/>
                  <a:pt x="19" y="33"/>
                </a:cubicBezTo>
                <a:cubicBezTo>
                  <a:pt x="18" y="34"/>
                  <a:pt x="18" y="34"/>
                  <a:pt x="18" y="34"/>
                </a:cubicBezTo>
                <a:cubicBezTo>
                  <a:pt x="7" y="47"/>
                  <a:pt x="0" y="64"/>
                  <a:pt x="1" y="83"/>
                </a:cubicBezTo>
                <a:cubicBezTo>
                  <a:pt x="12" y="263"/>
                  <a:pt x="12" y="263"/>
                  <a:pt x="12" y="263"/>
                </a:cubicBezTo>
                <a:cubicBezTo>
                  <a:pt x="13" y="284"/>
                  <a:pt x="30" y="300"/>
                  <a:pt x="51" y="300"/>
                </a:cubicBezTo>
                <a:cubicBezTo>
                  <a:pt x="52" y="300"/>
                  <a:pt x="52" y="300"/>
                  <a:pt x="53" y="300"/>
                </a:cubicBezTo>
                <a:cubicBezTo>
                  <a:pt x="232" y="289"/>
                  <a:pt x="232" y="289"/>
                  <a:pt x="232" y="289"/>
                </a:cubicBezTo>
                <a:cubicBezTo>
                  <a:pt x="246" y="288"/>
                  <a:pt x="259" y="283"/>
                  <a:pt x="269" y="275"/>
                </a:cubicBezTo>
                <a:cubicBezTo>
                  <a:pt x="278" y="267"/>
                  <a:pt x="278" y="267"/>
                  <a:pt x="278" y="267"/>
                </a:cubicBezTo>
                <a:cubicBezTo>
                  <a:pt x="279" y="266"/>
                  <a:pt x="279" y="266"/>
                  <a:pt x="279" y="266"/>
                </a:cubicBezTo>
                <a:cubicBezTo>
                  <a:pt x="290" y="253"/>
                  <a:pt x="297" y="236"/>
                  <a:pt x="296" y="217"/>
                </a:cubicBezTo>
                <a:cubicBezTo>
                  <a:pt x="285" y="37"/>
                  <a:pt x="285" y="37"/>
                  <a:pt x="285" y="37"/>
                </a:cubicBezTo>
                <a:cubicBezTo>
                  <a:pt x="284" y="16"/>
                  <a:pt x="267" y="0"/>
                  <a:pt x="246" y="0"/>
                </a:cubicBezTo>
              </a:path>
            </a:pathLst>
          </a:custGeom>
          <a:solidFill>
            <a:srgbClr val="FFC000"/>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193" name="Freeform 88"/>
          <p:cNvSpPr>
            <a:spLocks/>
          </p:cNvSpPr>
          <p:nvPr/>
        </p:nvSpPr>
        <p:spPr bwMode="auto">
          <a:xfrm flipV="1">
            <a:off x="8147161" y="4867835"/>
            <a:ext cx="336550" cy="333375"/>
          </a:xfrm>
          <a:custGeom>
            <a:avLst/>
            <a:gdLst>
              <a:gd name="T0" fmla="*/ 185 w 208"/>
              <a:gd name="T1" fmla="*/ 194 h 206"/>
              <a:gd name="T2" fmla="*/ 185 w 208"/>
              <a:gd name="T3" fmla="*/ 194 h 206"/>
              <a:gd name="T4" fmla="*/ 178 w 208"/>
              <a:gd name="T5" fmla="*/ 199 h 206"/>
              <a:gd name="T6" fmla="*/ 151 w 208"/>
              <a:gd name="T7" fmla="*/ 206 h 206"/>
              <a:gd name="T8" fmla="*/ 26 w 208"/>
              <a:gd name="T9" fmla="*/ 200 h 206"/>
              <a:gd name="T10" fmla="*/ 1 w 208"/>
              <a:gd name="T11" fmla="*/ 171 h 206"/>
              <a:gd name="T12" fmla="*/ 7 w 208"/>
              <a:gd name="T13" fmla="*/ 46 h 206"/>
              <a:gd name="T14" fmla="*/ 22 w 208"/>
              <a:gd name="T15" fmla="*/ 13 h 206"/>
              <a:gd name="T16" fmla="*/ 23 w 208"/>
              <a:gd name="T17" fmla="*/ 13 h 206"/>
              <a:gd name="T18" fmla="*/ 30 w 208"/>
              <a:gd name="T19" fmla="*/ 7 h 206"/>
              <a:gd name="T20" fmla="*/ 57 w 208"/>
              <a:gd name="T21" fmla="*/ 1 h 206"/>
              <a:gd name="T22" fmla="*/ 181 w 208"/>
              <a:gd name="T23" fmla="*/ 7 h 206"/>
              <a:gd name="T24" fmla="*/ 207 w 208"/>
              <a:gd name="T25" fmla="*/ 35 h 206"/>
              <a:gd name="T26" fmla="*/ 201 w 208"/>
              <a:gd name="T27" fmla="*/ 161 h 206"/>
              <a:gd name="T28" fmla="*/ 185 w 208"/>
              <a:gd name="T29" fmla="*/ 194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8" h="206">
                <a:moveTo>
                  <a:pt x="185" y="194"/>
                </a:moveTo>
                <a:cubicBezTo>
                  <a:pt x="185" y="194"/>
                  <a:pt x="185" y="194"/>
                  <a:pt x="185" y="194"/>
                </a:cubicBezTo>
                <a:cubicBezTo>
                  <a:pt x="178" y="199"/>
                  <a:pt x="178" y="199"/>
                  <a:pt x="178" y="199"/>
                </a:cubicBezTo>
                <a:cubicBezTo>
                  <a:pt x="170" y="204"/>
                  <a:pt x="161" y="206"/>
                  <a:pt x="151" y="206"/>
                </a:cubicBezTo>
                <a:cubicBezTo>
                  <a:pt x="26" y="200"/>
                  <a:pt x="26" y="200"/>
                  <a:pt x="26" y="200"/>
                </a:cubicBezTo>
                <a:cubicBezTo>
                  <a:pt x="12" y="199"/>
                  <a:pt x="0" y="186"/>
                  <a:pt x="1" y="171"/>
                </a:cubicBezTo>
                <a:cubicBezTo>
                  <a:pt x="7" y="46"/>
                  <a:pt x="7" y="46"/>
                  <a:pt x="7" y="46"/>
                </a:cubicBezTo>
                <a:cubicBezTo>
                  <a:pt x="8" y="33"/>
                  <a:pt x="13" y="21"/>
                  <a:pt x="22" y="13"/>
                </a:cubicBezTo>
                <a:cubicBezTo>
                  <a:pt x="23" y="13"/>
                  <a:pt x="23" y="13"/>
                  <a:pt x="23" y="13"/>
                </a:cubicBezTo>
                <a:cubicBezTo>
                  <a:pt x="30" y="7"/>
                  <a:pt x="30" y="7"/>
                  <a:pt x="30" y="7"/>
                </a:cubicBezTo>
                <a:cubicBezTo>
                  <a:pt x="38" y="3"/>
                  <a:pt x="47" y="0"/>
                  <a:pt x="57" y="1"/>
                </a:cubicBezTo>
                <a:cubicBezTo>
                  <a:pt x="181" y="7"/>
                  <a:pt x="181" y="7"/>
                  <a:pt x="181" y="7"/>
                </a:cubicBezTo>
                <a:cubicBezTo>
                  <a:pt x="196" y="7"/>
                  <a:pt x="208" y="20"/>
                  <a:pt x="207" y="35"/>
                </a:cubicBezTo>
                <a:cubicBezTo>
                  <a:pt x="201" y="161"/>
                  <a:pt x="201" y="161"/>
                  <a:pt x="201" y="161"/>
                </a:cubicBezTo>
                <a:cubicBezTo>
                  <a:pt x="200" y="174"/>
                  <a:pt x="194" y="185"/>
                  <a:pt x="185" y="194"/>
                </a:cubicBezTo>
                <a:close/>
              </a:path>
            </a:pathLst>
          </a:custGeom>
          <a:solidFill>
            <a:srgbClr val="FFC000"/>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194" name="Freeform 89"/>
          <p:cNvSpPr>
            <a:spLocks/>
          </p:cNvSpPr>
          <p:nvPr/>
        </p:nvSpPr>
        <p:spPr bwMode="auto">
          <a:xfrm rot="12615520" flipV="1">
            <a:off x="9740814" y="4545662"/>
            <a:ext cx="810073" cy="795761"/>
          </a:xfrm>
          <a:custGeom>
            <a:avLst/>
            <a:gdLst>
              <a:gd name="T0" fmla="*/ 495 w 554"/>
              <a:gd name="T1" fmla="*/ 34 h 545"/>
              <a:gd name="T2" fmla="*/ 496 w 554"/>
              <a:gd name="T3" fmla="*/ 36 h 545"/>
              <a:gd name="T4" fmla="*/ 512 w 554"/>
              <a:gd name="T5" fmla="*/ 52 h 545"/>
              <a:gd name="T6" fmla="*/ 536 w 554"/>
              <a:gd name="T7" fmla="*/ 122 h 545"/>
              <a:gd name="T8" fmla="*/ 552 w 554"/>
              <a:gd name="T9" fmla="*/ 452 h 545"/>
              <a:gd name="T10" fmla="*/ 483 w 554"/>
              <a:gd name="T11" fmla="*/ 527 h 545"/>
              <a:gd name="T12" fmla="*/ 149 w 554"/>
              <a:gd name="T13" fmla="*/ 543 h 545"/>
              <a:gd name="T14" fmla="*/ 59 w 554"/>
              <a:gd name="T15" fmla="*/ 510 h 545"/>
              <a:gd name="T16" fmla="*/ 58 w 554"/>
              <a:gd name="T17" fmla="*/ 510 h 545"/>
              <a:gd name="T18" fmla="*/ 42 w 554"/>
              <a:gd name="T19" fmla="*/ 493 h 545"/>
              <a:gd name="T20" fmla="*/ 18 w 554"/>
              <a:gd name="T21" fmla="*/ 423 h 545"/>
              <a:gd name="T22" fmla="*/ 2 w 554"/>
              <a:gd name="T23" fmla="*/ 93 h 545"/>
              <a:gd name="T24" fmla="*/ 71 w 554"/>
              <a:gd name="T25" fmla="*/ 17 h 545"/>
              <a:gd name="T26" fmla="*/ 405 w 554"/>
              <a:gd name="T27" fmla="*/ 2 h 545"/>
              <a:gd name="T28" fmla="*/ 495 w 554"/>
              <a:gd name="T29" fmla="*/ 34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4" h="545">
                <a:moveTo>
                  <a:pt x="495" y="34"/>
                </a:moveTo>
                <a:cubicBezTo>
                  <a:pt x="496" y="36"/>
                  <a:pt x="496" y="36"/>
                  <a:pt x="496" y="36"/>
                </a:cubicBezTo>
                <a:cubicBezTo>
                  <a:pt x="512" y="52"/>
                  <a:pt x="512" y="52"/>
                  <a:pt x="512" y="52"/>
                </a:cubicBezTo>
                <a:cubicBezTo>
                  <a:pt x="526" y="72"/>
                  <a:pt x="535" y="95"/>
                  <a:pt x="536" y="122"/>
                </a:cubicBezTo>
                <a:cubicBezTo>
                  <a:pt x="552" y="452"/>
                  <a:pt x="552" y="452"/>
                  <a:pt x="552" y="452"/>
                </a:cubicBezTo>
                <a:cubicBezTo>
                  <a:pt x="554" y="492"/>
                  <a:pt x="523" y="525"/>
                  <a:pt x="483" y="527"/>
                </a:cubicBezTo>
                <a:cubicBezTo>
                  <a:pt x="149" y="543"/>
                  <a:pt x="149" y="543"/>
                  <a:pt x="149" y="543"/>
                </a:cubicBezTo>
                <a:cubicBezTo>
                  <a:pt x="115" y="545"/>
                  <a:pt x="83" y="532"/>
                  <a:pt x="59" y="510"/>
                </a:cubicBezTo>
                <a:cubicBezTo>
                  <a:pt x="58" y="510"/>
                  <a:pt x="58" y="510"/>
                  <a:pt x="58" y="510"/>
                </a:cubicBezTo>
                <a:cubicBezTo>
                  <a:pt x="42" y="493"/>
                  <a:pt x="42" y="493"/>
                  <a:pt x="42" y="493"/>
                </a:cubicBezTo>
                <a:cubicBezTo>
                  <a:pt x="28" y="473"/>
                  <a:pt x="19" y="449"/>
                  <a:pt x="18" y="423"/>
                </a:cubicBezTo>
                <a:cubicBezTo>
                  <a:pt x="2" y="93"/>
                  <a:pt x="2" y="93"/>
                  <a:pt x="2" y="93"/>
                </a:cubicBezTo>
                <a:cubicBezTo>
                  <a:pt x="0" y="53"/>
                  <a:pt x="31" y="19"/>
                  <a:pt x="71" y="17"/>
                </a:cubicBezTo>
                <a:cubicBezTo>
                  <a:pt x="405" y="2"/>
                  <a:pt x="405" y="2"/>
                  <a:pt x="405" y="2"/>
                </a:cubicBezTo>
                <a:cubicBezTo>
                  <a:pt x="439" y="0"/>
                  <a:pt x="471" y="13"/>
                  <a:pt x="495" y="34"/>
                </a:cubicBezTo>
                <a:close/>
              </a:path>
            </a:pathLst>
          </a:custGeom>
          <a:solidFill>
            <a:srgbClr val="40CAD8"/>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195" name="Freeform 90"/>
          <p:cNvSpPr>
            <a:spLocks/>
          </p:cNvSpPr>
          <p:nvPr/>
        </p:nvSpPr>
        <p:spPr bwMode="auto">
          <a:xfrm rot="16200000" flipV="1">
            <a:off x="10943282" y="5480025"/>
            <a:ext cx="498475" cy="534988"/>
          </a:xfrm>
          <a:custGeom>
            <a:avLst/>
            <a:gdLst>
              <a:gd name="T0" fmla="*/ 302 w 308"/>
              <a:gd name="T1" fmla="*/ 100 h 330"/>
              <a:gd name="T2" fmla="*/ 302 w 308"/>
              <a:gd name="T3" fmla="*/ 101 h 330"/>
              <a:gd name="T4" fmla="*/ 306 w 308"/>
              <a:gd name="T5" fmla="*/ 112 h 330"/>
              <a:gd name="T6" fmla="*/ 303 w 308"/>
              <a:gd name="T7" fmla="*/ 148 h 330"/>
              <a:gd name="T8" fmla="*/ 243 w 308"/>
              <a:gd name="T9" fmla="*/ 303 h 330"/>
              <a:gd name="T10" fmla="*/ 197 w 308"/>
              <a:gd name="T11" fmla="*/ 323 h 330"/>
              <a:gd name="T12" fmla="*/ 41 w 308"/>
              <a:gd name="T13" fmla="*/ 263 h 330"/>
              <a:gd name="T14" fmla="*/ 6 w 308"/>
              <a:gd name="T15" fmla="*/ 230 h 330"/>
              <a:gd name="T16" fmla="*/ 6 w 308"/>
              <a:gd name="T17" fmla="*/ 230 h 330"/>
              <a:gd name="T18" fmla="*/ 2 w 308"/>
              <a:gd name="T19" fmla="*/ 219 h 330"/>
              <a:gd name="T20" fmla="*/ 5 w 308"/>
              <a:gd name="T21" fmla="*/ 182 h 330"/>
              <a:gd name="T22" fmla="*/ 65 w 308"/>
              <a:gd name="T23" fmla="*/ 28 h 330"/>
              <a:gd name="T24" fmla="*/ 111 w 308"/>
              <a:gd name="T25" fmla="*/ 7 h 330"/>
              <a:gd name="T26" fmla="*/ 267 w 308"/>
              <a:gd name="T27" fmla="*/ 67 h 330"/>
              <a:gd name="T28" fmla="*/ 302 w 308"/>
              <a:gd name="T29" fmla="*/ 10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8" h="330">
                <a:moveTo>
                  <a:pt x="302" y="100"/>
                </a:moveTo>
                <a:cubicBezTo>
                  <a:pt x="302" y="101"/>
                  <a:pt x="302" y="101"/>
                  <a:pt x="302" y="101"/>
                </a:cubicBezTo>
                <a:cubicBezTo>
                  <a:pt x="306" y="112"/>
                  <a:pt x="306" y="112"/>
                  <a:pt x="306" y="112"/>
                </a:cubicBezTo>
                <a:cubicBezTo>
                  <a:pt x="308" y="124"/>
                  <a:pt x="308" y="136"/>
                  <a:pt x="303" y="148"/>
                </a:cubicBezTo>
                <a:cubicBezTo>
                  <a:pt x="243" y="303"/>
                  <a:pt x="243" y="303"/>
                  <a:pt x="243" y="303"/>
                </a:cubicBezTo>
                <a:cubicBezTo>
                  <a:pt x="236" y="321"/>
                  <a:pt x="215" y="330"/>
                  <a:pt x="197" y="323"/>
                </a:cubicBezTo>
                <a:cubicBezTo>
                  <a:pt x="41" y="263"/>
                  <a:pt x="41" y="263"/>
                  <a:pt x="41" y="263"/>
                </a:cubicBezTo>
                <a:cubicBezTo>
                  <a:pt x="25" y="257"/>
                  <a:pt x="13" y="245"/>
                  <a:pt x="6" y="230"/>
                </a:cubicBezTo>
                <a:cubicBezTo>
                  <a:pt x="6" y="230"/>
                  <a:pt x="6" y="230"/>
                  <a:pt x="6" y="230"/>
                </a:cubicBezTo>
                <a:cubicBezTo>
                  <a:pt x="2" y="219"/>
                  <a:pt x="2" y="219"/>
                  <a:pt x="2" y="219"/>
                </a:cubicBezTo>
                <a:cubicBezTo>
                  <a:pt x="0" y="207"/>
                  <a:pt x="0" y="194"/>
                  <a:pt x="5" y="182"/>
                </a:cubicBezTo>
                <a:cubicBezTo>
                  <a:pt x="65" y="28"/>
                  <a:pt x="65" y="28"/>
                  <a:pt x="65" y="28"/>
                </a:cubicBezTo>
                <a:cubicBezTo>
                  <a:pt x="72" y="9"/>
                  <a:pt x="92" y="0"/>
                  <a:pt x="111" y="7"/>
                </a:cubicBezTo>
                <a:cubicBezTo>
                  <a:pt x="267" y="67"/>
                  <a:pt x="267" y="67"/>
                  <a:pt x="267" y="67"/>
                </a:cubicBezTo>
                <a:cubicBezTo>
                  <a:pt x="283" y="73"/>
                  <a:pt x="295" y="86"/>
                  <a:pt x="302" y="100"/>
                </a:cubicBezTo>
                <a:close/>
              </a:path>
            </a:pathLst>
          </a:custGeom>
          <a:solidFill>
            <a:srgbClr val="FFC000"/>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196" name="Freeform 91"/>
          <p:cNvSpPr>
            <a:spLocks/>
          </p:cNvSpPr>
          <p:nvPr/>
        </p:nvSpPr>
        <p:spPr bwMode="auto">
          <a:xfrm flipV="1">
            <a:off x="10090150" y="5886465"/>
            <a:ext cx="884238" cy="849313"/>
          </a:xfrm>
          <a:custGeom>
            <a:avLst/>
            <a:gdLst>
              <a:gd name="T0" fmla="*/ 195 w 629"/>
              <a:gd name="T1" fmla="*/ 0 h 604"/>
              <a:gd name="T2" fmla="*/ 139 w 629"/>
              <a:gd name="T3" fmla="*/ 12 h 604"/>
              <a:gd name="T4" fmla="*/ 118 w 629"/>
              <a:gd name="T5" fmla="*/ 24 h 604"/>
              <a:gd name="T6" fmla="*/ 117 w 629"/>
              <a:gd name="T7" fmla="*/ 25 h 604"/>
              <a:gd name="T8" fmla="*/ 64 w 629"/>
              <a:gd name="T9" fmla="*/ 111 h 604"/>
              <a:gd name="T10" fmla="*/ 7 w 629"/>
              <a:gd name="T11" fmla="*/ 459 h 604"/>
              <a:gd name="T12" fmla="*/ 70 w 629"/>
              <a:gd name="T13" fmla="*/ 546 h 604"/>
              <a:gd name="T14" fmla="*/ 414 w 629"/>
              <a:gd name="T15" fmla="*/ 602 h 604"/>
              <a:gd name="T16" fmla="*/ 435 w 629"/>
              <a:gd name="T17" fmla="*/ 604 h 604"/>
              <a:gd name="T18" fmla="*/ 491 w 629"/>
              <a:gd name="T19" fmla="*/ 592 h 604"/>
              <a:gd name="T20" fmla="*/ 511 w 629"/>
              <a:gd name="T21" fmla="*/ 580 h 604"/>
              <a:gd name="T22" fmla="*/ 513 w 629"/>
              <a:gd name="T23" fmla="*/ 579 h 604"/>
              <a:gd name="T24" fmla="*/ 566 w 629"/>
              <a:gd name="T25" fmla="*/ 492 h 604"/>
              <a:gd name="T26" fmla="*/ 623 w 629"/>
              <a:gd name="T27" fmla="*/ 145 h 604"/>
              <a:gd name="T28" fmla="*/ 560 w 629"/>
              <a:gd name="T29" fmla="*/ 58 h 604"/>
              <a:gd name="T30" fmla="*/ 216 w 629"/>
              <a:gd name="T31" fmla="*/ 2 h 604"/>
              <a:gd name="T32" fmla="*/ 195 w 629"/>
              <a:gd name="T33" fmla="*/ 0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29" h="604">
                <a:moveTo>
                  <a:pt x="195" y="0"/>
                </a:moveTo>
                <a:cubicBezTo>
                  <a:pt x="175" y="0"/>
                  <a:pt x="156" y="4"/>
                  <a:pt x="139" y="12"/>
                </a:cubicBezTo>
                <a:cubicBezTo>
                  <a:pt x="118" y="24"/>
                  <a:pt x="118" y="24"/>
                  <a:pt x="118" y="24"/>
                </a:cubicBezTo>
                <a:cubicBezTo>
                  <a:pt x="117" y="25"/>
                  <a:pt x="117" y="25"/>
                  <a:pt x="117" y="25"/>
                </a:cubicBezTo>
                <a:cubicBezTo>
                  <a:pt x="90" y="45"/>
                  <a:pt x="70" y="75"/>
                  <a:pt x="64" y="111"/>
                </a:cubicBezTo>
                <a:cubicBezTo>
                  <a:pt x="7" y="459"/>
                  <a:pt x="7" y="459"/>
                  <a:pt x="7" y="459"/>
                </a:cubicBezTo>
                <a:cubicBezTo>
                  <a:pt x="0" y="500"/>
                  <a:pt x="28" y="539"/>
                  <a:pt x="70" y="546"/>
                </a:cubicBezTo>
                <a:cubicBezTo>
                  <a:pt x="414" y="602"/>
                  <a:pt x="414" y="602"/>
                  <a:pt x="414" y="602"/>
                </a:cubicBezTo>
                <a:cubicBezTo>
                  <a:pt x="421" y="603"/>
                  <a:pt x="428" y="604"/>
                  <a:pt x="435" y="604"/>
                </a:cubicBezTo>
                <a:cubicBezTo>
                  <a:pt x="455" y="604"/>
                  <a:pt x="474" y="599"/>
                  <a:pt x="491" y="592"/>
                </a:cubicBezTo>
                <a:cubicBezTo>
                  <a:pt x="511" y="580"/>
                  <a:pt x="511" y="580"/>
                  <a:pt x="511" y="580"/>
                </a:cubicBezTo>
                <a:cubicBezTo>
                  <a:pt x="513" y="579"/>
                  <a:pt x="513" y="579"/>
                  <a:pt x="513" y="579"/>
                </a:cubicBezTo>
                <a:cubicBezTo>
                  <a:pt x="540" y="559"/>
                  <a:pt x="560" y="529"/>
                  <a:pt x="566" y="492"/>
                </a:cubicBezTo>
                <a:cubicBezTo>
                  <a:pt x="623" y="145"/>
                  <a:pt x="623" y="145"/>
                  <a:pt x="623" y="145"/>
                </a:cubicBezTo>
                <a:cubicBezTo>
                  <a:pt x="629" y="103"/>
                  <a:pt x="601" y="65"/>
                  <a:pt x="560" y="58"/>
                </a:cubicBezTo>
                <a:cubicBezTo>
                  <a:pt x="216" y="2"/>
                  <a:pt x="216" y="2"/>
                  <a:pt x="216" y="2"/>
                </a:cubicBezTo>
                <a:cubicBezTo>
                  <a:pt x="209" y="1"/>
                  <a:pt x="202" y="0"/>
                  <a:pt x="195" y="0"/>
                </a:cubicBezTo>
              </a:path>
            </a:pathLst>
          </a:custGeom>
          <a:solidFill>
            <a:srgbClr val="40CAD8"/>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197" name="Freeform 92"/>
          <p:cNvSpPr>
            <a:spLocks/>
          </p:cNvSpPr>
          <p:nvPr/>
        </p:nvSpPr>
        <p:spPr bwMode="auto">
          <a:xfrm flipV="1">
            <a:off x="8242712" y="5819599"/>
            <a:ext cx="1063625" cy="979488"/>
          </a:xfrm>
          <a:custGeom>
            <a:avLst/>
            <a:gdLst>
              <a:gd name="T0" fmla="*/ 412 w 657"/>
              <a:gd name="T1" fmla="*/ 599 h 605"/>
              <a:gd name="T2" fmla="*/ 411 w 657"/>
              <a:gd name="T3" fmla="*/ 599 h 605"/>
              <a:gd name="T4" fmla="*/ 390 w 657"/>
              <a:gd name="T5" fmla="*/ 603 h 605"/>
              <a:gd name="T6" fmla="*/ 321 w 657"/>
              <a:gd name="T7" fmla="*/ 589 h 605"/>
              <a:gd name="T8" fmla="*/ 45 w 657"/>
              <a:gd name="T9" fmla="*/ 435 h 605"/>
              <a:gd name="T10" fmla="*/ 18 w 657"/>
              <a:gd name="T11" fmla="*/ 342 h 605"/>
              <a:gd name="T12" fmla="*/ 173 w 657"/>
              <a:gd name="T13" fmla="*/ 63 h 605"/>
              <a:gd name="T14" fmla="*/ 245 w 657"/>
              <a:gd name="T15" fmla="*/ 6 h 605"/>
              <a:gd name="T16" fmla="*/ 246 w 657"/>
              <a:gd name="T17" fmla="*/ 6 h 605"/>
              <a:gd name="T18" fmla="*/ 268 w 657"/>
              <a:gd name="T19" fmla="*/ 2 h 605"/>
              <a:gd name="T20" fmla="*/ 336 w 657"/>
              <a:gd name="T21" fmla="*/ 17 h 605"/>
              <a:gd name="T22" fmla="*/ 612 w 657"/>
              <a:gd name="T23" fmla="*/ 170 h 605"/>
              <a:gd name="T24" fmla="*/ 639 w 657"/>
              <a:gd name="T25" fmla="*/ 263 h 605"/>
              <a:gd name="T26" fmla="*/ 484 w 657"/>
              <a:gd name="T27" fmla="*/ 542 h 605"/>
              <a:gd name="T28" fmla="*/ 412 w 657"/>
              <a:gd name="T29" fmla="*/ 599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57" h="605">
                <a:moveTo>
                  <a:pt x="412" y="599"/>
                </a:moveTo>
                <a:cubicBezTo>
                  <a:pt x="411" y="599"/>
                  <a:pt x="411" y="599"/>
                  <a:pt x="411" y="599"/>
                </a:cubicBezTo>
                <a:cubicBezTo>
                  <a:pt x="390" y="603"/>
                  <a:pt x="390" y="603"/>
                  <a:pt x="390" y="603"/>
                </a:cubicBezTo>
                <a:cubicBezTo>
                  <a:pt x="367" y="605"/>
                  <a:pt x="343" y="601"/>
                  <a:pt x="321" y="589"/>
                </a:cubicBezTo>
                <a:cubicBezTo>
                  <a:pt x="45" y="435"/>
                  <a:pt x="45" y="435"/>
                  <a:pt x="45" y="435"/>
                </a:cubicBezTo>
                <a:cubicBezTo>
                  <a:pt x="12" y="417"/>
                  <a:pt x="0" y="375"/>
                  <a:pt x="18" y="342"/>
                </a:cubicBezTo>
                <a:cubicBezTo>
                  <a:pt x="173" y="63"/>
                  <a:pt x="173" y="63"/>
                  <a:pt x="173" y="63"/>
                </a:cubicBezTo>
                <a:cubicBezTo>
                  <a:pt x="189" y="34"/>
                  <a:pt x="216" y="15"/>
                  <a:pt x="245" y="6"/>
                </a:cubicBezTo>
                <a:cubicBezTo>
                  <a:pt x="246" y="6"/>
                  <a:pt x="246" y="6"/>
                  <a:pt x="246" y="6"/>
                </a:cubicBezTo>
                <a:cubicBezTo>
                  <a:pt x="268" y="2"/>
                  <a:pt x="268" y="2"/>
                  <a:pt x="268" y="2"/>
                </a:cubicBezTo>
                <a:cubicBezTo>
                  <a:pt x="291" y="0"/>
                  <a:pt x="315" y="4"/>
                  <a:pt x="336" y="17"/>
                </a:cubicBezTo>
                <a:cubicBezTo>
                  <a:pt x="612" y="170"/>
                  <a:pt x="612" y="170"/>
                  <a:pt x="612" y="170"/>
                </a:cubicBezTo>
                <a:cubicBezTo>
                  <a:pt x="646" y="188"/>
                  <a:pt x="657" y="230"/>
                  <a:pt x="639" y="263"/>
                </a:cubicBezTo>
                <a:cubicBezTo>
                  <a:pt x="484" y="542"/>
                  <a:pt x="484" y="542"/>
                  <a:pt x="484" y="542"/>
                </a:cubicBezTo>
                <a:cubicBezTo>
                  <a:pt x="468" y="571"/>
                  <a:pt x="442" y="591"/>
                  <a:pt x="412" y="59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198" name="Freeform 94"/>
          <p:cNvSpPr>
            <a:spLocks/>
          </p:cNvSpPr>
          <p:nvPr/>
        </p:nvSpPr>
        <p:spPr bwMode="auto">
          <a:xfrm flipV="1">
            <a:off x="6930779" y="4882254"/>
            <a:ext cx="450850" cy="463550"/>
          </a:xfrm>
          <a:custGeom>
            <a:avLst/>
            <a:gdLst>
              <a:gd name="T0" fmla="*/ 263 w 278"/>
              <a:gd name="T1" fmla="*/ 240 h 286"/>
              <a:gd name="T2" fmla="*/ 262 w 278"/>
              <a:gd name="T3" fmla="*/ 241 h 286"/>
              <a:gd name="T4" fmla="*/ 255 w 278"/>
              <a:gd name="T5" fmla="*/ 249 h 286"/>
              <a:gd name="T6" fmla="*/ 222 w 278"/>
              <a:gd name="T7" fmla="*/ 264 h 286"/>
              <a:gd name="T8" fmla="*/ 62 w 278"/>
              <a:gd name="T9" fmla="*/ 284 h 286"/>
              <a:gd name="T10" fmla="*/ 22 w 278"/>
              <a:gd name="T11" fmla="*/ 253 h 286"/>
              <a:gd name="T12" fmla="*/ 2 w 278"/>
              <a:gd name="T13" fmla="*/ 91 h 286"/>
              <a:gd name="T14" fmla="*/ 14 w 278"/>
              <a:gd name="T15" fmla="*/ 46 h 286"/>
              <a:gd name="T16" fmla="*/ 15 w 278"/>
              <a:gd name="T17" fmla="*/ 45 h 286"/>
              <a:gd name="T18" fmla="*/ 23 w 278"/>
              <a:gd name="T19" fmla="*/ 37 h 286"/>
              <a:gd name="T20" fmla="*/ 55 w 278"/>
              <a:gd name="T21" fmla="*/ 22 h 286"/>
              <a:gd name="T22" fmla="*/ 216 w 278"/>
              <a:gd name="T23" fmla="*/ 2 h 286"/>
              <a:gd name="T24" fmla="*/ 255 w 278"/>
              <a:gd name="T25" fmla="*/ 33 h 286"/>
              <a:gd name="T26" fmla="*/ 275 w 278"/>
              <a:gd name="T27" fmla="*/ 195 h 286"/>
              <a:gd name="T28" fmla="*/ 263 w 278"/>
              <a:gd name="T29" fmla="*/ 24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8" h="286">
                <a:moveTo>
                  <a:pt x="263" y="240"/>
                </a:moveTo>
                <a:cubicBezTo>
                  <a:pt x="262" y="241"/>
                  <a:pt x="262" y="241"/>
                  <a:pt x="262" y="241"/>
                </a:cubicBezTo>
                <a:cubicBezTo>
                  <a:pt x="255" y="249"/>
                  <a:pt x="255" y="249"/>
                  <a:pt x="255" y="249"/>
                </a:cubicBezTo>
                <a:cubicBezTo>
                  <a:pt x="246" y="257"/>
                  <a:pt x="235" y="262"/>
                  <a:pt x="222" y="264"/>
                </a:cubicBezTo>
                <a:cubicBezTo>
                  <a:pt x="62" y="284"/>
                  <a:pt x="62" y="284"/>
                  <a:pt x="62" y="284"/>
                </a:cubicBezTo>
                <a:cubicBezTo>
                  <a:pt x="42" y="286"/>
                  <a:pt x="25" y="272"/>
                  <a:pt x="22" y="253"/>
                </a:cubicBezTo>
                <a:cubicBezTo>
                  <a:pt x="2" y="91"/>
                  <a:pt x="2" y="91"/>
                  <a:pt x="2" y="91"/>
                </a:cubicBezTo>
                <a:cubicBezTo>
                  <a:pt x="0" y="74"/>
                  <a:pt x="5" y="58"/>
                  <a:pt x="14" y="46"/>
                </a:cubicBezTo>
                <a:cubicBezTo>
                  <a:pt x="15" y="45"/>
                  <a:pt x="15" y="45"/>
                  <a:pt x="15" y="45"/>
                </a:cubicBezTo>
                <a:cubicBezTo>
                  <a:pt x="23" y="37"/>
                  <a:pt x="23" y="37"/>
                  <a:pt x="23" y="37"/>
                </a:cubicBezTo>
                <a:cubicBezTo>
                  <a:pt x="32" y="29"/>
                  <a:pt x="43" y="24"/>
                  <a:pt x="55" y="22"/>
                </a:cubicBezTo>
                <a:cubicBezTo>
                  <a:pt x="216" y="2"/>
                  <a:pt x="216" y="2"/>
                  <a:pt x="216" y="2"/>
                </a:cubicBezTo>
                <a:cubicBezTo>
                  <a:pt x="235" y="0"/>
                  <a:pt x="253" y="14"/>
                  <a:pt x="255" y="33"/>
                </a:cubicBezTo>
                <a:cubicBezTo>
                  <a:pt x="275" y="195"/>
                  <a:pt x="275" y="195"/>
                  <a:pt x="275" y="195"/>
                </a:cubicBezTo>
                <a:cubicBezTo>
                  <a:pt x="278" y="212"/>
                  <a:pt x="273" y="228"/>
                  <a:pt x="263" y="240"/>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199" name="Freeform 95"/>
          <p:cNvSpPr>
            <a:spLocks/>
          </p:cNvSpPr>
          <p:nvPr/>
        </p:nvSpPr>
        <p:spPr bwMode="auto">
          <a:xfrm rot="2339099" flipV="1">
            <a:off x="8383172" y="5176475"/>
            <a:ext cx="711200" cy="649288"/>
          </a:xfrm>
          <a:custGeom>
            <a:avLst/>
            <a:gdLst>
              <a:gd name="T0" fmla="*/ 200 w 439"/>
              <a:gd name="T1" fmla="*/ 0 h 401"/>
              <a:gd name="T2" fmla="*/ 185 w 439"/>
              <a:gd name="T3" fmla="*/ 1 h 401"/>
              <a:gd name="T4" fmla="*/ 185 w 439"/>
              <a:gd name="T5" fmla="*/ 1 h 401"/>
              <a:gd name="T6" fmla="*/ 134 w 439"/>
              <a:gd name="T7" fmla="*/ 34 h 401"/>
              <a:gd name="T8" fmla="*/ 14 w 439"/>
              <a:gd name="T9" fmla="*/ 206 h 401"/>
              <a:gd name="T10" fmla="*/ 26 w 439"/>
              <a:gd name="T11" fmla="*/ 268 h 401"/>
              <a:gd name="T12" fmla="*/ 196 w 439"/>
              <a:gd name="T13" fmla="*/ 387 h 401"/>
              <a:gd name="T14" fmla="*/ 240 w 439"/>
              <a:gd name="T15" fmla="*/ 401 h 401"/>
              <a:gd name="T16" fmla="*/ 254 w 439"/>
              <a:gd name="T17" fmla="*/ 400 h 401"/>
              <a:gd name="T18" fmla="*/ 255 w 439"/>
              <a:gd name="T19" fmla="*/ 399 h 401"/>
              <a:gd name="T20" fmla="*/ 306 w 439"/>
              <a:gd name="T21" fmla="*/ 367 h 401"/>
              <a:gd name="T22" fmla="*/ 425 w 439"/>
              <a:gd name="T23" fmla="*/ 195 h 401"/>
              <a:gd name="T24" fmla="*/ 414 w 439"/>
              <a:gd name="T25" fmla="*/ 132 h 401"/>
              <a:gd name="T26" fmla="*/ 244 w 439"/>
              <a:gd name="T27" fmla="*/ 14 h 401"/>
              <a:gd name="T28" fmla="*/ 200 w 439"/>
              <a:gd name="T29" fmla="*/ 0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39" h="401">
                <a:moveTo>
                  <a:pt x="200" y="0"/>
                </a:moveTo>
                <a:cubicBezTo>
                  <a:pt x="185" y="1"/>
                  <a:pt x="185" y="1"/>
                  <a:pt x="185" y="1"/>
                </a:cubicBezTo>
                <a:cubicBezTo>
                  <a:pt x="185" y="1"/>
                  <a:pt x="185" y="1"/>
                  <a:pt x="185" y="1"/>
                </a:cubicBezTo>
                <a:cubicBezTo>
                  <a:pt x="165" y="5"/>
                  <a:pt x="146" y="16"/>
                  <a:pt x="134" y="34"/>
                </a:cubicBezTo>
                <a:cubicBezTo>
                  <a:pt x="14" y="206"/>
                  <a:pt x="14" y="206"/>
                  <a:pt x="14" y="206"/>
                </a:cubicBezTo>
                <a:cubicBezTo>
                  <a:pt x="0" y="226"/>
                  <a:pt x="5" y="254"/>
                  <a:pt x="26" y="268"/>
                </a:cubicBezTo>
                <a:cubicBezTo>
                  <a:pt x="196" y="387"/>
                  <a:pt x="196" y="387"/>
                  <a:pt x="196" y="387"/>
                </a:cubicBezTo>
                <a:cubicBezTo>
                  <a:pt x="209" y="396"/>
                  <a:pt x="225" y="401"/>
                  <a:pt x="240" y="401"/>
                </a:cubicBezTo>
                <a:cubicBezTo>
                  <a:pt x="254" y="400"/>
                  <a:pt x="254" y="400"/>
                  <a:pt x="254" y="400"/>
                </a:cubicBezTo>
                <a:cubicBezTo>
                  <a:pt x="255" y="399"/>
                  <a:pt x="255" y="399"/>
                  <a:pt x="255" y="399"/>
                </a:cubicBezTo>
                <a:cubicBezTo>
                  <a:pt x="275" y="396"/>
                  <a:pt x="293" y="385"/>
                  <a:pt x="306" y="367"/>
                </a:cubicBezTo>
                <a:cubicBezTo>
                  <a:pt x="425" y="195"/>
                  <a:pt x="425" y="195"/>
                  <a:pt x="425" y="195"/>
                </a:cubicBezTo>
                <a:cubicBezTo>
                  <a:pt x="439" y="175"/>
                  <a:pt x="434" y="147"/>
                  <a:pt x="414" y="132"/>
                </a:cubicBezTo>
                <a:cubicBezTo>
                  <a:pt x="244" y="14"/>
                  <a:pt x="244" y="14"/>
                  <a:pt x="244" y="14"/>
                </a:cubicBezTo>
                <a:cubicBezTo>
                  <a:pt x="230" y="5"/>
                  <a:pt x="215" y="0"/>
                  <a:pt x="200" y="0"/>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00" name="Freeform 96"/>
          <p:cNvSpPr>
            <a:spLocks/>
          </p:cNvSpPr>
          <p:nvPr/>
        </p:nvSpPr>
        <p:spPr bwMode="auto">
          <a:xfrm rot="16855821" flipV="1">
            <a:off x="7609841" y="4271763"/>
            <a:ext cx="587375" cy="630238"/>
          </a:xfrm>
          <a:custGeom>
            <a:avLst/>
            <a:gdLst>
              <a:gd name="T0" fmla="*/ 354 w 363"/>
              <a:gd name="T1" fmla="*/ 270 h 389"/>
              <a:gd name="T2" fmla="*/ 354 w 363"/>
              <a:gd name="T3" fmla="*/ 271 h 389"/>
              <a:gd name="T4" fmla="*/ 347 w 363"/>
              <a:gd name="T5" fmla="*/ 283 h 389"/>
              <a:gd name="T6" fmla="*/ 314 w 363"/>
              <a:gd name="T7" fmla="*/ 310 h 389"/>
              <a:gd name="T8" fmla="*/ 134 w 363"/>
              <a:gd name="T9" fmla="*/ 381 h 389"/>
              <a:gd name="T10" fmla="*/ 79 w 363"/>
              <a:gd name="T11" fmla="*/ 357 h 389"/>
              <a:gd name="T12" fmla="*/ 7 w 363"/>
              <a:gd name="T13" fmla="*/ 176 h 389"/>
              <a:gd name="T14" fmla="*/ 8 w 363"/>
              <a:gd name="T15" fmla="*/ 119 h 389"/>
              <a:gd name="T16" fmla="*/ 8 w 363"/>
              <a:gd name="T17" fmla="*/ 119 h 389"/>
              <a:gd name="T18" fmla="*/ 15 w 363"/>
              <a:gd name="T19" fmla="*/ 107 h 389"/>
              <a:gd name="T20" fmla="*/ 49 w 363"/>
              <a:gd name="T21" fmla="*/ 80 h 389"/>
              <a:gd name="T22" fmla="*/ 228 w 363"/>
              <a:gd name="T23" fmla="*/ 9 h 389"/>
              <a:gd name="T24" fmla="*/ 283 w 363"/>
              <a:gd name="T25" fmla="*/ 32 h 389"/>
              <a:gd name="T26" fmla="*/ 355 w 363"/>
              <a:gd name="T27" fmla="*/ 214 h 389"/>
              <a:gd name="T28" fmla="*/ 354 w 363"/>
              <a:gd name="T29" fmla="*/ 270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3" h="389">
                <a:moveTo>
                  <a:pt x="354" y="270"/>
                </a:moveTo>
                <a:cubicBezTo>
                  <a:pt x="354" y="271"/>
                  <a:pt x="354" y="271"/>
                  <a:pt x="354" y="271"/>
                </a:cubicBezTo>
                <a:cubicBezTo>
                  <a:pt x="347" y="283"/>
                  <a:pt x="347" y="283"/>
                  <a:pt x="347" y="283"/>
                </a:cubicBezTo>
                <a:cubicBezTo>
                  <a:pt x="339" y="294"/>
                  <a:pt x="328" y="304"/>
                  <a:pt x="314" y="310"/>
                </a:cubicBezTo>
                <a:cubicBezTo>
                  <a:pt x="134" y="381"/>
                  <a:pt x="134" y="381"/>
                  <a:pt x="134" y="381"/>
                </a:cubicBezTo>
                <a:cubicBezTo>
                  <a:pt x="112" y="389"/>
                  <a:pt x="88" y="379"/>
                  <a:pt x="79" y="357"/>
                </a:cubicBezTo>
                <a:cubicBezTo>
                  <a:pt x="7" y="176"/>
                  <a:pt x="7" y="176"/>
                  <a:pt x="7" y="176"/>
                </a:cubicBezTo>
                <a:cubicBezTo>
                  <a:pt x="0" y="157"/>
                  <a:pt x="1" y="137"/>
                  <a:pt x="8" y="119"/>
                </a:cubicBezTo>
                <a:cubicBezTo>
                  <a:pt x="8" y="119"/>
                  <a:pt x="8" y="119"/>
                  <a:pt x="8" y="119"/>
                </a:cubicBezTo>
                <a:cubicBezTo>
                  <a:pt x="15" y="107"/>
                  <a:pt x="15" y="107"/>
                  <a:pt x="15" y="107"/>
                </a:cubicBezTo>
                <a:cubicBezTo>
                  <a:pt x="23" y="95"/>
                  <a:pt x="34" y="86"/>
                  <a:pt x="49" y="80"/>
                </a:cubicBezTo>
                <a:cubicBezTo>
                  <a:pt x="228" y="9"/>
                  <a:pt x="228" y="9"/>
                  <a:pt x="228" y="9"/>
                </a:cubicBezTo>
                <a:cubicBezTo>
                  <a:pt x="250" y="0"/>
                  <a:pt x="274" y="11"/>
                  <a:pt x="283" y="32"/>
                </a:cubicBezTo>
                <a:cubicBezTo>
                  <a:pt x="355" y="214"/>
                  <a:pt x="355" y="214"/>
                  <a:pt x="355" y="214"/>
                </a:cubicBezTo>
                <a:cubicBezTo>
                  <a:pt x="363" y="233"/>
                  <a:pt x="362" y="253"/>
                  <a:pt x="354" y="270"/>
                </a:cubicBezTo>
                <a:close/>
              </a:path>
            </a:pathLst>
          </a:custGeom>
          <a:solidFill>
            <a:srgbClr val="FFC000"/>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01" name="Freeform 97"/>
          <p:cNvSpPr>
            <a:spLocks/>
          </p:cNvSpPr>
          <p:nvPr/>
        </p:nvSpPr>
        <p:spPr bwMode="auto">
          <a:xfrm rot="2598315" flipV="1">
            <a:off x="9160535" y="5600416"/>
            <a:ext cx="309563" cy="304800"/>
          </a:xfrm>
          <a:custGeom>
            <a:avLst/>
            <a:gdLst>
              <a:gd name="T0" fmla="*/ 142 w 192"/>
              <a:gd name="T1" fmla="*/ 0 h 188"/>
              <a:gd name="T2" fmla="*/ 140 w 192"/>
              <a:gd name="T3" fmla="*/ 0 h 188"/>
              <a:gd name="T4" fmla="*/ 24 w 192"/>
              <a:gd name="T5" fmla="*/ 5 h 188"/>
              <a:gd name="T6" fmla="*/ 0 w 192"/>
              <a:gd name="T7" fmla="*/ 31 h 188"/>
              <a:gd name="T8" fmla="*/ 6 w 192"/>
              <a:gd name="T9" fmla="*/ 146 h 188"/>
              <a:gd name="T10" fmla="*/ 14 w 192"/>
              <a:gd name="T11" fmla="*/ 170 h 188"/>
              <a:gd name="T12" fmla="*/ 20 w 192"/>
              <a:gd name="T13" fmla="*/ 176 h 188"/>
              <a:gd name="T14" fmla="*/ 20 w 192"/>
              <a:gd name="T15" fmla="*/ 176 h 188"/>
              <a:gd name="T16" fmla="*/ 49 w 192"/>
              <a:gd name="T17" fmla="*/ 188 h 188"/>
              <a:gd name="T18" fmla="*/ 52 w 192"/>
              <a:gd name="T19" fmla="*/ 188 h 188"/>
              <a:gd name="T20" fmla="*/ 167 w 192"/>
              <a:gd name="T21" fmla="*/ 182 h 188"/>
              <a:gd name="T22" fmla="*/ 191 w 192"/>
              <a:gd name="T23" fmla="*/ 156 h 188"/>
              <a:gd name="T24" fmla="*/ 186 w 192"/>
              <a:gd name="T25" fmla="*/ 41 h 188"/>
              <a:gd name="T26" fmla="*/ 177 w 192"/>
              <a:gd name="T27" fmla="*/ 17 h 188"/>
              <a:gd name="T28" fmla="*/ 172 w 192"/>
              <a:gd name="T29" fmla="*/ 11 h 188"/>
              <a:gd name="T30" fmla="*/ 172 w 192"/>
              <a:gd name="T31" fmla="*/ 11 h 188"/>
              <a:gd name="T32" fmla="*/ 142 w 192"/>
              <a:gd name="T33" fmla="*/ 0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188">
                <a:moveTo>
                  <a:pt x="142" y="0"/>
                </a:moveTo>
                <a:cubicBezTo>
                  <a:pt x="141" y="0"/>
                  <a:pt x="141" y="0"/>
                  <a:pt x="140" y="0"/>
                </a:cubicBezTo>
                <a:cubicBezTo>
                  <a:pt x="24" y="5"/>
                  <a:pt x="24" y="5"/>
                  <a:pt x="24" y="5"/>
                </a:cubicBezTo>
                <a:cubicBezTo>
                  <a:pt x="10" y="6"/>
                  <a:pt x="0" y="17"/>
                  <a:pt x="0" y="31"/>
                </a:cubicBezTo>
                <a:cubicBezTo>
                  <a:pt x="6" y="146"/>
                  <a:pt x="6" y="146"/>
                  <a:pt x="6" y="146"/>
                </a:cubicBezTo>
                <a:cubicBezTo>
                  <a:pt x="6" y="155"/>
                  <a:pt x="9" y="163"/>
                  <a:pt x="14" y="170"/>
                </a:cubicBezTo>
                <a:cubicBezTo>
                  <a:pt x="20" y="176"/>
                  <a:pt x="20" y="176"/>
                  <a:pt x="20" y="176"/>
                </a:cubicBezTo>
                <a:cubicBezTo>
                  <a:pt x="20" y="176"/>
                  <a:pt x="20" y="176"/>
                  <a:pt x="20" y="176"/>
                </a:cubicBezTo>
                <a:cubicBezTo>
                  <a:pt x="28" y="183"/>
                  <a:pt x="38" y="188"/>
                  <a:pt x="49" y="188"/>
                </a:cubicBezTo>
                <a:cubicBezTo>
                  <a:pt x="50" y="188"/>
                  <a:pt x="51" y="188"/>
                  <a:pt x="52" y="188"/>
                </a:cubicBezTo>
                <a:cubicBezTo>
                  <a:pt x="167" y="182"/>
                  <a:pt x="167" y="182"/>
                  <a:pt x="167" y="182"/>
                </a:cubicBezTo>
                <a:cubicBezTo>
                  <a:pt x="181" y="182"/>
                  <a:pt x="192" y="170"/>
                  <a:pt x="191" y="156"/>
                </a:cubicBezTo>
                <a:cubicBezTo>
                  <a:pt x="186" y="41"/>
                  <a:pt x="186" y="41"/>
                  <a:pt x="186" y="41"/>
                </a:cubicBezTo>
                <a:cubicBezTo>
                  <a:pt x="185" y="32"/>
                  <a:pt x="182" y="24"/>
                  <a:pt x="177" y="17"/>
                </a:cubicBezTo>
                <a:cubicBezTo>
                  <a:pt x="172" y="11"/>
                  <a:pt x="172" y="11"/>
                  <a:pt x="172" y="11"/>
                </a:cubicBezTo>
                <a:cubicBezTo>
                  <a:pt x="172" y="11"/>
                  <a:pt x="172" y="11"/>
                  <a:pt x="172" y="11"/>
                </a:cubicBezTo>
                <a:cubicBezTo>
                  <a:pt x="164" y="4"/>
                  <a:pt x="153" y="0"/>
                  <a:pt x="142" y="0"/>
                </a:cubicBezTo>
              </a:path>
            </a:pathLst>
          </a:custGeom>
          <a:solidFill>
            <a:srgbClr val="FFC000"/>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02" name="Freeform 98"/>
          <p:cNvSpPr>
            <a:spLocks/>
          </p:cNvSpPr>
          <p:nvPr/>
        </p:nvSpPr>
        <p:spPr bwMode="auto">
          <a:xfrm rot="15908249" flipV="1">
            <a:off x="10243127" y="5271264"/>
            <a:ext cx="554038" cy="608013"/>
          </a:xfrm>
          <a:custGeom>
            <a:avLst/>
            <a:gdLst>
              <a:gd name="T0" fmla="*/ 213 w 214"/>
              <a:gd name="T1" fmla="*/ 99 h 234"/>
              <a:gd name="T2" fmla="*/ 213 w 214"/>
              <a:gd name="T3" fmla="*/ 100 h 234"/>
              <a:gd name="T4" fmla="*/ 214 w 214"/>
              <a:gd name="T5" fmla="*/ 107 h 234"/>
              <a:gd name="T6" fmla="*/ 206 w 214"/>
              <a:gd name="T7" fmla="*/ 130 h 234"/>
              <a:gd name="T8" fmla="*/ 142 w 214"/>
              <a:gd name="T9" fmla="*/ 221 h 234"/>
              <a:gd name="T10" fmla="*/ 109 w 214"/>
              <a:gd name="T11" fmla="*/ 226 h 234"/>
              <a:gd name="T12" fmla="*/ 18 w 214"/>
              <a:gd name="T13" fmla="*/ 162 h 234"/>
              <a:gd name="T14" fmla="*/ 0 w 214"/>
              <a:gd name="T15" fmla="*/ 135 h 234"/>
              <a:gd name="T16" fmla="*/ 0 w 214"/>
              <a:gd name="T17" fmla="*/ 134 h 234"/>
              <a:gd name="T18" fmla="*/ 0 w 214"/>
              <a:gd name="T19" fmla="*/ 127 h 234"/>
              <a:gd name="T20" fmla="*/ 8 w 214"/>
              <a:gd name="T21" fmla="*/ 103 h 234"/>
              <a:gd name="T22" fmla="*/ 71 w 214"/>
              <a:gd name="T23" fmla="*/ 13 h 234"/>
              <a:gd name="T24" fmla="*/ 105 w 214"/>
              <a:gd name="T25" fmla="*/ 7 h 234"/>
              <a:gd name="T26" fmla="*/ 196 w 214"/>
              <a:gd name="T27" fmla="*/ 72 h 234"/>
              <a:gd name="T28" fmla="*/ 213 w 214"/>
              <a:gd name="T29" fmla="*/ 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4" h="234">
                <a:moveTo>
                  <a:pt x="213" y="99"/>
                </a:moveTo>
                <a:cubicBezTo>
                  <a:pt x="213" y="100"/>
                  <a:pt x="213" y="100"/>
                  <a:pt x="213" y="100"/>
                </a:cubicBezTo>
                <a:cubicBezTo>
                  <a:pt x="214" y="107"/>
                  <a:pt x="214" y="107"/>
                  <a:pt x="214" y="107"/>
                </a:cubicBezTo>
                <a:cubicBezTo>
                  <a:pt x="213" y="115"/>
                  <a:pt x="211" y="123"/>
                  <a:pt x="206" y="130"/>
                </a:cubicBezTo>
                <a:cubicBezTo>
                  <a:pt x="142" y="221"/>
                  <a:pt x="142" y="221"/>
                  <a:pt x="142" y="221"/>
                </a:cubicBezTo>
                <a:cubicBezTo>
                  <a:pt x="134" y="231"/>
                  <a:pt x="119" y="234"/>
                  <a:pt x="109" y="226"/>
                </a:cubicBezTo>
                <a:cubicBezTo>
                  <a:pt x="18" y="162"/>
                  <a:pt x="18" y="162"/>
                  <a:pt x="18" y="162"/>
                </a:cubicBezTo>
                <a:cubicBezTo>
                  <a:pt x="8" y="155"/>
                  <a:pt x="2" y="145"/>
                  <a:pt x="0" y="135"/>
                </a:cubicBezTo>
                <a:cubicBezTo>
                  <a:pt x="0" y="134"/>
                  <a:pt x="0" y="134"/>
                  <a:pt x="0" y="134"/>
                </a:cubicBezTo>
                <a:cubicBezTo>
                  <a:pt x="0" y="127"/>
                  <a:pt x="0" y="127"/>
                  <a:pt x="0" y="127"/>
                </a:cubicBezTo>
                <a:cubicBezTo>
                  <a:pt x="0" y="118"/>
                  <a:pt x="2" y="110"/>
                  <a:pt x="8" y="103"/>
                </a:cubicBezTo>
                <a:cubicBezTo>
                  <a:pt x="71" y="13"/>
                  <a:pt x="71" y="13"/>
                  <a:pt x="71" y="13"/>
                </a:cubicBezTo>
                <a:cubicBezTo>
                  <a:pt x="79" y="2"/>
                  <a:pt x="94" y="0"/>
                  <a:pt x="105" y="7"/>
                </a:cubicBezTo>
                <a:cubicBezTo>
                  <a:pt x="196" y="72"/>
                  <a:pt x="196" y="72"/>
                  <a:pt x="196" y="72"/>
                </a:cubicBezTo>
                <a:cubicBezTo>
                  <a:pt x="205" y="78"/>
                  <a:pt x="211" y="88"/>
                  <a:pt x="213" y="99"/>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03" name="Freeform 99"/>
          <p:cNvSpPr>
            <a:spLocks/>
          </p:cNvSpPr>
          <p:nvPr/>
        </p:nvSpPr>
        <p:spPr bwMode="auto">
          <a:xfrm flipV="1">
            <a:off x="11208162" y="5994843"/>
            <a:ext cx="601663" cy="652463"/>
          </a:xfrm>
          <a:custGeom>
            <a:avLst/>
            <a:gdLst>
              <a:gd name="T0" fmla="*/ 3 w 371"/>
              <a:gd name="T1" fmla="*/ 168 h 403"/>
              <a:gd name="T2" fmla="*/ 4 w 371"/>
              <a:gd name="T3" fmla="*/ 167 h 403"/>
              <a:gd name="T4" fmla="*/ 7 w 371"/>
              <a:gd name="T5" fmla="*/ 155 h 403"/>
              <a:gd name="T6" fmla="*/ 33 w 371"/>
              <a:gd name="T7" fmla="*/ 122 h 403"/>
              <a:gd name="T8" fmla="*/ 189 w 371"/>
              <a:gd name="T9" fmla="*/ 13 h 403"/>
              <a:gd name="T10" fmla="*/ 246 w 371"/>
              <a:gd name="T11" fmla="*/ 24 h 403"/>
              <a:gd name="T12" fmla="*/ 356 w 371"/>
              <a:gd name="T13" fmla="*/ 181 h 403"/>
              <a:gd name="T14" fmla="*/ 368 w 371"/>
              <a:gd name="T15" fmla="*/ 235 h 403"/>
              <a:gd name="T16" fmla="*/ 368 w 371"/>
              <a:gd name="T17" fmla="*/ 235 h 403"/>
              <a:gd name="T18" fmla="*/ 364 w 371"/>
              <a:gd name="T19" fmla="*/ 248 h 403"/>
              <a:gd name="T20" fmla="*/ 338 w 371"/>
              <a:gd name="T21" fmla="*/ 281 h 403"/>
              <a:gd name="T22" fmla="*/ 182 w 371"/>
              <a:gd name="T23" fmla="*/ 390 h 403"/>
              <a:gd name="T24" fmla="*/ 125 w 371"/>
              <a:gd name="T25" fmla="*/ 380 h 403"/>
              <a:gd name="T26" fmla="*/ 15 w 371"/>
              <a:gd name="T27" fmla="*/ 222 h 403"/>
              <a:gd name="T28" fmla="*/ 3 w 371"/>
              <a:gd name="T29" fmla="*/ 168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71" h="403">
                <a:moveTo>
                  <a:pt x="3" y="168"/>
                </a:moveTo>
                <a:cubicBezTo>
                  <a:pt x="4" y="167"/>
                  <a:pt x="4" y="167"/>
                  <a:pt x="4" y="167"/>
                </a:cubicBezTo>
                <a:cubicBezTo>
                  <a:pt x="7" y="155"/>
                  <a:pt x="7" y="155"/>
                  <a:pt x="7" y="155"/>
                </a:cubicBezTo>
                <a:cubicBezTo>
                  <a:pt x="12" y="142"/>
                  <a:pt x="21" y="130"/>
                  <a:pt x="33" y="122"/>
                </a:cubicBezTo>
                <a:cubicBezTo>
                  <a:pt x="189" y="13"/>
                  <a:pt x="189" y="13"/>
                  <a:pt x="189" y="13"/>
                </a:cubicBezTo>
                <a:cubicBezTo>
                  <a:pt x="208" y="0"/>
                  <a:pt x="233" y="5"/>
                  <a:pt x="246" y="24"/>
                </a:cubicBezTo>
                <a:cubicBezTo>
                  <a:pt x="356" y="181"/>
                  <a:pt x="356" y="181"/>
                  <a:pt x="356" y="181"/>
                </a:cubicBezTo>
                <a:cubicBezTo>
                  <a:pt x="367" y="197"/>
                  <a:pt x="371" y="217"/>
                  <a:pt x="368" y="235"/>
                </a:cubicBezTo>
                <a:cubicBezTo>
                  <a:pt x="368" y="235"/>
                  <a:pt x="368" y="235"/>
                  <a:pt x="368" y="235"/>
                </a:cubicBezTo>
                <a:cubicBezTo>
                  <a:pt x="364" y="248"/>
                  <a:pt x="364" y="248"/>
                  <a:pt x="364" y="248"/>
                </a:cubicBezTo>
                <a:cubicBezTo>
                  <a:pt x="359" y="261"/>
                  <a:pt x="350" y="273"/>
                  <a:pt x="338" y="281"/>
                </a:cubicBezTo>
                <a:cubicBezTo>
                  <a:pt x="182" y="390"/>
                  <a:pt x="182" y="390"/>
                  <a:pt x="182" y="390"/>
                </a:cubicBezTo>
                <a:cubicBezTo>
                  <a:pt x="164" y="403"/>
                  <a:pt x="138" y="398"/>
                  <a:pt x="125" y="380"/>
                </a:cubicBezTo>
                <a:cubicBezTo>
                  <a:pt x="15" y="222"/>
                  <a:pt x="15" y="222"/>
                  <a:pt x="15" y="222"/>
                </a:cubicBezTo>
                <a:cubicBezTo>
                  <a:pt x="4" y="206"/>
                  <a:pt x="0" y="187"/>
                  <a:pt x="3" y="168"/>
                </a:cubicBezTo>
                <a:close/>
              </a:path>
            </a:pathLst>
          </a:custGeom>
          <a:solidFill>
            <a:srgbClr val="FFC000"/>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04" name="Freeform 100"/>
          <p:cNvSpPr>
            <a:spLocks/>
          </p:cNvSpPr>
          <p:nvPr/>
        </p:nvSpPr>
        <p:spPr bwMode="auto">
          <a:xfrm flipV="1">
            <a:off x="4421057" y="5388068"/>
            <a:ext cx="955675" cy="876300"/>
          </a:xfrm>
          <a:custGeom>
            <a:avLst/>
            <a:gdLst>
              <a:gd name="T0" fmla="*/ 299 w 590"/>
              <a:gd name="T1" fmla="*/ 0 h 540"/>
              <a:gd name="T2" fmla="*/ 225 w 590"/>
              <a:gd name="T3" fmla="*/ 29 h 540"/>
              <a:gd name="T4" fmla="*/ 24 w 590"/>
              <a:gd name="T5" fmla="*/ 224 h 540"/>
              <a:gd name="T6" fmla="*/ 23 w 590"/>
              <a:gd name="T7" fmla="*/ 309 h 540"/>
              <a:gd name="T8" fmla="*/ 215 w 590"/>
              <a:gd name="T9" fmla="*/ 508 h 540"/>
              <a:gd name="T10" fmla="*/ 269 w 590"/>
              <a:gd name="T11" fmla="*/ 538 h 540"/>
              <a:gd name="T12" fmla="*/ 288 w 590"/>
              <a:gd name="T13" fmla="*/ 540 h 540"/>
              <a:gd name="T14" fmla="*/ 289 w 590"/>
              <a:gd name="T15" fmla="*/ 540 h 540"/>
              <a:gd name="T16" fmla="*/ 291 w 590"/>
              <a:gd name="T17" fmla="*/ 540 h 540"/>
              <a:gd name="T18" fmla="*/ 364 w 590"/>
              <a:gd name="T19" fmla="*/ 510 h 540"/>
              <a:gd name="T20" fmla="*/ 565 w 590"/>
              <a:gd name="T21" fmla="*/ 316 h 540"/>
              <a:gd name="T22" fmla="*/ 567 w 590"/>
              <a:gd name="T23" fmla="*/ 231 h 540"/>
              <a:gd name="T24" fmla="*/ 374 w 590"/>
              <a:gd name="T25" fmla="*/ 32 h 540"/>
              <a:gd name="T26" fmla="*/ 320 w 590"/>
              <a:gd name="T27" fmla="*/ 2 h 540"/>
              <a:gd name="T28" fmla="*/ 301 w 590"/>
              <a:gd name="T29" fmla="*/ 0 h 540"/>
              <a:gd name="T30" fmla="*/ 300 w 590"/>
              <a:gd name="T31" fmla="*/ 0 h 540"/>
              <a:gd name="T32" fmla="*/ 299 w 590"/>
              <a:gd name="T33" fmla="*/ 0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90" h="540">
                <a:moveTo>
                  <a:pt x="299" y="0"/>
                </a:moveTo>
                <a:cubicBezTo>
                  <a:pt x="272" y="0"/>
                  <a:pt x="246" y="10"/>
                  <a:pt x="225" y="29"/>
                </a:cubicBezTo>
                <a:cubicBezTo>
                  <a:pt x="24" y="224"/>
                  <a:pt x="24" y="224"/>
                  <a:pt x="24" y="224"/>
                </a:cubicBezTo>
                <a:cubicBezTo>
                  <a:pt x="1" y="247"/>
                  <a:pt x="0" y="285"/>
                  <a:pt x="23" y="309"/>
                </a:cubicBezTo>
                <a:cubicBezTo>
                  <a:pt x="215" y="508"/>
                  <a:pt x="215" y="508"/>
                  <a:pt x="215" y="508"/>
                </a:cubicBezTo>
                <a:cubicBezTo>
                  <a:pt x="231" y="524"/>
                  <a:pt x="249" y="534"/>
                  <a:pt x="269" y="538"/>
                </a:cubicBezTo>
                <a:cubicBezTo>
                  <a:pt x="288" y="540"/>
                  <a:pt x="288" y="540"/>
                  <a:pt x="288" y="540"/>
                </a:cubicBezTo>
                <a:cubicBezTo>
                  <a:pt x="289" y="540"/>
                  <a:pt x="289" y="540"/>
                  <a:pt x="289" y="540"/>
                </a:cubicBezTo>
                <a:cubicBezTo>
                  <a:pt x="290" y="540"/>
                  <a:pt x="291" y="540"/>
                  <a:pt x="291" y="540"/>
                </a:cubicBezTo>
                <a:cubicBezTo>
                  <a:pt x="317" y="540"/>
                  <a:pt x="344" y="530"/>
                  <a:pt x="364" y="510"/>
                </a:cubicBezTo>
                <a:cubicBezTo>
                  <a:pt x="565" y="316"/>
                  <a:pt x="565" y="316"/>
                  <a:pt x="565" y="316"/>
                </a:cubicBezTo>
                <a:cubicBezTo>
                  <a:pt x="589" y="293"/>
                  <a:pt x="590" y="255"/>
                  <a:pt x="567" y="231"/>
                </a:cubicBezTo>
                <a:cubicBezTo>
                  <a:pt x="374" y="32"/>
                  <a:pt x="374" y="32"/>
                  <a:pt x="374" y="32"/>
                </a:cubicBezTo>
                <a:cubicBezTo>
                  <a:pt x="359" y="16"/>
                  <a:pt x="340" y="6"/>
                  <a:pt x="320" y="2"/>
                </a:cubicBezTo>
                <a:cubicBezTo>
                  <a:pt x="301" y="0"/>
                  <a:pt x="301" y="0"/>
                  <a:pt x="301" y="0"/>
                </a:cubicBezTo>
                <a:cubicBezTo>
                  <a:pt x="300" y="0"/>
                  <a:pt x="300" y="0"/>
                  <a:pt x="300" y="0"/>
                </a:cubicBezTo>
                <a:cubicBezTo>
                  <a:pt x="300" y="0"/>
                  <a:pt x="299" y="0"/>
                  <a:pt x="299" y="0"/>
                </a:cubicBezTo>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05" name="Freeform 101"/>
          <p:cNvSpPr>
            <a:spLocks/>
          </p:cNvSpPr>
          <p:nvPr/>
        </p:nvSpPr>
        <p:spPr bwMode="auto">
          <a:xfrm flipV="1">
            <a:off x="1294224" y="5462412"/>
            <a:ext cx="341313" cy="349250"/>
          </a:xfrm>
          <a:custGeom>
            <a:avLst/>
            <a:gdLst>
              <a:gd name="T0" fmla="*/ 167 w 211"/>
              <a:gd name="T1" fmla="*/ 0 h 215"/>
              <a:gd name="T2" fmla="*/ 163 w 211"/>
              <a:gd name="T3" fmla="*/ 0 h 215"/>
              <a:gd name="T4" fmla="*/ 42 w 211"/>
              <a:gd name="T5" fmla="*/ 16 h 215"/>
              <a:gd name="T6" fmla="*/ 17 w 211"/>
              <a:gd name="T7" fmla="*/ 28 h 215"/>
              <a:gd name="T8" fmla="*/ 11 w 211"/>
              <a:gd name="T9" fmla="*/ 34 h 215"/>
              <a:gd name="T10" fmla="*/ 11 w 211"/>
              <a:gd name="T11" fmla="*/ 34 h 215"/>
              <a:gd name="T12" fmla="*/ 2 w 211"/>
              <a:gd name="T13" fmla="*/ 69 h 215"/>
              <a:gd name="T14" fmla="*/ 18 w 211"/>
              <a:gd name="T15" fmla="*/ 192 h 215"/>
              <a:gd name="T16" fmla="*/ 44 w 211"/>
              <a:gd name="T17" fmla="*/ 215 h 215"/>
              <a:gd name="T18" fmla="*/ 48 w 211"/>
              <a:gd name="T19" fmla="*/ 214 h 215"/>
              <a:gd name="T20" fmla="*/ 170 w 211"/>
              <a:gd name="T21" fmla="*/ 198 h 215"/>
              <a:gd name="T22" fmla="*/ 194 w 211"/>
              <a:gd name="T23" fmla="*/ 187 h 215"/>
              <a:gd name="T24" fmla="*/ 200 w 211"/>
              <a:gd name="T25" fmla="*/ 181 h 215"/>
              <a:gd name="T26" fmla="*/ 200 w 211"/>
              <a:gd name="T27" fmla="*/ 180 h 215"/>
              <a:gd name="T28" fmla="*/ 210 w 211"/>
              <a:gd name="T29" fmla="*/ 146 h 215"/>
              <a:gd name="T30" fmla="*/ 193 w 211"/>
              <a:gd name="T31" fmla="*/ 23 h 215"/>
              <a:gd name="T32" fmla="*/ 167 w 211"/>
              <a:gd name="T33" fmla="*/ 0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1" h="215">
                <a:moveTo>
                  <a:pt x="167" y="0"/>
                </a:moveTo>
                <a:cubicBezTo>
                  <a:pt x="166" y="0"/>
                  <a:pt x="164" y="0"/>
                  <a:pt x="163" y="0"/>
                </a:cubicBezTo>
                <a:cubicBezTo>
                  <a:pt x="42" y="16"/>
                  <a:pt x="42" y="16"/>
                  <a:pt x="42" y="16"/>
                </a:cubicBezTo>
                <a:cubicBezTo>
                  <a:pt x="32" y="18"/>
                  <a:pt x="23" y="22"/>
                  <a:pt x="17" y="28"/>
                </a:cubicBezTo>
                <a:cubicBezTo>
                  <a:pt x="11" y="34"/>
                  <a:pt x="11" y="34"/>
                  <a:pt x="11" y="34"/>
                </a:cubicBezTo>
                <a:cubicBezTo>
                  <a:pt x="11" y="34"/>
                  <a:pt x="11" y="34"/>
                  <a:pt x="11" y="34"/>
                </a:cubicBezTo>
                <a:cubicBezTo>
                  <a:pt x="3" y="44"/>
                  <a:pt x="0" y="56"/>
                  <a:pt x="2" y="69"/>
                </a:cubicBezTo>
                <a:cubicBezTo>
                  <a:pt x="18" y="192"/>
                  <a:pt x="18" y="192"/>
                  <a:pt x="18" y="192"/>
                </a:cubicBezTo>
                <a:cubicBezTo>
                  <a:pt x="20" y="205"/>
                  <a:pt x="31" y="215"/>
                  <a:pt x="44" y="215"/>
                </a:cubicBezTo>
                <a:cubicBezTo>
                  <a:pt x="46" y="215"/>
                  <a:pt x="47" y="215"/>
                  <a:pt x="48" y="214"/>
                </a:cubicBezTo>
                <a:cubicBezTo>
                  <a:pt x="170" y="198"/>
                  <a:pt x="170" y="198"/>
                  <a:pt x="170" y="198"/>
                </a:cubicBezTo>
                <a:cubicBezTo>
                  <a:pt x="179" y="197"/>
                  <a:pt x="188" y="193"/>
                  <a:pt x="194" y="187"/>
                </a:cubicBezTo>
                <a:cubicBezTo>
                  <a:pt x="200" y="181"/>
                  <a:pt x="200" y="181"/>
                  <a:pt x="200" y="181"/>
                </a:cubicBezTo>
                <a:cubicBezTo>
                  <a:pt x="200" y="180"/>
                  <a:pt x="200" y="180"/>
                  <a:pt x="200" y="180"/>
                </a:cubicBezTo>
                <a:cubicBezTo>
                  <a:pt x="208" y="171"/>
                  <a:pt x="211" y="158"/>
                  <a:pt x="210" y="146"/>
                </a:cubicBezTo>
                <a:cubicBezTo>
                  <a:pt x="193" y="23"/>
                  <a:pt x="193" y="23"/>
                  <a:pt x="193" y="23"/>
                </a:cubicBezTo>
                <a:cubicBezTo>
                  <a:pt x="191" y="10"/>
                  <a:pt x="180" y="0"/>
                  <a:pt x="167" y="0"/>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06" name="Freeform 102"/>
          <p:cNvSpPr>
            <a:spLocks/>
          </p:cNvSpPr>
          <p:nvPr/>
        </p:nvSpPr>
        <p:spPr bwMode="auto">
          <a:xfrm rot="15029434" flipV="1">
            <a:off x="1635536" y="5654500"/>
            <a:ext cx="715963" cy="730250"/>
          </a:xfrm>
          <a:custGeom>
            <a:avLst/>
            <a:gdLst>
              <a:gd name="T0" fmla="*/ 337 w 442"/>
              <a:gd name="T1" fmla="*/ 0 h 451"/>
              <a:gd name="T2" fmla="*/ 327 w 442"/>
              <a:gd name="T3" fmla="*/ 1 h 451"/>
              <a:gd name="T4" fmla="*/ 81 w 442"/>
              <a:gd name="T5" fmla="*/ 47 h 451"/>
              <a:gd name="T6" fmla="*/ 31 w 442"/>
              <a:gd name="T7" fmla="*/ 73 h 451"/>
              <a:gd name="T8" fmla="*/ 20 w 442"/>
              <a:gd name="T9" fmla="*/ 86 h 451"/>
              <a:gd name="T10" fmla="*/ 20 w 442"/>
              <a:gd name="T11" fmla="*/ 87 h 451"/>
              <a:gd name="T12" fmla="*/ 5 w 442"/>
              <a:gd name="T13" fmla="*/ 158 h 451"/>
              <a:gd name="T14" fmla="*/ 52 w 442"/>
              <a:gd name="T15" fmla="*/ 406 h 451"/>
              <a:gd name="T16" fmla="*/ 105 w 442"/>
              <a:gd name="T17" fmla="*/ 451 h 451"/>
              <a:gd name="T18" fmla="*/ 115 w 442"/>
              <a:gd name="T19" fmla="*/ 450 h 451"/>
              <a:gd name="T20" fmla="*/ 361 w 442"/>
              <a:gd name="T21" fmla="*/ 403 h 451"/>
              <a:gd name="T22" fmla="*/ 410 w 442"/>
              <a:gd name="T23" fmla="*/ 377 h 451"/>
              <a:gd name="T24" fmla="*/ 421 w 442"/>
              <a:gd name="T25" fmla="*/ 364 h 451"/>
              <a:gd name="T26" fmla="*/ 422 w 442"/>
              <a:gd name="T27" fmla="*/ 363 h 451"/>
              <a:gd name="T28" fmla="*/ 437 w 442"/>
              <a:gd name="T29" fmla="*/ 292 h 451"/>
              <a:gd name="T30" fmla="*/ 390 w 442"/>
              <a:gd name="T31" fmla="*/ 44 h 451"/>
              <a:gd name="T32" fmla="*/ 337 w 442"/>
              <a:gd name="T33" fmla="*/ 0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42" h="451">
                <a:moveTo>
                  <a:pt x="337" y="0"/>
                </a:moveTo>
                <a:cubicBezTo>
                  <a:pt x="333" y="0"/>
                  <a:pt x="330" y="0"/>
                  <a:pt x="327" y="1"/>
                </a:cubicBezTo>
                <a:cubicBezTo>
                  <a:pt x="81" y="47"/>
                  <a:pt x="81" y="47"/>
                  <a:pt x="81" y="47"/>
                </a:cubicBezTo>
                <a:cubicBezTo>
                  <a:pt x="61" y="51"/>
                  <a:pt x="44" y="60"/>
                  <a:pt x="31" y="73"/>
                </a:cubicBezTo>
                <a:cubicBezTo>
                  <a:pt x="20" y="86"/>
                  <a:pt x="20" y="86"/>
                  <a:pt x="20" y="86"/>
                </a:cubicBezTo>
                <a:cubicBezTo>
                  <a:pt x="20" y="87"/>
                  <a:pt x="20" y="87"/>
                  <a:pt x="20" y="87"/>
                </a:cubicBezTo>
                <a:cubicBezTo>
                  <a:pt x="6" y="107"/>
                  <a:pt x="0" y="132"/>
                  <a:pt x="5" y="158"/>
                </a:cubicBezTo>
                <a:cubicBezTo>
                  <a:pt x="52" y="406"/>
                  <a:pt x="52" y="406"/>
                  <a:pt x="52" y="406"/>
                </a:cubicBezTo>
                <a:cubicBezTo>
                  <a:pt x="57" y="432"/>
                  <a:pt x="79" y="451"/>
                  <a:pt x="105" y="451"/>
                </a:cubicBezTo>
                <a:cubicBezTo>
                  <a:pt x="108" y="451"/>
                  <a:pt x="112" y="450"/>
                  <a:pt x="115" y="450"/>
                </a:cubicBezTo>
                <a:cubicBezTo>
                  <a:pt x="361" y="403"/>
                  <a:pt x="361" y="403"/>
                  <a:pt x="361" y="403"/>
                </a:cubicBezTo>
                <a:cubicBezTo>
                  <a:pt x="380" y="400"/>
                  <a:pt x="397" y="390"/>
                  <a:pt x="410" y="377"/>
                </a:cubicBezTo>
                <a:cubicBezTo>
                  <a:pt x="421" y="364"/>
                  <a:pt x="421" y="364"/>
                  <a:pt x="421" y="364"/>
                </a:cubicBezTo>
                <a:cubicBezTo>
                  <a:pt x="422" y="363"/>
                  <a:pt x="422" y="363"/>
                  <a:pt x="422" y="363"/>
                </a:cubicBezTo>
                <a:cubicBezTo>
                  <a:pt x="436" y="343"/>
                  <a:pt x="442" y="318"/>
                  <a:pt x="437" y="292"/>
                </a:cubicBezTo>
                <a:cubicBezTo>
                  <a:pt x="390" y="44"/>
                  <a:pt x="390" y="44"/>
                  <a:pt x="390" y="44"/>
                </a:cubicBezTo>
                <a:cubicBezTo>
                  <a:pt x="385" y="18"/>
                  <a:pt x="362" y="0"/>
                  <a:pt x="337" y="0"/>
                </a:cubicBezTo>
              </a:path>
            </a:pathLst>
          </a:custGeom>
          <a:solidFill>
            <a:srgbClr val="EA504C"/>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07" name="Freeform 103"/>
          <p:cNvSpPr>
            <a:spLocks/>
          </p:cNvSpPr>
          <p:nvPr/>
        </p:nvSpPr>
        <p:spPr bwMode="auto">
          <a:xfrm rot="19390357" flipV="1">
            <a:off x="3132549" y="4033662"/>
            <a:ext cx="615950" cy="639763"/>
          </a:xfrm>
          <a:custGeom>
            <a:avLst/>
            <a:gdLst>
              <a:gd name="T0" fmla="*/ 272 w 286"/>
              <a:gd name="T1" fmla="*/ 243 h 297"/>
              <a:gd name="T2" fmla="*/ 272 w 286"/>
              <a:gd name="T3" fmla="*/ 244 h 297"/>
              <a:gd name="T4" fmla="*/ 264 w 286"/>
              <a:gd name="T5" fmla="*/ 252 h 297"/>
              <a:gd name="T6" fmla="*/ 231 w 286"/>
              <a:gd name="T7" fmla="*/ 268 h 297"/>
              <a:gd name="T8" fmla="*/ 69 w 286"/>
              <a:gd name="T9" fmla="*/ 294 h 297"/>
              <a:gd name="T10" fmla="*/ 28 w 286"/>
              <a:gd name="T11" fmla="*/ 264 h 297"/>
              <a:gd name="T12" fmla="*/ 2 w 286"/>
              <a:gd name="T13" fmla="*/ 100 h 297"/>
              <a:gd name="T14" fmla="*/ 14 w 286"/>
              <a:gd name="T15" fmla="*/ 54 h 297"/>
              <a:gd name="T16" fmla="*/ 14 w 286"/>
              <a:gd name="T17" fmla="*/ 53 h 297"/>
              <a:gd name="T18" fmla="*/ 21 w 286"/>
              <a:gd name="T19" fmla="*/ 45 h 297"/>
              <a:gd name="T20" fmla="*/ 54 w 286"/>
              <a:gd name="T21" fmla="*/ 29 h 297"/>
              <a:gd name="T22" fmla="*/ 217 w 286"/>
              <a:gd name="T23" fmla="*/ 3 h 297"/>
              <a:gd name="T24" fmla="*/ 257 w 286"/>
              <a:gd name="T25" fmla="*/ 33 h 297"/>
              <a:gd name="T26" fmla="*/ 283 w 286"/>
              <a:gd name="T27" fmla="*/ 197 h 297"/>
              <a:gd name="T28" fmla="*/ 272 w 286"/>
              <a:gd name="T29" fmla="*/ 243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6" h="297">
                <a:moveTo>
                  <a:pt x="272" y="243"/>
                </a:moveTo>
                <a:cubicBezTo>
                  <a:pt x="272" y="244"/>
                  <a:pt x="272" y="244"/>
                  <a:pt x="272" y="244"/>
                </a:cubicBezTo>
                <a:cubicBezTo>
                  <a:pt x="264" y="252"/>
                  <a:pt x="264" y="252"/>
                  <a:pt x="264" y="252"/>
                </a:cubicBezTo>
                <a:cubicBezTo>
                  <a:pt x="255" y="260"/>
                  <a:pt x="244" y="266"/>
                  <a:pt x="231" y="268"/>
                </a:cubicBezTo>
                <a:cubicBezTo>
                  <a:pt x="69" y="294"/>
                  <a:pt x="69" y="294"/>
                  <a:pt x="69" y="294"/>
                </a:cubicBezTo>
                <a:cubicBezTo>
                  <a:pt x="50" y="297"/>
                  <a:pt x="31" y="283"/>
                  <a:pt x="28" y="264"/>
                </a:cubicBezTo>
                <a:cubicBezTo>
                  <a:pt x="2" y="100"/>
                  <a:pt x="2" y="100"/>
                  <a:pt x="2" y="100"/>
                </a:cubicBezTo>
                <a:cubicBezTo>
                  <a:pt x="0" y="83"/>
                  <a:pt x="4" y="67"/>
                  <a:pt x="14" y="54"/>
                </a:cubicBezTo>
                <a:cubicBezTo>
                  <a:pt x="14" y="53"/>
                  <a:pt x="14" y="53"/>
                  <a:pt x="14" y="53"/>
                </a:cubicBezTo>
                <a:cubicBezTo>
                  <a:pt x="21" y="45"/>
                  <a:pt x="21" y="45"/>
                  <a:pt x="21" y="45"/>
                </a:cubicBezTo>
                <a:cubicBezTo>
                  <a:pt x="30" y="36"/>
                  <a:pt x="42" y="31"/>
                  <a:pt x="54" y="29"/>
                </a:cubicBezTo>
                <a:cubicBezTo>
                  <a:pt x="217" y="3"/>
                  <a:pt x="217" y="3"/>
                  <a:pt x="217" y="3"/>
                </a:cubicBezTo>
                <a:cubicBezTo>
                  <a:pt x="236" y="0"/>
                  <a:pt x="254" y="13"/>
                  <a:pt x="257" y="33"/>
                </a:cubicBezTo>
                <a:cubicBezTo>
                  <a:pt x="283" y="197"/>
                  <a:pt x="283" y="197"/>
                  <a:pt x="283" y="197"/>
                </a:cubicBezTo>
                <a:cubicBezTo>
                  <a:pt x="286" y="214"/>
                  <a:pt x="282" y="230"/>
                  <a:pt x="272" y="243"/>
                </a:cubicBezTo>
                <a:close/>
              </a:path>
            </a:pathLst>
          </a:custGeom>
          <a:solidFill>
            <a:srgbClr val="EA504C"/>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08" name="Freeform 104"/>
          <p:cNvSpPr>
            <a:spLocks/>
          </p:cNvSpPr>
          <p:nvPr/>
        </p:nvSpPr>
        <p:spPr bwMode="auto">
          <a:xfrm rot="1314258" flipV="1">
            <a:off x="2213387" y="3733625"/>
            <a:ext cx="854075" cy="901700"/>
          </a:xfrm>
          <a:custGeom>
            <a:avLst/>
            <a:gdLst>
              <a:gd name="T0" fmla="*/ 511 w 527"/>
              <a:gd name="T1" fmla="*/ 140 h 557"/>
              <a:gd name="T2" fmla="*/ 511 w 527"/>
              <a:gd name="T3" fmla="*/ 141 h 557"/>
              <a:gd name="T4" fmla="*/ 519 w 527"/>
              <a:gd name="T5" fmla="*/ 159 h 557"/>
              <a:gd name="T6" fmla="*/ 521 w 527"/>
              <a:gd name="T7" fmla="*/ 224 h 557"/>
              <a:gd name="T8" fmla="*/ 444 w 527"/>
              <a:gd name="T9" fmla="*/ 504 h 557"/>
              <a:gd name="T10" fmla="*/ 366 w 527"/>
              <a:gd name="T11" fmla="*/ 548 h 557"/>
              <a:gd name="T12" fmla="*/ 83 w 527"/>
              <a:gd name="T13" fmla="*/ 469 h 557"/>
              <a:gd name="T14" fmla="*/ 16 w 527"/>
              <a:gd name="T15" fmla="*/ 417 h 557"/>
              <a:gd name="T16" fmla="*/ 16 w 527"/>
              <a:gd name="T17" fmla="*/ 417 h 557"/>
              <a:gd name="T18" fmla="*/ 8 w 527"/>
              <a:gd name="T19" fmla="*/ 398 h 557"/>
              <a:gd name="T20" fmla="*/ 6 w 527"/>
              <a:gd name="T21" fmla="*/ 333 h 557"/>
              <a:gd name="T22" fmla="*/ 83 w 527"/>
              <a:gd name="T23" fmla="*/ 54 h 557"/>
              <a:gd name="T24" fmla="*/ 161 w 527"/>
              <a:gd name="T25" fmla="*/ 10 h 557"/>
              <a:gd name="T26" fmla="*/ 444 w 527"/>
              <a:gd name="T27" fmla="*/ 88 h 557"/>
              <a:gd name="T28" fmla="*/ 511 w 527"/>
              <a:gd name="T29" fmla="*/ 140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27" h="557">
                <a:moveTo>
                  <a:pt x="511" y="140"/>
                </a:moveTo>
                <a:cubicBezTo>
                  <a:pt x="511" y="141"/>
                  <a:pt x="511" y="141"/>
                  <a:pt x="511" y="141"/>
                </a:cubicBezTo>
                <a:cubicBezTo>
                  <a:pt x="519" y="159"/>
                  <a:pt x="519" y="159"/>
                  <a:pt x="519" y="159"/>
                </a:cubicBezTo>
                <a:cubicBezTo>
                  <a:pt x="526" y="179"/>
                  <a:pt x="527" y="202"/>
                  <a:pt x="521" y="224"/>
                </a:cubicBezTo>
                <a:cubicBezTo>
                  <a:pt x="444" y="504"/>
                  <a:pt x="444" y="504"/>
                  <a:pt x="444" y="504"/>
                </a:cubicBezTo>
                <a:cubicBezTo>
                  <a:pt x="434" y="537"/>
                  <a:pt x="400" y="557"/>
                  <a:pt x="366" y="548"/>
                </a:cubicBezTo>
                <a:cubicBezTo>
                  <a:pt x="83" y="469"/>
                  <a:pt x="83" y="469"/>
                  <a:pt x="83" y="469"/>
                </a:cubicBezTo>
                <a:cubicBezTo>
                  <a:pt x="54" y="461"/>
                  <a:pt x="30" y="442"/>
                  <a:pt x="16" y="417"/>
                </a:cubicBezTo>
                <a:cubicBezTo>
                  <a:pt x="16" y="417"/>
                  <a:pt x="16" y="417"/>
                  <a:pt x="16" y="417"/>
                </a:cubicBezTo>
                <a:cubicBezTo>
                  <a:pt x="8" y="398"/>
                  <a:pt x="8" y="398"/>
                  <a:pt x="8" y="398"/>
                </a:cubicBezTo>
                <a:cubicBezTo>
                  <a:pt x="1" y="378"/>
                  <a:pt x="0" y="356"/>
                  <a:pt x="6" y="333"/>
                </a:cubicBezTo>
                <a:cubicBezTo>
                  <a:pt x="83" y="54"/>
                  <a:pt x="83" y="54"/>
                  <a:pt x="83" y="54"/>
                </a:cubicBezTo>
                <a:cubicBezTo>
                  <a:pt x="93" y="20"/>
                  <a:pt x="127" y="0"/>
                  <a:pt x="161" y="10"/>
                </a:cubicBezTo>
                <a:cubicBezTo>
                  <a:pt x="444" y="88"/>
                  <a:pt x="444" y="88"/>
                  <a:pt x="444" y="88"/>
                </a:cubicBezTo>
                <a:cubicBezTo>
                  <a:pt x="473" y="96"/>
                  <a:pt x="497" y="115"/>
                  <a:pt x="511" y="140"/>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09" name="Freeform 105"/>
          <p:cNvSpPr>
            <a:spLocks/>
          </p:cNvSpPr>
          <p:nvPr/>
        </p:nvSpPr>
        <p:spPr bwMode="auto">
          <a:xfrm flipV="1">
            <a:off x="5059440" y="4246224"/>
            <a:ext cx="587375" cy="536575"/>
          </a:xfrm>
          <a:custGeom>
            <a:avLst/>
            <a:gdLst>
              <a:gd name="T0" fmla="*/ 208 w 363"/>
              <a:gd name="T1" fmla="*/ 330 h 331"/>
              <a:gd name="T2" fmla="*/ 207 w 363"/>
              <a:gd name="T3" fmla="*/ 331 h 331"/>
              <a:gd name="T4" fmla="*/ 195 w 363"/>
              <a:gd name="T5" fmla="*/ 331 h 331"/>
              <a:gd name="T6" fmla="*/ 159 w 363"/>
              <a:gd name="T7" fmla="*/ 319 h 331"/>
              <a:gd name="T8" fmla="*/ 21 w 363"/>
              <a:gd name="T9" fmla="*/ 219 h 331"/>
              <a:gd name="T10" fmla="*/ 12 w 363"/>
              <a:gd name="T11" fmla="*/ 168 h 331"/>
              <a:gd name="T12" fmla="*/ 113 w 363"/>
              <a:gd name="T13" fmla="*/ 27 h 331"/>
              <a:gd name="T14" fmla="*/ 155 w 363"/>
              <a:gd name="T15" fmla="*/ 1 h 331"/>
              <a:gd name="T16" fmla="*/ 155 w 363"/>
              <a:gd name="T17" fmla="*/ 1 h 331"/>
              <a:gd name="T18" fmla="*/ 167 w 363"/>
              <a:gd name="T19" fmla="*/ 0 h 331"/>
              <a:gd name="T20" fmla="*/ 203 w 363"/>
              <a:gd name="T21" fmla="*/ 12 h 331"/>
              <a:gd name="T22" fmla="*/ 342 w 363"/>
              <a:gd name="T23" fmla="*/ 112 h 331"/>
              <a:gd name="T24" fmla="*/ 351 w 363"/>
              <a:gd name="T25" fmla="*/ 164 h 331"/>
              <a:gd name="T26" fmla="*/ 250 w 363"/>
              <a:gd name="T27" fmla="*/ 304 h 331"/>
              <a:gd name="T28" fmla="*/ 208 w 363"/>
              <a:gd name="T29" fmla="*/ 330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3" h="331">
                <a:moveTo>
                  <a:pt x="208" y="330"/>
                </a:moveTo>
                <a:cubicBezTo>
                  <a:pt x="207" y="331"/>
                  <a:pt x="207" y="331"/>
                  <a:pt x="207" y="331"/>
                </a:cubicBezTo>
                <a:cubicBezTo>
                  <a:pt x="195" y="331"/>
                  <a:pt x="195" y="331"/>
                  <a:pt x="195" y="331"/>
                </a:cubicBezTo>
                <a:cubicBezTo>
                  <a:pt x="183" y="331"/>
                  <a:pt x="170" y="327"/>
                  <a:pt x="159" y="319"/>
                </a:cubicBezTo>
                <a:cubicBezTo>
                  <a:pt x="21" y="219"/>
                  <a:pt x="21" y="219"/>
                  <a:pt x="21" y="219"/>
                </a:cubicBezTo>
                <a:cubicBezTo>
                  <a:pt x="4" y="208"/>
                  <a:pt x="0" y="184"/>
                  <a:pt x="12" y="168"/>
                </a:cubicBezTo>
                <a:cubicBezTo>
                  <a:pt x="113" y="27"/>
                  <a:pt x="113" y="27"/>
                  <a:pt x="113" y="27"/>
                </a:cubicBezTo>
                <a:cubicBezTo>
                  <a:pt x="123" y="13"/>
                  <a:pt x="139" y="4"/>
                  <a:pt x="155" y="1"/>
                </a:cubicBezTo>
                <a:cubicBezTo>
                  <a:pt x="155" y="1"/>
                  <a:pt x="155" y="1"/>
                  <a:pt x="155" y="1"/>
                </a:cubicBezTo>
                <a:cubicBezTo>
                  <a:pt x="167" y="0"/>
                  <a:pt x="167" y="0"/>
                  <a:pt x="167" y="0"/>
                </a:cubicBezTo>
                <a:cubicBezTo>
                  <a:pt x="180" y="1"/>
                  <a:pt x="192" y="5"/>
                  <a:pt x="203" y="12"/>
                </a:cubicBezTo>
                <a:cubicBezTo>
                  <a:pt x="342" y="112"/>
                  <a:pt x="342" y="112"/>
                  <a:pt x="342" y="112"/>
                </a:cubicBezTo>
                <a:cubicBezTo>
                  <a:pt x="359" y="124"/>
                  <a:pt x="363" y="147"/>
                  <a:pt x="351" y="164"/>
                </a:cubicBezTo>
                <a:cubicBezTo>
                  <a:pt x="250" y="304"/>
                  <a:pt x="250" y="304"/>
                  <a:pt x="250" y="304"/>
                </a:cubicBezTo>
                <a:cubicBezTo>
                  <a:pt x="240" y="319"/>
                  <a:pt x="224" y="328"/>
                  <a:pt x="208" y="330"/>
                </a:cubicBezTo>
                <a:close/>
              </a:path>
            </a:pathLst>
          </a:custGeom>
          <a:solidFill>
            <a:srgbClr val="FFC000"/>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10" name="Freeform 106"/>
          <p:cNvSpPr>
            <a:spLocks/>
          </p:cNvSpPr>
          <p:nvPr/>
        </p:nvSpPr>
        <p:spPr bwMode="auto">
          <a:xfrm flipV="1">
            <a:off x="4204112" y="5246512"/>
            <a:ext cx="336550" cy="361950"/>
          </a:xfrm>
          <a:custGeom>
            <a:avLst/>
            <a:gdLst>
              <a:gd name="T0" fmla="*/ 4 w 208"/>
              <a:gd name="T1" fmla="*/ 71 h 224"/>
              <a:gd name="T2" fmla="*/ 4 w 208"/>
              <a:gd name="T3" fmla="*/ 71 h 224"/>
              <a:gd name="T4" fmla="*/ 8 w 208"/>
              <a:gd name="T5" fmla="*/ 64 h 224"/>
              <a:gd name="T6" fmla="*/ 27 w 208"/>
              <a:gd name="T7" fmla="*/ 48 h 224"/>
              <a:gd name="T8" fmla="*/ 128 w 208"/>
              <a:gd name="T9" fmla="*/ 5 h 224"/>
              <a:gd name="T10" fmla="*/ 160 w 208"/>
              <a:gd name="T11" fmla="*/ 18 h 224"/>
              <a:gd name="T12" fmla="*/ 203 w 208"/>
              <a:gd name="T13" fmla="*/ 121 h 224"/>
              <a:gd name="T14" fmla="*/ 203 w 208"/>
              <a:gd name="T15" fmla="*/ 153 h 224"/>
              <a:gd name="T16" fmla="*/ 203 w 208"/>
              <a:gd name="T17" fmla="*/ 154 h 224"/>
              <a:gd name="T18" fmla="*/ 200 w 208"/>
              <a:gd name="T19" fmla="*/ 160 h 224"/>
              <a:gd name="T20" fmla="*/ 181 w 208"/>
              <a:gd name="T21" fmla="*/ 176 h 224"/>
              <a:gd name="T22" fmla="*/ 79 w 208"/>
              <a:gd name="T23" fmla="*/ 219 h 224"/>
              <a:gd name="T24" fmla="*/ 47 w 208"/>
              <a:gd name="T25" fmla="*/ 206 h 224"/>
              <a:gd name="T26" fmla="*/ 4 w 208"/>
              <a:gd name="T27" fmla="*/ 103 h 224"/>
              <a:gd name="T28" fmla="*/ 4 w 208"/>
              <a:gd name="T29" fmla="*/ 71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8" h="224">
                <a:moveTo>
                  <a:pt x="4" y="71"/>
                </a:moveTo>
                <a:cubicBezTo>
                  <a:pt x="4" y="71"/>
                  <a:pt x="4" y="71"/>
                  <a:pt x="4" y="71"/>
                </a:cubicBezTo>
                <a:cubicBezTo>
                  <a:pt x="8" y="64"/>
                  <a:pt x="8" y="64"/>
                  <a:pt x="8" y="64"/>
                </a:cubicBezTo>
                <a:cubicBezTo>
                  <a:pt x="12" y="57"/>
                  <a:pt x="18" y="52"/>
                  <a:pt x="27" y="48"/>
                </a:cubicBezTo>
                <a:cubicBezTo>
                  <a:pt x="128" y="5"/>
                  <a:pt x="128" y="5"/>
                  <a:pt x="128" y="5"/>
                </a:cubicBezTo>
                <a:cubicBezTo>
                  <a:pt x="141" y="0"/>
                  <a:pt x="155" y="6"/>
                  <a:pt x="160" y="18"/>
                </a:cubicBezTo>
                <a:cubicBezTo>
                  <a:pt x="203" y="121"/>
                  <a:pt x="203" y="121"/>
                  <a:pt x="203" y="121"/>
                </a:cubicBezTo>
                <a:cubicBezTo>
                  <a:pt x="208" y="132"/>
                  <a:pt x="207" y="143"/>
                  <a:pt x="203" y="153"/>
                </a:cubicBezTo>
                <a:cubicBezTo>
                  <a:pt x="203" y="154"/>
                  <a:pt x="203" y="154"/>
                  <a:pt x="203" y="154"/>
                </a:cubicBezTo>
                <a:cubicBezTo>
                  <a:pt x="200" y="160"/>
                  <a:pt x="200" y="160"/>
                  <a:pt x="200" y="160"/>
                </a:cubicBezTo>
                <a:cubicBezTo>
                  <a:pt x="195" y="167"/>
                  <a:pt x="189" y="173"/>
                  <a:pt x="181" y="176"/>
                </a:cubicBezTo>
                <a:cubicBezTo>
                  <a:pt x="79" y="219"/>
                  <a:pt x="79" y="219"/>
                  <a:pt x="79" y="219"/>
                </a:cubicBezTo>
                <a:cubicBezTo>
                  <a:pt x="67" y="224"/>
                  <a:pt x="53" y="218"/>
                  <a:pt x="47" y="206"/>
                </a:cubicBezTo>
                <a:cubicBezTo>
                  <a:pt x="4" y="103"/>
                  <a:pt x="4" y="103"/>
                  <a:pt x="4" y="103"/>
                </a:cubicBezTo>
                <a:cubicBezTo>
                  <a:pt x="0" y="93"/>
                  <a:pt x="0" y="81"/>
                  <a:pt x="4" y="71"/>
                </a:cubicBezTo>
                <a:close/>
              </a:path>
            </a:pathLst>
          </a:custGeom>
          <a:solidFill>
            <a:srgbClr val="EA504C"/>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11" name="Freeform 108"/>
          <p:cNvSpPr>
            <a:spLocks/>
          </p:cNvSpPr>
          <p:nvPr/>
        </p:nvSpPr>
        <p:spPr bwMode="auto">
          <a:xfrm flipV="1">
            <a:off x="6674446" y="5478110"/>
            <a:ext cx="731838" cy="677863"/>
          </a:xfrm>
          <a:custGeom>
            <a:avLst/>
            <a:gdLst>
              <a:gd name="T0" fmla="*/ 166 w 452"/>
              <a:gd name="T1" fmla="*/ 412 h 418"/>
              <a:gd name="T2" fmla="*/ 165 w 452"/>
              <a:gd name="T3" fmla="*/ 412 h 418"/>
              <a:gd name="T4" fmla="*/ 151 w 452"/>
              <a:gd name="T5" fmla="*/ 406 h 418"/>
              <a:gd name="T6" fmla="*/ 117 w 452"/>
              <a:gd name="T7" fmla="*/ 372 h 418"/>
              <a:gd name="T8" fmla="*/ 13 w 452"/>
              <a:gd name="T9" fmla="*/ 182 h 418"/>
              <a:gd name="T10" fmla="*/ 32 w 452"/>
              <a:gd name="T11" fmla="*/ 118 h 418"/>
              <a:gd name="T12" fmla="*/ 224 w 452"/>
              <a:gd name="T13" fmla="*/ 13 h 418"/>
              <a:gd name="T14" fmla="*/ 287 w 452"/>
              <a:gd name="T15" fmla="*/ 6 h 418"/>
              <a:gd name="T16" fmla="*/ 287 w 452"/>
              <a:gd name="T17" fmla="*/ 7 h 418"/>
              <a:gd name="T18" fmla="*/ 301 w 452"/>
              <a:gd name="T19" fmla="*/ 12 h 418"/>
              <a:gd name="T20" fmla="*/ 336 w 452"/>
              <a:gd name="T21" fmla="*/ 46 h 418"/>
              <a:gd name="T22" fmla="*/ 440 w 452"/>
              <a:gd name="T23" fmla="*/ 236 h 418"/>
              <a:gd name="T24" fmla="*/ 421 w 452"/>
              <a:gd name="T25" fmla="*/ 300 h 418"/>
              <a:gd name="T26" fmla="*/ 229 w 452"/>
              <a:gd name="T27" fmla="*/ 405 h 418"/>
              <a:gd name="T28" fmla="*/ 166 w 452"/>
              <a:gd name="T29" fmla="*/ 41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52" h="418">
                <a:moveTo>
                  <a:pt x="166" y="412"/>
                </a:moveTo>
                <a:cubicBezTo>
                  <a:pt x="165" y="412"/>
                  <a:pt x="165" y="412"/>
                  <a:pt x="165" y="412"/>
                </a:cubicBezTo>
                <a:cubicBezTo>
                  <a:pt x="151" y="406"/>
                  <a:pt x="151" y="406"/>
                  <a:pt x="151" y="406"/>
                </a:cubicBezTo>
                <a:cubicBezTo>
                  <a:pt x="137" y="399"/>
                  <a:pt x="125" y="387"/>
                  <a:pt x="117" y="372"/>
                </a:cubicBezTo>
                <a:cubicBezTo>
                  <a:pt x="13" y="182"/>
                  <a:pt x="13" y="182"/>
                  <a:pt x="13" y="182"/>
                </a:cubicBezTo>
                <a:cubicBezTo>
                  <a:pt x="0" y="159"/>
                  <a:pt x="9" y="131"/>
                  <a:pt x="32" y="118"/>
                </a:cubicBezTo>
                <a:cubicBezTo>
                  <a:pt x="224" y="13"/>
                  <a:pt x="224" y="13"/>
                  <a:pt x="224" y="13"/>
                </a:cubicBezTo>
                <a:cubicBezTo>
                  <a:pt x="244" y="2"/>
                  <a:pt x="266" y="0"/>
                  <a:pt x="287" y="6"/>
                </a:cubicBezTo>
                <a:cubicBezTo>
                  <a:pt x="287" y="7"/>
                  <a:pt x="287" y="7"/>
                  <a:pt x="287" y="7"/>
                </a:cubicBezTo>
                <a:cubicBezTo>
                  <a:pt x="301" y="12"/>
                  <a:pt x="301" y="12"/>
                  <a:pt x="301" y="12"/>
                </a:cubicBezTo>
                <a:cubicBezTo>
                  <a:pt x="315" y="20"/>
                  <a:pt x="328" y="31"/>
                  <a:pt x="336" y="46"/>
                </a:cubicBezTo>
                <a:cubicBezTo>
                  <a:pt x="440" y="236"/>
                  <a:pt x="440" y="236"/>
                  <a:pt x="440" y="236"/>
                </a:cubicBezTo>
                <a:cubicBezTo>
                  <a:pt x="452" y="259"/>
                  <a:pt x="444" y="288"/>
                  <a:pt x="421" y="300"/>
                </a:cubicBezTo>
                <a:cubicBezTo>
                  <a:pt x="229" y="405"/>
                  <a:pt x="229" y="405"/>
                  <a:pt x="229" y="405"/>
                </a:cubicBezTo>
                <a:cubicBezTo>
                  <a:pt x="209" y="416"/>
                  <a:pt x="186" y="418"/>
                  <a:pt x="166" y="412"/>
                </a:cubicBezTo>
                <a:close/>
              </a:path>
            </a:pathLst>
          </a:custGeom>
          <a:solidFill>
            <a:srgbClr val="40CAD8"/>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12" name="Freeform 109"/>
          <p:cNvSpPr>
            <a:spLocks/>
          </p:cNvSpPr>
          <p:nvPr/>
        </p:nvSpPr>
        <p:spPr bwMode="auto">
          <a:xfrm flipV="1">
            <a:off x="7328971" y="5044104"/>
            <a:ext cx="990600" cy="912813"/>
          </a:xfrm>
          <a:custGeom>
            <a:avLst/>
            <a:gdLst>
              <a:gd name="T0" fmla="*/ 250 w 612"/>
              <a:gd name="T1" fmla="*/ 0 h 563"/>
              <a:gd name="T2" fmla="*/ 235 w 612"/>
              <a:gd name="T3" fmla="*/ 1 h 563"/>
              <a:gd name="T4" fmla="*/ 215 w 612"/>
              <a:gd name="T5" fmla="*/ 6 h 563"/>
              <a:gd name="T6" fmla="*/ 214 w 612"/>
              <a:gd name="T7" fmla="*/ 6 h 563"/>
              <a:gd name="T8" fmla="*/ 149 w 612"/>
              <a:gd name="T9" fmla="*/ 63 h 563"/>
              <a:gd name="T10" fmla="*/ 16 w 612"/>
              <a:gd name="T11" fmla="*/ 333 h 563"/>
              <a:gd name="T12" fmla="*/ 45 w 612"/>
              <a:gd name="T13" fmla="*/ 419 h 563"/>
              <a:gd name="T14" fmla="*/ 312 w 612"/>
              <a:gd name="T15" fmla="*/ 551 h 563"/>
              <a:gd name="T16" fmla="*/ 362 w 612"/>
              <a:gd name="T17" fmla="*/ 563 h 563"/>
              <a:gd name="T18" fmla="*/ 377 w 612"/>
              <a:gd name="T19" fmla="*/ 562 h 563"/>
              <a:gd name="T20" fmla="*/ 397 w 612"/>
              <a:gd name="T21" fmla="*/ 557 h 563"/>
              <a:gd name="T22" fmla="*/ 399 w 612"/>
              <a:gd name="T23" fmla="*/ 557 h 563"/>
              <a:gd name="T24" fmla="*/ 464 w 612"/>
              <a:gd name="T25" fmla="*/ 499 h 563"/>
              <a:gd name="T26" fmla="*/ 597 w 612"/>
              <a:gd name="T27" fmla="*/ 230 h 563"/>
              <a:gd name="T28" fmla="*/ 567 w 612"/>
              <a:gd name="T29" fmla="*/ 143 h 563"/>
              <a:gd name="T30" fmla="*/ 300 w 612"/>
              <a:gd name="T31" fmla="*/ 12 h 563"/>
              <a:gd name="T32" fmla="*/ 250 w 612"/>
              <a:gd name="T33" fmla="*/ 0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 h="563">
                <a:moveTo>
                  <a:pt x="250" y="0"/>
                </a:moveTo>
                <a:cubicBezTo>
                  <a:pt x="245" y="0"/>
                  <a:pt x="240" y="1"/>
                  <a:pt x="235" y="1"/>
                </a:cubicBezTo>
                <a:cubicBezTo>
                  <a:pt x="215" y="6"/>
                  <a:pt x="215" y="6"/>
                  <a:pt x="215" y="6"/>
                </a:cubicBezTo>
                <a:cubicBezTo>
                  <a:pt x="214" y="6"/>
                  <a:pt x="214" y="6"/>
                  <a:pt x="214" y="6"/>
                </a:cubicBezTo>
                <a:cubicBezTo>
                  <a:pt x="186" y="16"/>
                  <a:pt x="163" y="35"/>
                  <a:pt x="149" y="63"/>
                </a:cubicBezTo>
                <a:cubicBezTo>
                  <a:pt x="16" y="333"/>
                  <a:pt x="16" y="333"/>
                  <a:pt x="16" y="333"/>
                </a:cubicBezTo>
                <a:cubicBezTo>
                  <a:pt x="0" y="365"/>
                  <a:pt x="13" y="404"/>
                  <a:pt x="45" y="419"/>
                </a:cubicBezTo>
                <a:cubicBezTo>
                  <a:pt x="312" y="551"/>
                  <a:pt x="312" y="551"/>
                  <a:pt x="312" y="551"/>
                </a:cubicBezTo>
                <a:cubicBezTo>
                  <a:pt x="328" y="559"/>
                  <a:pt x="345" y="563"/>
                  <a:pt x="362" y="563"/>
                </a:cubicBezTo>
                <a:cubicBezTo>
                  <a:pt x="367" y="563"/>
                  <a:pt x="372" y="562"/>
                  <a:pt x="377" y="562"/>
                </a:cubicBezTo>
                <a:cubicBezTo>
                  <a:pt x="397" y="557"/>
                  <a:pt x="397" y="557"/>
                  <a:pt x="397" y="557"/>
                </a:cubicBezTo>
                <a:cubicBezTo>
                  <a:pt x="399" y="557"/>
                  <a:pt x="399" y="557"/>
                  <a:pt x="399" y="557"/>
                </a:cubicBezTo>
                <a:cubicBezTo>
                  <a:pt x="426" y="547"/>
                  <a:pt x="450" y="528"/>
                  <a:pt x="464" y="499"/>
                </a:cubicBezTo>
                <a:cubicBezTo>
                  <a:pt x="597" y="230"/>
                  <a:pt x="597" y="230"/>
                  <a:pt x="597" y="230"/>
                </a:cubicBezTo>
                <a:cubicBezTo>
                  <a:pt x="612" y="198"/>
                  <a:pt x="599" y="159"/>
                  <a:pt x="567" y="143"/>
                </a:cubicBezTo>
                <a:cubicBezTo>
                  <a:pt x="300" y="12"/>
                  <a:pt x="300" y="12"/>
                  <a:pt x="300" y="12"/>
                </a:cubicBezTo>
                <a:cubicBezTo>
                  <a:pt x="284" y="4"/>
                  <a:pt x="267" y="0"/>
                  <a:pt x="250" y="0"/>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13" name="Freeform 110"/>
          <p:cNvSpPr>
            <a:spLocks/>
          </p:cNvSpPr>
          <p:nvPr/>
        </p:nvSpPr>
        <p:spPr bwMode="auto">
          <a:xfrm flipV="1">
            <a:off x="7337068" y="5986287"/>
            <a:ext cx="606425" cy="552450"/>
          </a:xfrm>
          <a:custGeom>
            <a:avLst/>
            <a:gdLst>
              <a:gd name="T0" fmla="*/ 205 w 374"/>
              <a:gd name="T1" fmla="*/ 341 h 341"/>
              <a:gd name="T2" fmla="*/ 204 w 374"/>
              <a:gd name="T3" fmla="*/ 341 h 341"/>
              <a:gd name="T4" fmla="*/ 192 w 374"/>
              <a:gd name="T5" fmla="*/ 341 h 341"/>
              <a:gd name="T6" fmla="*/ 156 w 374"/>
              <a:gd name="T7" fmla="*/ 326 h 341"/>
              <a:gd name="T8" fmla="*/ 19 w 374"/>
              <a:gd name="T9" fmla="*/ 216 h 341"/>
              <a:gd name="T10" fmla="*/ 13 w 374"/>
              <a:gd name="T11" fmla="*/ 163 h 341"/>
              <a:gd name="T12" fmla="*/ 125 w 374"/>
              <a:gd name="T13" fmla="*/ 24 h 341"/>
              <a:gd name="T14" fmla="*/ 169 w 374"/>
              <a:gd name="T15" fmla="*/ 0 h 341"/>
              <a:gd name="T16" fmla="*/ 170 w 374"/>
              <a:gd name="T17" fmla="*/ 0 h 341"/>
              <a:gd name="T18" fmla="*/ 182 w 374"/>
              <a:gd name="T19" fmla="*/ 0 h 341"/>
              <a:gd name="T20" fmla="*/ 219 w 374"/>
              <a:gd name="T21" fmla="*/ 14 h 341"/>
              <a:gd name="T22" fmla="*/ 355 w 374"/>
              <a:gd name="T23" fmla="*/ 124 h 341"/>
              <a:gd name="T24" fmla="*/ 361 w 374"/>
              <a:gd name="T25" fmla="*/ 178 h 341"/>
              <a:gd name="T26" fmla="*/ 250 w 374"/>
              <a:gd name="T27" fmla="*/ 316 h 341"/>
              <a:gd name="T28" fmla="*/ 205 w 374"/>
              <a:gd name="T29" fmla="*/ 34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74" h="341">
                <a:moveTo>
                  <a:pt x="205" y="341"/>
                </a:moveTo>
                <a:cubicBezTo>
                  <a:pt x="204" y="341"/>
                  <a:pt x="204" y="341"/>
                  <a:pt x="204" y="341"/>
                </a:cubicBezTo>
                <a:cubicBezTo>
                  <a:pt x="192" y="341"/>
                  <a:pt x="192" y="341"/>
                  <a:pt x="192" y="341"/>
                </a:cubicBezTo>
                <a:cubicBezTo>
                  <a:pt x="180" y="340"/>
                  <a:pt x="167" y="335"/>
                  <a:pt x="156" y="326"/>
                </a:cubicBezTo>
                <a:cubicBezTo>
                  <a:pt x="19" y="216"/>
                  <a:pt x="19" y="216"/>
                  <a:pt x="19" y="216"/>
                </a:cubicBezTo>
                <a:cubicBezTo>
                  <a:pt x="3" y="203"/>
                  <a:pt x="0" y="179"/>
                  <a:pt x="13" y="163"/>
                </a:cubicBezTo>
                <a:cubicBezTo>
                  <a:pt x="125" y="24"/>
                  <a:pt x="125" y="24"/>
                  <a:pt x="125" y="24"/>
                </a:cubicBezTo>
                <a:cubicBezTo>
                  <a:pt x="136" y="10"/>
                  <a:pt x="152" y="2"/>
                  <a:pt x="169" y="0"/>
                </a:cubicBezTo>
                <a:cubicBezTo>
                  <a:pt x="170" y="0"/>
                  <a:pt x="170" y="0"/>
                  <a:pt x="170" y="0"/>
                </a:cubicBezTo>
                <a:cubicBezTo>
                  <a:pt x="182" y="0"/>
                  <a:pt x="182" y="0"/>
                  <a:pt x="182" y="0"/>
                </a:cubicBezTo>
                <a:cubicBezTo>
                  <a:pt x="195" y="1"/>
                  <a:pt x="208" y="5"/>
                  <a:pt x="219" y="14"/>
                </a:cubicBezTo>
                <a:cubicBezTo>
                  <a:pt x="355" y="124"/>
                  <a:pt x="355" y="124"/>
                  <a:pt x="355" y="124"/>
                </a:cubicBezTo>
                <a:cubicBezTo>
                  <a:pt x="372" y="137"/>
                  <a:pt x="374" y="161"/>
                  <a:pt x="361" y="178"/>
                </a:cubicBezTo>
                <a:cubicBezTo>
                  <a:pt x="250" y="316"/>
                  <a:pt x="250" y="316"/>
                  <a:pt x="250" y="316"/>
                </a:cubicBezTo>
                <a:cubicBezTo>
                  <a:pt x="239" y="331"/>
                  <a:pt x="222" y="339"/>
                  <a:pt x="205" y="341"/>
                </a:cubicBezTo>
                <a:close/>
              </a:path>
            </a:pathLst>
          </a:custGeom>
          <a:solidFill>
            <a:srgbClr val="FFC000"/>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14" name="Freeform 111"/>
          <p:cNvSpPr>
            <a:spLocks/>
          </p:cNvSpPr>
          <p:nvPr/>
        </p:nvSpPr>
        <p:spPr bwMode="auto">
          <a:xfrm flipV="1">
            <a:off x="9362106" y="5900063"/>
            <a:ext cx="690563" cy="658813"/>
          </a:xfrm>
          <a:custGeom>
            <a:avLst/>
            <a:gdLst>
              <a:gd name="T0" fmla="*/ 94 w 426"/>
              <a:gd name="T1" fmla="*/ 389 h 406"/>
              <a:gd name="T2" fmla="*/ 93 w 426"/>
              <a:gd name="T3" fmla="*/ 389 h 406"/>
              <a:gd name="T4" fmla="*/ 81 w 426"/>
              <a:gd name="T5" fmla="*/ 379 h 406"/>
              <a:gd name="T6" fmla="*/ 56 w 426"/>
              <a:gd name="T7" fmla="*/ 335 h 406"/>
              <a:gd name="T8" fmla="*/ 6 w 426"/>
              <a:gd name="T9" fmla="*/ 114 h 406"/>
              <a:gd name="T10" fmla="*/ 44 w 426"/>
              <a:gd name="T11" fmla="*/ 55 h 406"/>
              <a:gd name="T12" fmla="*/ 267 w 426"/>
              <a:gd name="T13" fmla="*/ 5 h 406"/>
              <a:gd name="T14" fmla="*/ 332 w 426"/>
              <a:gd name="T15" fmla="*/ 17 h 406"/>
              <a:gd name="T16" fmla="*/ 333 w 426"/>
              <a:gd name="T17" fmla="*/ 17 h 406"/>
              <a:gd name="T18" fmla="*/ 345 w 426"/>
              <a:gd name="T19" fmla="*/ 27 h 406"/>
              <a:gd name="T20" fmla="*/ 370 w 426"/>
              <a:gd name="T21" fmla="*/ 71 h 406"/>
              <a:gd name="T22" fmla="*/ 420 w 426"/>
              <a:gd name="T23" fmla="*/ 292 h 406"/>
              <a:gd name="T24" fmla="*/ 383 w 426"/>
              <a:gd name="T25" fmla="*/ 351 h 406"/>
              <a:gd name="T26" fmla="*/ 159 w 426"/>
              <a:gd name="T27" fmla="*/ 401 h 406"/>
              <a:gd name="T28" fmla="*/ 94 w 426"/>
              <a:gd name="T29" fmla="*/ 389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6" h="406">
                <a:moveTo>
                  <a:pt x="94" y="389"/>
                </a:moveTo>
                <a:cubicBezTo>
                  <a:pt x="93" y="389"/>
                  <a:pt x="93" y="389"/>
                  <a:pt x="93" y="389"/>
                </a:cubicBezTo>
                <a:cubicBezTo>
                  <a:pt x="81" y="379"/>
                  <a:pt x="81" y="379"/>
                  <a:pt x="81" y="379"/>
                </a:cubicBezTo>
                <a:cubicBezTo>
                  <a:pt x="69" y="368"/>
                  <a:pt x="60" y="353"/>
                  <a:pt x="56" y="335"/>
                </a:cubicBezTo>
                <a:cubicBezTo>
                  <a:pt x="6" y="114"/>
                  <a:pt x="6" y="114"/>
                  <a:pt x="6" y="114"/>
                </a:cubicBezTo>
                <a:cubicBezTo>
                  <a:pt x="0" y="88"/>
                  <a:pt x="17" y="61"/>
                  <a:pt x="44" y="55"/>
                </a:cubicBezTo>
                <a:cubicBezTo>
                  <a:pt x="267" y="5"/>
                  <a:pt x="267" y="5"/>
                  <a:pt x="267" y="5"/>
                </a:cubicBezTo>
                <a:cubicBezTo>
                  <a:pt x="290" y="0"/>
                  <a:pt x="314" y="5"/>
                  <a:pt x="332" y="17"/>
                </a:cubicBezTo>
                <a:cubicBezTo>
                  <a:pt x="333" y="17"/>
                  <a:pt x="333" y="17"/>
                  <a:pt x="333" y="17"/>
                </a:cubicBezTo>
                <a:cubicBezTo>
                  <a:pt x="345" y="27"/>
                  <a:pt x="345" y="27"/>
                  <a:pt x="345" y="27"/>
                </a:cubicBezTo>
                <a:cubicBezTo>
                  <a:pt x="357" y="38"/>
                  <a:pt x="366" y="53"/>
                  <a:pt x="370" y="71"/>
                </a:cubicBezTo>
                <a:cubicBezTo>
                  <a:pt x="420" y="292"/>
                  <a:pt x="420" y="292"/>
                  <a:pt x="420" y="292"/>
                </a:cubicBezTo>
                <a:cubicBezTo>
                  <a:pt x="426" y="318"/>
                  <a:pt x="409" y="345"/>
                  <a:pt x="383" y="351"/>
                </a:cubicBezTo>
                <a:cubicBezTo>
                  <a:pt x="159" y="401"/>
                  <a:pt x="159" y="401"/>
                  <a:pt x="159" y="401"/>
                </a:cubicBezTo>
                <a:cubicBezTo>
                  <a:pt x="136" y="406"/>
                  <a:pt x="113" y="401"/>
                  <a:pt x="94" y="389"/>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15" name="Freeform 112"/>
          <p:cNvSpPr>
            <a:spLocks/>
          </p:cNvSpPr>
          <p:nvPr/>
        </p:nvSpPr>
        <p:spPr bwMode="auto">
          <a:xfrm rot="2988711" flipV="1">
            <a:off x="9584588" y="5286049"/>
            <a:ext cx="546101" cy="592423"/>
          </a:xfrm>
          <a:custGeom>
            <a:avLst/>
            <a:gdLst>
              <a:gd name="T0" fmla="*/ 217 w 219"/>
              <a:gd name="T1" fmla="*/ 87 h 238"/>
              <a:gd name="T2" fmla="*/ 217 w 219"/>
              <a:gd name="T3" fmla="*/ 87 h 238"/>
              <a:gd name="T4" fmla="*/ 218 w 219"/>
              <a:gd name="T5" fmla="*/ 95 h 238"/>
              <a:gd name="T6" fmla="*/ 214 w 219"/>
              <a:gd name="T7" fmla="*/ 120 h 238"/>
              <a:gd name="T8" fmla="*/ 160 w 219"/>
              <a:gd name="T9" fmla="*/ 221 h 238"/>
              <a:gd name="T10" fmla="*/ 126 w 219"/>
              <a:gd name="T11" fmla="*/ 232 h 238"/>
              <a:gd name="T12" fmla="*/ 23 w 219"/>
              <a:gd name="T13" fmla="*/ 177 h 238"/>
              <a:gd name="T14" fmla="*/ 2 w 219"/>
              <a:gd name="T15" fmla="*/ 152 h 238"/>
              <a:gd name="T16" fmla="*/ 2 w 219"/>
              <a:gd name="T17" fmla="*/ 151 h 238"/>
              <a:gd name="T18" fmla="*/ 1 w 219"/>
              <a:gd name="T19" fmla="*/ 143 h 238"/>
              <a:gd name="T20" fmla="*/ 5 w 219"/>
              <a:gd name="T21" fmla="*/ 118 h 238"/>
              <a:gd name="T22" fmla="*/ 59 w 219"/>
              <a:gd name="T23" fmla="*/ 17 h 238"/>
              <a:gd name="T24" fmla="*/ 93 w 219"/>
              <a:gd name="T25" fmla="*/ 7 h 238"/>
              <a:gd name="T26" fmla="*/ 195 w 219"/>
              <a:gd name="T27" fmla="*/ 61 h 238"/>
              <a:gd name="T28" fmla="*/ 217 w 219"/>
              <a:gd name="T29" fmla="*/ 87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9" h="238">
                <a:moveTo>
                  <a:pt x="217" y="87"/>
                </a:moveTo>
                <a:cubicBezTo>
                  <a:pt x="217" y="87"/>
                  <a:pt x="217" y="87"/>
                  <a:pt x="217" y="87"/>
                </a:cubicBezTo>
                <a:cubicBezTo>
                  <a:pt x="218" y="95"/>
                  <a:pt x="218" y="95"/>
                  <a:pt x="218" y="95"/>
                </a:cubicBezTo>
                <a:cubicBezTo>
                  <a:pt x="219" y="103"/>
                  <a:pt x="218" y="112"/>
                  <a:pt x="214" y="120"/>
                </a:cubicBezTo>
                <a:cubicBezTo>
                  <a:pt x="160" y="221"/>
                  <a:pt x="160" y="221"/>
                  <a:pt x="160" y="221"/>
                </a:cubicBezTo>
                <a:cubicBezTo>
                  <a:pt x="153" y="234"/>
                  <a:pt x="138" y="238"/>
                  <a:pt x="126" y="232"/>
                </a:cubicBezTo>
                <a:cubicBezTo>
                  <a:pt x="23" y="177"/>
                  <a:pt x="23" y="177"/>
                  <a:pt x="23" y="177"/>
                </a:cubicBezTo>
                <a:cubicBezTo>
                  <a:pt x="13" y="172"/>
                  <a:pt x="5" y="162"/>
                  <a:pt x="2" y="152"/>
                </a:cubicBezTo>
                <a:cubicBezTo>
                  <a:pt x="2" y="151"/>
                  <a:pt x="2" y="151"/>
                  <a:pt x="2" y="151"/>
                </a:cubicBezTo>
                <a:cubicBezTo>
                  <a:pt x="1" y="143"/>
                  <a:pt x="1" y="143"/>
                  <a:pt x="1" y="143"/>
                </a:cubicBezTo>
                <a:cubicBezTo>
                  <a:pt x="0" y="135"/>
                  <a:pt x="1" y="126"/>
                  <a:pt x="5" y="118"/>
                </a:cubicBezTo>
                <a:cubicBezTo>
                  <a:pt x="59" y="17"/>
                  <a:pt x="59" y="17"/>
                  <a:pt x="59" y="17"/>
                </a:cubicBezTo>
                <a:cubicBezTo>
                  <a:pt x="66" y="5"/>
                  <a:pt x="81" y="0"/>
                  <a:pt x="93" y="7"/>
                </a:cubicBezTo>
                <a:cubicBezTo>
                  <a:pt x="195" y="61"/>
                  <a:pt x="195" y="61"/>
                  <a:pt x="195" y="61"/>
                </a:cubicBezTo>
                <a:cubicBezTo>
                  <a:pt x="206" y="67"/>
                  <a:pt x="213" y="76"/>
                  <a:pt x="217" y="87"/>
                </a:cubicBezTo>
                <a:close/>
              </a:path>
            </a:pathLst>
          </a:custGeom>
          <a:solidFill>
            <a:srgbClr val="ED7C35"/>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16" name="Freeform 113"/>
          <p:cNvSpPr>
            <a:spLocks/>
          </p:cNvSpPr>
          <p:nvPr/>
        </p:nvSpPr>
        <p:spPr bwMode="auto">
          <a:xfrm flipV="1">
            <a:off x="9029318" y="4980314"/>
            <a:ext cx="554038" cy="508000"/>
          </a:xfrm>
          <a:custGeom>
            <a:avLst/>
            <a:gdLst>
              <a:gd name="T0" fmla="*/ 204 w 342"/>
              <a:gd name="T1" fmla="*/ 0 h 314"/>
              <a:gd name="T2" fmla="*/ 177 w 342"/>
              <a:gd name="T3" fmla="*/ 6 h 314"/>
              <a:gd name="T4" fmla="*/ 25 w 342"/>
              <a:gd name="T5" fmla="*/ 79 h 314"/>
              <a:gd name="T6" fmla="*/ 8 w 342"/>
              <a:gd name="T7" fmla="*/ 127 h 314"/>
              <a:gd name="T8" fmla="*/ 80 w 342"/>
              <a:gd name="T9" fmla="*/ 278 h 314"/>
              <a:gd name="T10" fmla="*/ 105 w 342"/>
              <a:gd name="T11" fmla="*/ 305 h 314"/>
              <a:gd name="T12" fmla="*/ 115 w 342"/>
              <a:gd name="T13" fmla="*/ 310 h 314"/>
              <a:gd name="T14" fmla="*/ 116 w 342"/>
              <a:gd name="T15" fmla="*/ 310 h 314"/>
              <a:gd name="T16" fmla="*/ 137 w 342"/>
              <a:gd name="T17" fmla="*/ 314 h 314"/>
              <a:gd name="T18" fmla="*/ 165 w 342"/>
              <a:gd name="T19" fmla="*/ 308 h 314"/>
              <a:gd name="T20" fmla="*/ 317 w 342"/>
              <a:gd name="T21" fmla="*/ 235 h 314"/>
              <a:gd name="T22" fmla="*/ 334 w 342"/>
              <a:gd name="T23" fmla="*/ 187 h 314"/>
              <a:gd name="T24" fmla="*/ 262 w 342"/>
              <a:gd name="T25" fmla="*/ 36 h 314"/>
              <a:gd name="T26" fmla="*/ 237 w 342"/>
              <a:gd name="T27" fmla="*/ 9 h 314"/>
              <a:gd name="T28" fmla="*/ 226 w 342"/>
              <a:gd name="T29" fmla="*/ 4 h 314"/>
              <a:gd name="T30" fmla="*/ 226 w 342"/>
              <a:gd name="T31" fmla="*/ 4 h 314"/>
              <a:gd name="T32" fmla="*/ 204 w 342"/>
              <a:gd name="T33" fmla="*/ 0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2" h="314">
                <a:moveTo>
                  <a:pt x="204" y="0"/>
                </a:moveTo>
                <a:cubicBezTo>
                  <a:pt x="195" y="0"/>
                  <a:pt x="186" y="2"/>
                  <a:pt x="177" y="6"/>
                </a:cubicBezTo>
                <a:cubicBezTo>
                  <a:pt x="25" y="79"/>
                  <a:pt x="25" y="79"/>
                  <a:pt x="25" y="79"/>
                </a:cubicBezTo>
                <a:cubicBezTo>
                  <a:pt x="7" y="88"/>
                  <a:pt x="0" y="109"/>
                  <a:pt x="8" y="127"/>
                </a:cubicBezTo>
                <a:cubicBezTo>
                  <a:pt x="80" y="278"/>
                  <a:pt x="80" y="278"/>
                  <a:pt x="80" y="278"/>
                </a:cubicBezTo>
                <a:cubicBezTo>
                  <a:pt x="86" y="290"/>
                  <a:pt x="95" y="299"/>
                  <a:pt x="105" y="305"/>
                </a:cubicBezTo>
                <a:cubicBezTo>
                  <a:pt x="115" y="310"/>
                  <a:pt x="115" y="310"/>
                  <a:pt x="115" y="310"/>
                </a:cubicBezTo>
                <a:cubicBezTo>
                  <a:pt x="116" y="310"/>
                  <a:pt x="116" y="310"/>
                  <a:pt x="116" y="310"/>
                </a:cubicBezTo>
                <a:cubicBezTo>
                  <a:pt x="123" y="313"/>
                  <a:pt x="130" y="314"/>
                  <a:pt x="137" y="314"/>
                </a:cubicBezTo>
                <a:cubicBezTo>
                  <a:pt x="147" y="314"/>
                  <a:pt x="156" y="312"/>
                  <a:pt x="165" y="308"/>
                </a:cubicBezTo>
                <a:cubicBezTo>
                  <a:pt x="317" y="235"/>
                  <a:pt x="317" y="235"/>
                  <a:pt x="317" y="235"/>
                </a:cubicBezTo>
                <a:cubicBezTo>
                  <a:pt x="335" y="226"/>
                  <a:pt x="342" y="205"/>
                  <a:pt x="334" y="187"/>
                </a:cubicBezTo>
                <a:cubicBezTo>
                  <a:pt x="262" y="36"/>
                  <a:pt x="262" y="36"/>
                  <a:pt x="262" y="36"/>
                </a:cubicBezTo>
                <a:cubicBezTo>
                  <a:pt x="256" y="24"/>
                  <a:pt x="247" y="15"/>
                  <a:pt x="237" y="9"/>
                </a:cubicBezTo>
                <a:cubicBezTo>
                  <a:pt x="226" y="4"/>
                  <a:pt x="226" y="4"/>
                  <a:pt x="226" y="4"/>
                </a:cubicBezTo>
                <a:cubicBezTo>
                  <a:pt x="226" y="4"/>
                  <a:pt x="226" y="4"/>
                  <a:pt x="226" y="4"/>
                </a:cubicBezTo>
                <a:cubicBezTo>
                  <a:pt x="219" y="1"/>
                  <a:pt x="212" y="0"/>
                  <a:pt x="204" y="0"/>
                </a:cubicBezTo>
              </a:path>
            </a:pathLst>
          </a:custGeom>
          <a:solidFill>
            <a:srgbClr val="EA504C"/>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17" name="Freeform 114"/>
          <p:cNvSpPr>
            <a:spLocks/>
          </p:cNvSpPr>
          <p:nvPr/>
        </p:nvSpPr>
        <p:spPr bwMode="auto">
          <a:xfrm rot="18286954" flipV="1">
            <a:off x="6819157" y="4123258"/>
            <a:ext cx="665163" cy="696913"/>
          </a:xfrm>
          <a:custGeom>
            <a:avLst/>
            <a:gdLst>
              <a:gd name="T0" fmla="*/ 428 w 446"/>
              <a:gd name="T1" fmla="*/ 365 h 467"/>
              <a:gd name="T2" fmla="*/ 427 w 446"/>
              <a:gd name="T3" fmla="*/ 366 h 467"/>
              <a:gd name="T4" fmla="*/ 416 w 446"/>
              <a:gd name="T5" fmla="*/ 380 h 467"/>
              <a:gd name="T6" fmla="*/ 368 w 446"/>
              <a:gd name="T7" fmla="*/ 407 h 467"/>
              <a:gd name="T8" fmla="*/ 124 w 446"/>
              <a:gd name="T9" fmla="*/ 460 h 467"/>
              <a:gd name="T10" fmla="*/ 60 w 446"/>
              <a:gd name="T11" fmla="*/ 419 h 467"/>
              <a:gd name="T12" fmla="*/ 5 w 446"/>
              <a:gd name="T13" fmla="*/ 173 h 467"/>
              <a:gd name="T14" fmla="*/ 18 w 446"/>
              <a:gd name="T15" fmla="*/ 101 h 467"/>
              <a:gd name="T16" fmla="*/ 18 w 446"/>
              <a:gd name="T17" fmla="*/ 101 h 467"/>
              <a:gd name="T18" fmla="*/ 29 w 446"/>
              <a:gd name="T19" fmla="*/ 87 h 467"/>
              <a:gd name="T20" fmla="*/ 78 w 446"/>
              <a:gd name="T21" fmla="*/ 60 h 467"/>
              <a:gd name="T22" fmla="*/ 321 w 446"/>
              <a:gd name="T23" fmla="*/ 6 h 467"/>
              <a:gd name="T24" fmla="*/ 386 w 446"/>
              <a:gd name="T25" fmla="*/ 47 h 467"/>
              <a:gd name="T26" fmla="*/ 440 w 446"/>
              <a:gd name="T27" fmla="*/ 294 h 467"/>
              <a:gd name="T28" fmla="*/ 428 w 446"/>
              <a:gd name="T29" fmla="*/ 365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46" h="467">
                <a:moveTo>
                  <a:pt x="428" y="365"/>
                </a:moveTo>
                <a:cubicBezTo>
                  <a:pt x="427" y="366"/>
                  <a:pt x="427" y="366"/>
                  <a:pt x="427" y="366"/>
                </a:cubicBezTo>
                <a:cubicBezTo>
                  <a:pt x="416" y="380"/>
                  <a:pt x="416" y="380"/>
                  <a:pt x="416" y="380"/>
                </a:cubicBezTo>
                <a:cubicBezTo>
                  <a:pt x="404" y="393"/>
                  <a:pt x="387" y="403"/>
                  <a:pt x="368" y="407"/>
                </a:cubicBezTo>
                <a:cubicBezTo>
                  <a:pt x="124" y="460"/>
                  <a:pt x="124" y="460"/>
                  <a:pt x="124" y="460"/>
                </a:cubicBezTo>
                <a:cubicBezTo>
                  <a:pt x="95" y="467"/>
                  <a:pt x="66" y="448"/>
                  <a:pt x="60" y="419"/>
                </a:cubicBezTo>
                <a:cubicBezTo>
                  <a:pt x="5" y="173"/>
                  <a:pt x="5" y="173"/>
                  <a:pt x="5" y="173"/>
                </a:cubicBezTo>
                <a:cubicBezTo>
                  <a:pt x="0" y="147"/>
                  <a:pt x="5" y="122"/>
                  <a:pt x="18" y="101"/>
                </a:cubicBezTo>
                <a:cubicBezTo>
                  <a:pt x="18" y="101"/>
                  <a:pt x="18" y="101"/>
                  <a:pt x="18" y="101"/>
                </a:cubicBezTo>
                <a:cubicBezTo>
                  <a:pt x="29" y="87"/>
                  <a:pt x="29" y="87"/>
                  <a:pt x="29" y="87"/>
                </a:cubicBezTo>
                <a:cubicBezTo>
                  <a:pt x="42" y="74"/>
                  <a:pt x="58" y="64"/>
                  <a:pt x="78" y="60"/>
                </a:cubicBezTo>
                <a:cubicBezTo>
                  <a:pt x="321" y="6"/>
                  <a:pt x="321" y="6"/>
                  <a:pt x="321" y="6"/>
                </a:cubicBezTo>
                <a:cubicBezTo>
                  <a:pt x="351" y="0"/>
                  <a:pt x="380" y="18"/>
                  <a:pt x="386" y="47"/>
                </a:cubicBezTo>
                <a:cubicBezTo>
                  <a:pt x="440" y="294"/>
                  <a:pt x="440" y="294"/>
                  <a:pt x="440" y="294"/>
                </a:cubicBezTo>
                <a:cubicBezTo>
                  <a:pt x="446" y="319"/>
                  <a:pt x="441" y="345"/>
                  <a:pt x="428" y="36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18" name="Freeform 115"/>
          <p:cNvSpPr>
            <a:spLocks/>
          </p:cNvSpPr>
          <p:nvPr/>
        </p:nvSpPr>
        <p:spPr bwMode="auto">
          <a:xfrm flipV="1">
            <a:off x="9043747" y="4386602"/>
            <a:ext cx="557213" cy="546100"/>
          </a:xfrm>
          <a:custGeom>
            <a:avLst/>
            <a:gdLst>
              <a:gd name="T0" fmla="*/ 291 w 344"/>
              <a:gd name="T1" fmla="*/ 319 h 337"/>
              <a:gd name="T2" fmla="*/ 290 w 344"/>
              <a:gd name="T3" fmla="*/ 320 h 337"/>
              <a:gd name="T4" fmla="*/ 279 w 344"/>
              <a:gd name="T5" fmla="*/ 327 h 337"/>
              <a:gd name="T6" fmla="*/ 236 w 344"/>
              <a:gd name="T7" fmla="*/ 335 h 337"/>
              <a:gd name="T8" fmla="*/ 40 w 344"/>
              <a:gd name="T9" fmla="*/ 312 h 337"/>
              <a:gd name="T10" fmla="*/ 3 w 344"/>
              <a:gd name="T11" fmla="*/ 265 h 337"/>
              <a:gd name="T12" fmla="*/ 25 w 344"/>
              <a:gd name="T13" fmla="*/ 67 h 337"/>
              <a:gd name="T14" fmla="*/ 53 w 344"/>
              <a:gd name="T15" fmla="*/ 17 h 337"/>
              <a:gd name="T16" fmla="*/ 54 w 344"/>
              <a:gd name="T17" fmla="*/ 17 h 337"/>
              <a:gd name="T18" fmla="*/ 65 w 344"/>
              <a:gd name="T19" fmla="*/ 9 h 337"/>
              <a:gd name="T20" fmla="*/ 109 w 344"/>
              <a:gd name="T21" fmla="*/ 2 h 337"/>
              <a:gd name="T22" fmla="*/ 304 w 344"/>
              <a:gd name="T23" fmla="*/ 24 h 337"/>
              <a:gd name="T24" fmla="*/ 342 w 344"/>
              <a:gd name="T25" fmla="*/ 72 h 337"/>
              <a:gd name="T26" fmla="*/ 319 w 344"/>
              <a:gd name="T27" fmla="*/ 269 h 337"/>
              <a:gd name="T28" fmla="*/ 291 w 344"/>
              <a:gd name="T29" fmla="*/ 319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44" h="337">
                <a:moveTo>
                  <a:pt x="291" y="319"/>
                </a:moveTo>
                <a:cubicBezTo>
                  <a:pt x="290" y="320"/>
                  <a:pt x="290" y="320"/>
                  <a:pt x="290" y="320"/>
                </a:cubicBezTo>
                <a:cubicBezTo>
                  <a:pt x="279" y="327"/>
                  <a:pt x="279" y="327"/>
                  <a:pt x="279" y="327"/>
                </a:cubicBezTo>
                <a:cubicBezTo>
                  <a:pt x="266" y="334"/>
                  <a:pt x="251" y="337"/>
                  <a:pt x="236" y="335"/>
                </a:cubicBezTo>
                <a:cubicBezTo>
                  <a:pt x="40" y="312"/>
                  <a:pt x="40" y="312"/>
                  <a:pt x="40" y="312"/>
                </a:cubicBezTo>
                <a:cubicBezTo>
                  <a:pt x="17" y="310"/>
                  <a:pt x="0" y="288"/>
                  <a:pt x="3" y="265"/>
                </a:cubicBezTo>
                <a:cubicBezTo>
                  <a:pt x="25" y="67"/>
                  <a:pt x="25" y="67"/>
                  <a:pt x="25" y="67"/>
                </a:cubicBezTo>
                <a:cubicBezTo>
                  <a:pt x="28" y="47"/>
                  <a:pt x="38" y="29"/>
                  <a:pt x="53" y="17"/>
                </a:cubicBezTo>
                <a:cubicBezTo>
                  <a:pt x="54" y="17"/>
                  <a:pt x="54" y="17"/>
                  <a:pt x="54" y="17"/>
                </a:cubicBezTo>
                <a:cubicBezTo>
                  <a:pt x="65" y="9"/>
                  <a:pt x="65" y="9"/>
                  <a:pt x="65" y="9"/>
                </a:cubicBezTo>
                <a:cubicBezTo>
                  <a:pt x="78" y="3"/>
                  <a:pt x="93" y="0"/>
                  <a:pt x="109" y="2"/>
                </a:cubicBezTo>
                <a:cubicBezTo>
                  <a:pt x="304" y="24"/>
                  <a:pt x="304" y="24"/>
                  <a:pt x="304" y="24"/>
                </a:cubicBezTo>
                <a:cubicBezTo>
                  <a:pt x="328" y="27"/>
                  <a:pt x="344" y="48"/>
                  <a:pt x="342" y="72"/>
                </a:cubicBezTo>
                <a:cubicBezTo>
                  <a:pt x="319" y="269"/>
                  <a:pt x="319" y="269"/>
                  <a:pt x="319" y="269"/>
                </a:cubicBezTo>
                <a:cubicBezTo>
                  <a:pt x="317" y="290"/>
                  <a:pt x="306" y="307"/>
                  <a:pt x="291" y="31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19" name="Freeform 116"/>
          <p:cNvSpPr>
            <a:spLocks/>
          </p:cNvSpPr>
          <p:nvPr/>
        </p:nvSpPr>
        <p:spPr bwMode="auto">
          <a:xfrm rot="19442882" flipV="1">
            <a:off x="4695382" y="3693611"/>
            <a:ext cx="474663" cy="514350"/>
          </a:xfrm>
          <a:custGeom>
            <a:avLst/>
            <a:gdLst>
              <a:gd name="T0" fmla="*/ 290 w 293"/>
              <a:gd name="T1" fmla="*/ 199 h 317"/>
              <a:gd name="T2" fmla="*/ 289 w 293"/>
              <a:gd name="T3" fmla="*/ 199 h 317"/>
              <a:gd name="T4" fmla="*/ 286 w 293"/>
              <a:gd name="T5" fmla="*/ 209 h 317"/>
              <a:gd name="T6" fmla="*/ 262 w 293"/>
              <a:gd name="T7" fmla="*/ 234 h 317"/>
              <a:gd name="T8" fmla="*/ 130 w 293"/>
              <a:gd name="T9" fmla="*/ 308 h 317"/>
              <a:gd name="T10" fmla="*/ 85 w 293"/>
              <a:gd name="T11" fmla="*/ 296 h 317"/>
              <a:gd name="T12" fmla="*/ 10 w 293"/>
              <a:gd name="T13" fmla="*/ 163 h 317"/>
              <a:gd name="T14" fmla="*/ 4 w 293"/>
              <a:gd name="T15" fmla="*/ 119 h 317"/>
              <a:gd name="T16" fmla="*/ 4 w 293"/>
              <a:gd name="T17" fmla="*/ 118 h 317"/>
              <a:gd name="T18" fmla="*/ 8 w 293"/>
              <a:gd name="T19" fmla="*/ 108 h 317"/>
              <a:gd name="T20" fmla="*/ 31 w 293"/>
              <a:gd name="T21" fmla="*/ 84 h 317"/>
              <a:gd name="T22" fmla="*/ 163 w 293"/>
              <a:gd name="T23" fmla="*/ 9 h 317"/>
              <a:gd name="T24" fmla="*/ 208 w 293"/>
              <a:gd name="T25" fmla="*/ 21 h 317"/>
              <a:gd name="T26" fmla="*/ 284 w 293"/>
              <a:gd name="T27" fmla="*/ 155 h 317"/>
              <a:gd name="T28" fmla="*/ 290 w 293"/>
              <a:gd name="T29" fmla="*/ 199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3" h="317">
                <a:moveTo>
                  <a:pt x="290" y="199"/>
                </a:moveTo>
                <a:cubicBezTo>
                  <a:pt x="289" y="199"/>
                  <a:pt x="289" y="199"/>
                  <a:pt x="289" y="199"/>
                </a:cubicBezTo>
                <a:cubicBezTo>
                  <a:pt x="286" y="209"/>
                  <a:pt x="286" y="209"/>
                  <a:pt x="286" y="209"/>
                </a:cubicBezTo>
                <a:cubicBezTo>
                  <a:pt x="281" y="219"/>
                  <a:pt x="273" y="228"/>
                  <a:pt x="262" y="234"/>
                </a:cubicBezTo>
                <a:cubicBezTo>
                  <a:pt x="130" y="308"/>
                  <a:pt x="130" y="308"/>
                  <a:pt x="130" y="308"/>
                </a:cubicBezTo>
                <a:cubicBezTo>
                  <a:pt x="114" y="317"/>
                  <a:pt x="94" y="312"/>
                  <a:pt x="85" y="296"/>
                </a:cubicBezTo>
                <a:cubicBezTo>
                  <a:pt x="10" y="163"/>
                  <a:pt x="10" y="163"/>
                  <a:pt x="10" y="163"/>
                </a:cubicBezTo>
                <a:cubicBezTo>
                  <a:pt x="2" y="149"/>
                  <a:pt x="0" y="133"/>
                  <a:pt x="4" y="119"/>
                </a:cubicBezTo>
                <a:cubicBezTo>
                  <a:pt x="4" y="118"/>
                  <a:pt x="4" y="118"/>
                  <a:pt x="4" y="118"/>
                </a:cubicBezTo>
                <a:cubicBezTo>
                  <a:pt x="8" y="108"/>
                  <a:pt x="8" y="108"/>
                  <a:pt x="8" y="108"/>
                </a:cubicBezTo>
                <a:cubicBezTo>
                  <a:pt x="13" y="98"/>
                  <a:pt x="21" y="90"/>
                  <a:pt x="31" y="84"/>
                </a:cubicBezTo>
                <a:cubicBezTo>
                  <a:pt x="163" y="9"/>
                  <a:pt x="163" y="9"/>
                  <a:pt x="163" y="9"/>
                </a:cubicBezTo>
                <a:cubicBezTo>
                  <a:pt x="179" y="0"/>
                  <a:pt x="199" y="6"/>
                  <a:pt x="208" y="21"/>
                </a:cubicBezTo>
                <a:cubicBezTo>
                  <a:pt x="284" y="155"/>
                  <a:pt x="284" y="155"/>
                  <a:pt x="284" y="155"/>
                </a:cubicBezTo>
                <a:cubicBezTo>
                  <a:pt x="292" y="169"/>
                  <a:pt x="293" y="184"/>
                  <a:pt x="290" y="199"/>
                </a:cubicBezTo>
                <a:close/>
              </a:path>
            </a:pathLst>
          </a:custGeom>
          <a:solidFill>
            <a:srgbClr val="40CAD8"/>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20" name="Freeform 106"/>
          <p:cNvSpPr>
            <a:spLocks/>
          </p:cNvSpPr>
          <p:nvPr/>
        </p:nvSpPr>
        <p:spPr bwMode="auto">
          <a:xfrm rot="18345730" flipV="1">
            <a:off x="3260387" y="5499918"/>
            <a:ext cx="446814" cy="480536"/>
          </a:xfrm>
          <a:custGeom>
            <a:avLst/>
            <a:gdLst>
              <a:gd name="T0" fmla="*/ 4 w 208"/>
              <a:gd name="T1" fmla="*/ 71 h 224"/>
              <a:gd name="T2" fmla="*/ 4 w 208"/>
              <a:gd name="T3" fmla="*/ 71 h 224"/>
              <a:gd name="T4" fmla="*/ 8 w 208"/>
              <a:gd name="T5" fmla="*/ 64 h 224"/>
              <a:gd name="T6" fmla="*/ 27 w 208"/>
              <a:gd name="T7" fmla="*/ 48 h 224"/>
              <a:gd name="T8" fmla="*/ 128 w 208"/>
              <a:gd name="T9" fmla="*/ 5 h 224"/>
              <a:gd name="T10" fmla="*/ 160 w 208"/>
              <a:gd name="T11" fmla="*/ 18 h 224"/>
              <a:gd name="T12" fmla="*/ 203 w 208"/>
              <a:gd name="T13" fmla="*/ 121 h 224"/>
              <a:gd name="T14" fmla="*/ 203 w 208"/>
              <a:gd name="T15" fmla="*/ 153 h 224"/>
              <a:gd name="T16" fmla="*/ 203 w 208"/>
              <a:gd name="T17" fmla="*/ 154 h 224"/>
              <a:gd name="T18" fmla="*/ 200 w 208"/>
              <a:gd name="T19" fmla="*/ 160 h 224"/>
              <a:gd name="T20" fmla="*/ 181 w 208"/>
              <a:gd name="T21" fmla="*/ 176 h 224"/>
              <a:gd name="T22" fmla="*/ 79 w 208"/>
              <a:gd name="T23" fmla="*/ 219 h 224"/>
              <a:gd name="T24" fmla="*/ 47 w 208"/>
              <a:gd name="T25" fmla="*/ 206 h 224"/>
              <a:gd name="T26" fmla="*/ 4 w 208"/>
              <a:gd name="T27" fmla="*/ 103 h 224"/>
              <a:gd name="T28" fmla="*/ 4 w 208"/>
              <a:gd name="T29" fmla="*/ 71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8" h="224">
                <a:moveTo>
                  <a:pt x="4" y="71"/>
                </a:moveTo>
                <a:cubicBezTo>
                  <a:pt x="4" y="71"/>
                  <a:pt x="4" y="71"/>
                  <a:pt x="4" y="71"/>
                </a:cubicBezTo>
                <a:cubicBezTo>
                  <a:pt x="8" y="64"/>
                  <a:pt x="8" y="64"/>
                  <a:pt x="8" y="64"/>
                </a:cubicBezTo>
                <a:cubicBezTo>
                  <a:pt x="12" y="57"/>
                  <a:pt x="18" y="52"/>
                  <a:pt x="27" y="48"/>
                </a:cubicBezTo>
                <a:cubicBezTo>
                  <a:pt x="128" y="5"/>
                  <a:pt x="128" y="5"/>
                  <a:pt x="128" y="5"/>
                </a:cubicBezTo>
                <a:cubicBezTo>
                  <a:pt x="141" y="0"/>
                  <a:pt x="155" y="6"/>
                  <a:pt x="160" y="18"/>
                </a:cubicBezTo>
                <a:cubicBezTo>
                  <a:pt x="203" y="121"/>
                  <a:pt x="203" y="121"/>
                  <a:pt x="203" y="121"/>
                </a:cubicBezTo>
                <a:cubicBezTo>
                  <a:pt x="208" y="132"/>
                  <a:pt x="207" y="143"/>
                  <a:pt x="203" y="153"/>
                </a:cubicBezTo>
                <a:cubicBezTo>
                  <a:pt x="203" y="154"/>
                  <a:pt x="203" y="154"/>
                  <a:pt x="203" y="154"/>
                </a:cubicBezTo>
                <a:cubicBezTo>
                  <a:pt x="200" y="160"/>
                  <a:pt x="200" y="160"/>
                  <a:pt x="200" y="160"/>
                </a:cubicBezTo>
                <a:cubicBezTo>
                  <a:pt x="195" y="167"/>
                  <a:pt x="189" y="173"/>
                  <a:pt x="181" y="176"/>
                </a:cubicBezTo>
                <a:cubicBezTo>
                  <a:pt x="79" y="219"/>
                  <a:pt x="79" y="219"/>
                  <a:pt x="79" y="219"/>
                </a:cubicBezTo>
                <a:cubicBezTo>
                  <a:pt x="67" y="224"/>
                  <a:pt x="53" y="218"/>
                  <a:pt x="47" y="206"/>
                </a:cubicBezTo>
                <a:cubicBezTo>
                  <a:pt x="4" y="103"/>
                  <a:pt x="4" y="103"/>
                  <a:pt x="4" y="103"/>
                </a:cubicBezTo>
                <a:cubicBezTo>
                  <a:pt x="0" y="93"/>
                  <a:pt x="0" y="81"/>
                  <a:pt x="4" y="71"/>
                </a:cubicBezTo>
                <a:close/>
              </a:path>
            </a:pathLst>
          </a:custGeom>
          <a:solidFill>
            <a:srgbClr val="EA504C"/>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21" name="Freeform 80"/>
          <p:cNvSpPr>
            <a:spLocks/>
          </p:cNvSpPr>
          <p:nvPr/>
        </p:nvSpPr>
        <p:spPr bwMode="auto">
          <a:xfrm flipV="1">
            <a:off x="4425295" y="6264368"/>
            <a:ext cx="328613" cy="303213"/>
          </a:xfrm>
          <a:custGeom>
            <a:avLst/>
            <a:gdLst>
              <a:gd name="T0" fmla="*/ 189 w 287"/>
              <a:gd name="T1" fmla="*/ 5 h 265"/>
              <a:gd name="T2" fmla="*/ 190 w 287"/>
              <a:gd name="T3" fmla="*/ 5 h 265"/>
              <a:gd name="T4" fmla="*/ 199 w 287"/>
              <a:gd name="T5" fmla="*/ 9 h 265"/>
              <a:gd name="T6" fmla="*/ 220 w 287"/>
              <a:gd name="T7" fmla="*/ 32 h 265"/>
              <a:gd name="T8" fmla="*/ 279 w 287"/>
              <a:gd name="T9" fmla="*/ 158 h 265"/>
              <a:gd name="T10" fmla="*/ 265 w 287"/>
              <a:gd name="T11" fmla="*/ 198 h 265"/>
              <a:gd name="T12" fmla="*/ 138 w 287"/>
              <a:gd name="T13" fmla="*/ 259 h 265"/>
              <a:gd name="T14" fmla="*/ 98 w 287"/>
              <a:gd name="T15" fmla="*/ 261 h 265"/>
              <a:gd name="T16" fmla="*/ 97 w 287"/>
              <a:gd name="T17" fmla="*/ 260 h 265"/>
              <a:gd name="T18" fmla="*/ 88 w 287"/>
              <a:gd name="T19" fmla="*/ 256 h 265"/>
              <a:gd name="T20" fmla="*/ 67 w 287"/>
              <a:gd name="T21" fmla="*/ 233 h 265"/>
              <a:gd name="T22" fmla="*/ 8 w 287"/>
              <a:gd name="T23" fmla="*/ 108 h 265"/>
              <a:gd name="T24" fmla="*/ 22 w 287"/>
              <a:gd name="T25" fmla="*/ 67 h 265"/>
              <a:gd name="T26" fmla="*/ 149 w 287"/>
              <a:gd name="T27" fmla="*/ 7 h 265"/>
              <a:gd name="T28" fmla="*/ 189 w 287"/>
              <a:gd name="T29" fmla="*/ 5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7" h="265">
                <a:moveTo>
                  <a:pt x="189" y="5"/>
                </a:moveTo>
                <a:cubicBezTo>
                  <a:pt x="190" y="5"/>
                  <a:pt x="190" y="5"/>
                  <a:pt x="190" y="5"/>
                </a:cubicBezTo>
                <a:cubicBezTo>
                  <a:pt x="199" y="9"/>
                  <a:pt x="199" y="9"/>
                  <a:pt x="199" y="9"/>
                </a:cubicBezTo>
                <a:cubicBezTo>
                  <a:pt x="207" y="14"/>
                  <a:pt x="215" y="22"/>
                  <a:pt x="220" y="32"/>
                </a:cubicBezTo>
                <a:cubicBezTo>
                  <a:pt x="279" y="158"/>
                  <a:pt x="279" y="158"/>
                  <a:pt x="279" y="158"/>
                </a:cubicBezTo>
                <a:cubicBezTo>
                  <a:pt x="287" y="173"/>
                  <a:pt x="280" y="191"/>
                  <a:pt x="265" y="198"/>
                </a:cubicBezTo>
                <a:cubicBezTo>
                  <a:pt x="138" y="259"/>
                  <a:pt x="138" y="259"/>
                  <a:pt x="138" y="259"/>
                </a:cubicBezTo>
                <a:cubicBezTo>
                  <a:pt x="125" y="265"/>
                  <a:pt x="110" y="265"/>
                  <a:pt x="98" y="261"/>
                </a:cubicBezTo>
                <a:cubicBezTo>
                  <a:pt x="97" y="260"/>
                  <a:pt x="97" y="260"/>
                  <a:pt x="97" y="260"/>
                </a:cubicBezTo>
                <a:cubicBezTo>
                  <a:pt x="88" y="256"/>
                  <a:pt x="88" y="256"/>
                  <a:pt x="88" y="256"/>
                </a:cubicBezTo>
                <a:cubicBezTo>
                  <a:pt x="80" y="251"/>
                  <a:pt x="72" y="243"/>
                  <a:pt x="67" y="233"/>
                </a:cubicBezTo>
                <a:cubicBezTo>
                  <a:pt x="8" y="108"/>
                  <a:pt x="8" y="108"/>
                  <a:pt x="8" y="108"/>
                </a:cubicBezTo>
                <a:cubicBezTo>
                  <a:pt x="0" y="93"/>
                  <a:pt x="7" y="75"/>
                  <a:pt x="22" y="67"/>
                </a:cubicBezTo>
                <a:cubicBezTo>
                  <a:pt x="149" y="7"/>
                  <a:pt x="149" y="7"/>
                  <a:pt x="149" y="7"/>
                </a:cubicBezTo>
                <a:cubicBezTo>
                  <a:pt x="162" y="1"/>
                  <a:pt x="177" y="0"/>
                  <a:pt x="189" y="5"/>
                </a:cubicBezTo>
                <a:close/>
              </a:path>
            </a:pathLst>
          </a:custGeom>
          <a:solidFill>
            <a:srgbClr val="FFC000"/>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22" name="Freeform 70"/>
          <p:cNvSpPr>
            <a:spLocks/>
          </p:cNvSpPr>
          <p:nvPr/>
        </p:nvSpPr>
        <p:spPr bwMode="auto">
          <a:xfrm flipV="1">
            <a:off x="5154613" y="2527483"/>
            <a:ext cx="693738" cy="681038"/>
          </a:xfrm>
          <a:custGeom>
            <a:avLst/>
            <a:gdLst>
              <a:gd name="T0" fmla="*/ 379 w 428"/>
              <a:gd name="T1" fmla="*/ 25 h 420"/>
              <a:gd name="T2" fmla="*/ 379 w 428"/>
              <a:gd name="T3" fmla="*/ 26 h 420"/>
              <a:gd name="T4" fmla="*/ 391 w 428"/>
              <a:gd name="T5" fmla="*/ 39 h 420"/>
              <a:gd name="T6" fmla="*/ 411 w 428"/>
              <a:gd name="T7" fmla="*/ 92 h 420"/>
              <a:gd name="T8" fmla="*/ 426 w 428"/>
              <a:gd name="T9" fmla="*/ 345 h 420"/>
              <a:gd name="T10" fmla="*/ 375 w 428"/>
              <a:gd name="T11" fmla="*/ 403 h 420"/>
              <a:gd name="T12" fmla="*/ 119 w 428"/>
              <a:gd name="T13" fmla="*/ 418 h 420"/>
              <a:gd name="T14" fmla="*/ 49 w 428"/>
              <a:gd name="T15" fmla="*/ 394 h 420"/>
              <a:gd name="T16" fmla="*/ 49 w 428"/>
              <a:gd name="T17" fmla="*/ 394 h 420"/>
              <a:gd name="T18" fmla="*/ 37 w 428"/>
              <a:gd name="T19" fmla="*/ 381 h 420"/>
              <a:gd name="T20" fmla="*/ 17 w 428"/>
              <a:gd name="T21" fmla="*/ 328 h 420"/>
              <a:gd name="T22" fmla="*/ 2 w 428"/>
              <a:gd name="T23" fmla="*/ 75 h 420"/>
              <a:gd name="T24" fmla="*/ 53 w 428"/>
              <a:gd name="T25" fmla="*/ 17 h 420"/>
              <a:gd name="T26" fmla="*/ 309 w 428"/>
              <a:gd name="T27" fmla="*/ 1 h 420"/>
              <a:gd name="T28" fmla="*/ 379 w 428"/>
              <a:gd name="T29" fmla="*/ 25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8" h="420">
                <a:moveTo>
                  <a:pt x="379" y="25"/>
                </a:moveTo>
                <a:cubicBezTo>
                  <a:pt x="379" y="26"/>
                  <a:pt x="379" y="26"/>
                  <a:pt x="379" y="26"/>
                </a:cubicBezTo>
                <a:cubicBezTo>
                  <a:pt x="391" y="39"/>
                  <a:pt x="391" y="39"/>
                  <a:pt x="391" y="39"/>
                </a:cubicBezTo>
                <a:cubicBezTo>
                  <a:pt x="402" y="54"/>
                  <a:pt x="410" y="72"/>
                  <a:pt x="411" y="92"/>
                </a:cubicBezTo>
                <a:cubicBezTo>
                  <a:pt x="426" y="345"/>
                  <a:pt x="426" y="345"/>
                  <a:pt x="426" y="345"/>
                </a:cubicBezTo>
                <a:cubicBezTo>
                  <a:pt x="428" y="375"/>
                  <a:pt x="405" y="401"/>
                  <a:pt x="375" y="403"/>
                </a:cubicBezTo>
                <a:cubicBezTo>
                  <a:pt x="119" y="418"/>
                  <a:pt x="119" y="418"/>
                  <a:pt x="119" y="418"/>
                </a:cubicBezTo>
                <a:cubicBezTo>
                  <a:pt x="93" y="420"/>
                  <a:pt x="68" y="411"/>
                  <a:pt x="49" y="394"/>
                </a:cubicBezTo>
                <a:cubicBezTo>
                  <a:pt x="49" y="394"/>
                  <a:pt x="49" y="394"/>
                  <a:pt x="49" y="394"/>
                </a:cubicBezTo>
                <a:cubicBezTo>
                  <a:pt x="37" y="381"/>
                  <a:pt x="37" y="381"/>
                  <a:pt x="37" y="381"/>
                </a:cubicBezTo>
                <a:cubicBezTo>
                  <a:pt x="25" y="366"/>
                  <a:pt x="18" y="348"/>
                  <a:pt x="17" y="328"/>
                </a:cubicBezTo>
                <a:cubicBezTo>
                  <a:pt x="2" y="75"/>
                  <a:pt x="2" y="75"/>
                  <a:pt x="2" y="75"/>
                </a:cubicBezTo>
                <a:cubicBezTo>
                  <a:pt x="0" y="45"/>
                  <a:pt x="23" y="19"/>
                  <a:pt x="53" y="17"/>
                </a:cubicBezTo>
                <a:cubicBezTo>
                  <a:pt x="309" y="1"/>
                  <a:pt x="309" y="1"/>
                  <a:pt x="309" y="1"/>
                </a:cubicBezTo>
                <a:cubicBezTo>
                  <a:pt x="335" y="0"/>
                  <a:pt x="360" y="9"/>
                  <a:pt x="379" y="2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23" name="Freeform 77"/>
          <p:cNvSpPr>
            <a:spLocks/>
          </p:cNvSpPr>
          <p:nvPr/>
        </p:nvSpPr>
        <p:spPr bwMode="auto">
          <a:xfrm flipV="1">
            <a:off x="5011826" y="2194924"/>
            <a:ext cx="381000" cy="347663"/>
          </a:xfrm>
          <a:custGeom>
            <a:avLst/>
            <a:gdLst>
              <a:gd name="T0" fmla="*/ 127 w 235"/>
              <a:gd name="T1" fmla="*/ 214 h 214"/>
              <a:gd name="T2" fmla="*/ 126 w 235"/>
              <a:gd name="T3" fmla="*/ 214 h 214"/>
              <a:gd name="T4" fmla="*/ 119 w 235"/>
              <a:gd name="T5" fmla="*/ 214 h 214"/>
              <a:gd name="T6" fmla="*/ 96 w 235"/>
              <a:gd name="T7" fmla="*/ 205 h 214"/>
              <a:gd name="T8" fmla="*/ 11 w 235"/>
              <a:gd name="T9" fmla="*/ 134 h 214"/>
              <a:gd name="T10" fmla="*/ 8 w 235"/>
              <a:gd name="T11" fmla="*/ 101 h 214"/>
              <a:gd name="T12" fmla="*/ 79 w 235"/>
              <a:gd name="T13" fmla="*/ 15 h 214"/>
              <a:gd name="T14" fmla="*/ 108 w 235"/>
              <a:gd name="T15" fmla="*/ 0 h 214"/>
              <a:gd name="T16" fmla="*/ 108 w 235"/>
              <a:gd name="T17" fmla="*/ 0 h 214"/>
              <a:gd name="T18" fmla="*/ 116 w 235"/>
              <a:gd name="T19" fmla="*/ 0 h 214"/>
              <a:gd name="T20" fmla="*/ 138 w 235"/>
              <a:gd name="T21" fmla="*/ 9 h 214"/>
              <a:gd name="T22" fmla="*/ 223 w 235"/>
              <a:gd name="T23" fmla="*/ 80 h 214"/>
              <a:gd name="T24" fmla="*/ 227 w 235"/>
              <a:gd name="T25" fmla="*/ 114 h 214"/>
              <a:gd name="T26" fmla="*/ 155 w 235"/>
              <a:gd name="T27" fmla="*/ 199 h 214"/>
              <a:gd name="T28" fmla="*/ 127 w 235"/>
              <a:gd name="T29" fmla="*/ 21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5" h="214">
                <a:moveTo>
                  <a:pt x="127" y="214"/>
                </a:moveTo>
                <a:cubicBezTo>
                  <a:pt x="126" y="214"/>
                  <a:pt x="126" y="214"/>
                  <a:pt x="126" y="214"/>
                </a:cubicBezTo>
                <a:cubicBezTo>
                  <a:pt x="119" y="214"/>
                  <a:pt x="119" y="214"/>
                  <a:pt x="119" y="214"/>
                </a:cubicBezTo>
                <a:cubicBezTo>
                  <a:pt x="111" y="214"/>
                  <a:pt x="103" y="210"/>
                  <a:pt x="96" y="205"/>
                </a:cubicBezTo>
                <a:cubicBezTo>
                  <a:pt x="11" y="134"/>
                  <a:pt x="11" y="134"/>
                  <a:pt x="11" y="134"/>
                </a:cubicBezTo>
                <a:cubicBezTo>
                  <a:pt x="1" y="126"/>
                  <a:pt x="0" y="111"/>
                  <a:pt x="8" y="101"/>
                </a:cubicBezTo>
                <a:cubicBezTo>
                  <a:pt x="79" y="15"/>
                  <a:pt x="79" y="15"/>
                  <a:pt x="79" y="15"/>
                </a:cubicBezTo>
                <a:cubicBezTo>
                  <a:pt x="87" y="6"/>
                  <a:pt x="97" y="1"/>
                  <a:pt x="108" y="0"/>
                </a:cubicBezTo>
                <a:cubicBezTo>
                  <a:pt x="108" y="0"/>
                  <a:pt x="108" y="0"/>
                  <a:pt x="108" y="0"/>
                </a:cubicBezTo>
                <a:cubicBezTo>
                  <a:pt x="116" y="0"/>
                  <a:pt x="116" y="0"/>
                  <a:pt x="116" y="0"/>
                </a:cubicBezTo>
                <a:cubicBezTo>
                  <a:pt x="124" y="0"/>
                  <a:pt x="132" y="4"/>
                  <a:pt x="138" y="9"/>
                </a:cubicBezTo>
                <a:cubicBezTo>
                  <a:pt x="223" y="80"/>
                  <a:pt x="223" y="80"/>
                  <a:pt x="223" y="80"/>
                </a:cubicBezTo>
                <a:cubicBezTo>
                  <a:pt x="234" y="88"/>
                  <a:pt x="235" y="103"/>
                  <a:pt x="227" y="114"/>
                </a:cubicBezTo>
                <a:cubicBezTo>
                  <a:pt x="155" y="199"/>
                  <a:pt x="155" y="199"/>
                  <a:pt x="155" y="199"/>
                </a:cubicBezTo>
                <a:cubicBezTo>
                  <a:pt x="148" y="208"/>
                  <a:pt x="138" y="213"/>
                  <a:pt x="127" y="214"/>
                </a:cubicBezTo>
                <a:close/>
              </a:path>
            </a:pathLst>
          </a:custGeom>
          <a:solidFill>
            <a:srgbClr val="FFC000"/>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24" name="Freeform 87"/>
          <p:cNvSpPr>
            <a:spLocks/>
          </p:cNvSpPr>
          <p:nvPr/>
        </p:nvSpPr>
        <p:spPr bwMode="auto">
          <a:xfrm rot="19644892" flipV="1">
            <a:off x="6300072" y="1601899"/>
            <a:ext cx="603250" cy="609600"/>
          </a:xfrm>
          <a:custGeom>
            <a:avLst/>
            <a:gdLst>
              <a:gd name="T0" fmla="*/ 246 w 297"/>
              <a:gd name="T1" fmla="*/ 0 h 300"/>
              <a:gd name="T2" fmla="*/ 244 w 297"/>
              <a:gd name="T3" fmla="*/ 0 h 300"/>
              <a:gd name="T4" fmla="*/ 65 w 297"/>
              <a:gd name="T5" fmla="*/ 11 h 300"/>
              <a:gd name="T6" fmla="*/ 28 w 297"/>
              <a:gd name="T7" fmla="*/ 25 h 300"/>
              <a:gd name="T8" fmla="*/ 19 w 297"/>
              <a:gd name="T9" fmla="*/ 33 h 300"/>
              <a:gd name="T10" fmla="*/ 18 w 297"/>
              <a:gd name="T11" fmla="*/ 34 h 300"/>
              <a:gd name="T12" fmla="*/ 1 w 297"/>
              <a:gd name="T13" fmla="*/ 83 h 300"/>
              <a:gd name="T14" fmla="*/ 12 w 297"/>
              <a:gd name="T15" fmla="*/ 263 h 300"/>
              <a:gd name="T16" fmla="*/ 51 w 297"/>
              <a:gd name="T17" fmla="*/ 300 h 300"/>
              <a:gd name="T18" fmla="*/ 53 w 297"/>
              <a:gd name="T19" fmla="*/ 300 h 300"/>
              <a:gd name="T20" fmla="*/ 232 w 297"/>
              <a:gd name="T21" fmla="*/ 289 h 300"/>
              <a:gd name="T22" fmla="*/ 269 w 297"/>
              <a:gd name="T23" fmla="*/ 275 h 300"/>
              <a:gd name="T24" fmla="*/ 278 w 297"/>
              <a:gd name="T25" fmla="*/ 267 h 300"/>
              <a:gd name="T26" fmla="*/ 279 w 297"/>
              <a:gd name="T27" fmla="*/ 266 h 300"/>
              <a:gd name="T28" fmla="*/ 296 w 297"/>
              <a:gd name="T29" fmla="*/ 217 h 300"/>
              <a:gd name="T30" fmla="*/ 285 w 297"/>
              <a:gd name="T31" fmla="*/ 37 h 300"/>
              <a:gd name="T32" fmla="*/ 246 w 297"/>
              <a:gd name="T33" fmla="*/ 0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97" h="300">
                <a:moveTo>
                  <a:pt x="246" y="0"/>
                </a:moveTo>
                <a:cubicBezTo>
                  <a:pt x="245" y="0"/>
                  <a:pt x="245" y="0"/>
                  <a:pt x="244" y="0"/>
                </a:cubicBezTo>
                <a:cubicBezTo>
                  <a:pt x="65" y="11"/>
                  <a:pt x="65" y="11"/>
                  <a:pt x="65" y="11"/>
                </a:cubicBezTo>
                <a:cubicBezTo>
                  <a:pt x="51" y="12"/>
                  <a:pt x="38" y="17"/>
                  <a:pt x="28" y="25"/>
                </a:cubicBezTo>
                <a:cubicBezTo>
                  <a:pt x="19" y="33"/>
                  <a:pt x="19" y="33"/>
                  <a:pt x="19" y="33"/>
                </a:cubicBezTo>
                <a:cubicBezTo>
                  <a:pt x="18" y="34"/>
                  <a:pt x="18" y="34"/>
                  <a:pt x="18" y="34"/>
                </a:cubicBezTo>
                <a:cubicBezTo>
                  <a:pt x="7" y="47"/>
                  <a:pt x="0" y="64"/>
                  <a:pt x="1" y="83"/>
                </a:cubicBezTo>
                <a:cubicBezTo>
                  <a:pt x="12" y="263"/>
                  <a:pt x="12" y="263"/>
                  <a:pt x="12" y="263"/>
                </a:cubicBezTo>
                <a:cubicBezTo>
                  <a:pt x="13" y="284"/>
                  <a:pt x="30" y="300"/>
                  <a:pt x="51" y="300"/>
                </a:cubicBezTo>
                <a:cubicBezTo>
                  <a:pt x="52" y="300"/>
                  <a:pt x="52" y="300"/>
                  <a:pt x="53" y="300"/>
                </a:cubicBezTo>
                <a:cubicBezTo>
                  <a:pt x="232" y="289"/>
                  <a:pt x="232" y="289"/>
                  <a:pt x="232" y="289"/>
                </a:cubicBezTo>
                <a:cubicBezTo>
                  <a:pt x="246" y="288"/>
                  <a:pt x="259" y="283"/>
                  <a:pt x="269" y="275"/>
                </a:cubicBezTo>
                <a:cubicBezTo>
                  <a:pt x="278" y="267"/>
                  <a:pt x="278" y="267"/>
                  <a:pt x="278" y="267"/>
                </a:cubicBezTo>
                <a:cubicBezTo>
                  <a:pt x="279" y="266"/>
                  <a:pt x="279" y="266"/>
                  <a:pt x="279" y="266"/>
                </a:cubicBezTo>
                <a:cubicBezTo>
                  <a:pt x="290" y="253"/>
                  <a:pt x="297" y="236"/>
                  <a:pt x="296" y="217"/>
                </a:cubicBezTo>
                <a:cubicBezTo>
                  <a:pt x="285" y="37"/>
                  <a:pt x="285" y="37"/>
                  <a:pt x="285" y="37"/>
                </a:cubicBezTo>
                <a:cubicBezTo>
                  <a:pt x="284" y="16"/>
                  <a:pt x="267" y="0"/>
                  <a:pt x="246" y="0"/>
                </a:cubicBezTo>
              </a:path>
            </a:pathLst>
          </a:custGeom>
          <a:solidFill>
            <a:srgbClr val="FFC000"/>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25" name="Freeform 97"/>
          <p:cNvSpPr>
            <a:spLocks/>
          </p:cNvSpPr>
          <p:nvPr/>
        </p:nvSpPr>
        <p:spPr bwMode="auto">
          <a:xfrm rot="5196326" flipV="1">
            <a:off x="7041294" y="2882602"/>
            <a:ext cx="660158" cy="650001"/>
          </a:xfrm>
          <a:custGeom>
            <a:avLst/>
            <a:gdLst>
              <a:gd name="T0" fmla="*/ 142 w 192"/>
              <a:gd name="T1" fmla="*/ 0 h 188"/>
              <a:gd name="T2" fmla="*/ 140 w 192"/>
              <a:gd name="T3" fmla="*/ 0 h 188"/>
              <a:gd name="T4" fmla="*/ 24 w 192"/>
              <a:gd name="T5" fmla="*/ 5 h 188"/>
              <a:gd name="T6" fmla="*/ 0 w 192"/>
              <a:gd name="T7" fmla="*/ 31 h 188"/>
              <a:gd name="T8" fmla="*/ 6 w 192"/>
              <a:gd name="T9" fmla="*/ 146 h 188"/>
              <a:gd name="T10" fmla="*/ 14 w 192"/>
              <a:gd name="T11" fmla="*/ 170 h 188"/>
              <a:gd name="T12" fmla="*/ 20 w 192"/>
              <a:gd name="T13" fmla="*/ 176 h 188"/>
              <a:gd name="T14" fmla="*/ 20 w 192"/>
              <a:gd name="T15" fmla="*/ 176 h 188"/>
              <a:gd name="T16" fmla="*/ 49 w 192"/>
              <a:gd name="T17" fmla="*/ 188 h 188"/>
              <a:gd name="T18" fmla="*/ 52 w 192"/>
              <a:gd name="T19" fmla="*/ 188 h 188"/>
              <a:gd name="T20" fmla="*/ 167 w 192"/>
              <a:gd name="T21" fmla="*/ 182 h 188"/>
              <a:gd name="T22" fmla="*/ 191 w 192"/>
              <a:gd name="T23" fmla="*/ 156 h 188"/>
              <a:gd name="T24" fmla="*/ 186 w 192"/>
              <a:gd name="T25" fmla="*/ 41 h 188"/>
              <a:gd name="T26" fmla="*/ 177 w 192"/>
              <a:gd name="T27" fmla="*/ 17 h 188"/>
              <a:gd name="T28" fmla="*/ 172 w 192"/>
              <a:gd name="T29" fmla="*/ 11 h 188"/>
              <a:gd name="T30" fmla="*/ 172 w 192"/>
              <a:gd name="T31" fmla="*/ 11 h 188"/>
              <a:gd name="T32" fmla="*/ 142 w 192"/>
              <a:gd name="T33" fmla="*/ 0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188">
                <a:moveTo>
                  <a:pt x="142" y="0"/>
                </a:moveTo>
                <a:cubicBezTo>
                  <a:pt x="141" y="0"/>
                  <a:pt x="141" y="0"/>
                  <a:pt x="140" y="0"/>
                </a:cubicBezTo>
                <a:cubicBezTo>
                  <a:pt x="24" y="5"/>
                  <a:pt x="24" y="5"/>
                  <a:pt x="24" y="5"/>
                </a:cubicBezTo>
                <a:cubicBezTo>
                  <a:pt x="10" y="6"/>
                  <a:pt x="0" y="17"/>
                  <a:pt x="0" y="31"/>
                </a:cubicBezTo>
                <a:cubicBezTo>
                  <a:pt x="6" y="146"/>
                  <a:pt x="6" y="146"/>
                  <a:pt x="6" y="146"/>
                </a:cubicBezTo>
                <a:cubicBezTo>
                  <a:pt x="6" y="155"/>
                  <a:pt x="9" y="163"/>
                  <a:pt x="14" y="170"/>
                </a:cubicBezTo>
                <a:cubicBezTo>
                  <a:pt x="20" y="176"/>
                  <a:pt x="20" y="176"/>
                  <a:pt x="20" y="176"/>
                </a:cubicBezTo>
                <a:cubicBezTo>
                  <a:pt x="20" y="176"/>
                  <a:pt x="20" y="176"/>
                  <a:pt x="20" y="176"/>
                </a:cubicBezTo>
                <a:cubicBezTo>
                  <a:pt x="28" y="183"/>
                  <a:pt x="38" y="188"/>
                  <a:pt x="49" y="188"/>
                </a:cubicBezTo>
                <a:cubicBezTo>
                  <a:pt x="50" y="188"/>
                  <a:pt x="51" y="188"/>
                  <a:pt x="52" y="188"/>
                </a:cubicBezTo>
                <a:cubicBezTo>
                  <a:pt x="167" y="182"/>
                  <a:pt x="167" y="182"/>
                  <a:pt x="167" y="182"/>
                </a:cubicBezTo>
                <a:cubicBezTo>
                  <a:pt x="181" y="182"/>
                  <a:pt x="192" y="170"/>
                  <a:pt x="191" y="156"/>
                </a:cubicBezTo>
                <a:cubicBezTo>
                  <a:pt x="186" y="41"/>
                  <a:pt x="186" y="41"/>
                  <a:pt x="186" y="41"/>
                </a:cubicBezTo>
                <a:cubicBezTo>
                  <a:pt x="185" y="32"/>
                  <a:pt x="182" y="24"/>
                  <a:pt x="177" y="17"/>
                </a:cubicBezTo>
                <a:cubicBezTo>
                  <a:pt x="172" y="11"/>
                  <a:pt x="172" y="11"/>
                  <a:pt x="172" y="11"/>
                </a:cubicBezTo>
                <a:cubicBezTo>
                  <a:pt x="172" y="11"/>
                  <a:pt x="172" y="11"/>
                  <a:pt x="172" y="11"/>
                </a:cubicBezTo>
                <a:cubicBezTo>
                  <a:pt x="164" y="4"/>
                  <a:pt x="153" y="0"/>
                  <a:pt x="142" y="0"/>
                </a:cubicBezTo>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26" name="Freeform 100"/>
          <p:cNvSpPr>
            <a:spLocks/>
          </p:cNvSpPr>
          <p:nvPr/>
        </p:nvSpPr>
        <p:spPr bwMode="auto">
          <a:xfrm rot="1574598" flipV="1">
            <a:off x="4291458" y="2856146"/>
            <a:ext cx="955675" cy="876300"/>
          </a:xfrm>
          <a:custGeom>
            <a:avLst/>
            <a:gdLst>
              <a:gd name="T0" fmla="*/ 299 w 590"/>
              <a:gd name="T1" fmla="*/ 0 h 540"/>
              <a:gd name="T2" fmla="*/ 225 w 590"/>
              <a:gd name="T3" fmla="*/ 29 h 540"/>
              <a:gd name="T4" fmla="*/ 24 w 590"/>
              <a:gd name="T5" fmla="*/ 224 h 540"/>
              <a:gd name="T6" fmla="*/ 23 w 590"/>
              <a:gd name="T7" fmla="*/ 309 h 540"/>
              <a:gd name="T8" fmla="*/ 215 w 590"/>
              <a:gd name="T9" fmla="*/ 508 h 540"/>
              <a:gd name="T10" fmla="*/ 269 w 590"/>
              <a:gd name="T11" fmla="*/ 538 h 540"/>
              <a:gd name="T12" fmla="*/ 288 w 590"/>
              <a:gd name="T13" fmla="*/ 540 h 540"/>
              <a:gd name="T14" fmla="*/ 289 w 590"/>
              <a:gd name="T15" fmla="*/ 540 h 540"/>
              <a:gd name="T16" fmla="*/ 291 w 590"/>
              <a:gd name="T17" fmla="*/ 540 h 540"/>
              <a:gd name="T18" fmla="*/ 364 w 590"/>
              <a:gd name="T19" fmla="*/ 510 h 540"/>
              <a:gd name="T20" fmla="*/ 565 w 590"/>
              <a:gd name="T21" fmla="*/ 316 h 540"/>
              <a:gd name="T22" fmla="*/ 567 w 590"/>
              <a:gd name="T23" fmla="*/ 231 h 540"/>
              <a:gd name="T24" fmla="*/ 374 w 590"/>
              <a:gd name="T25" fmla="*/ 32 h 540"/>
              <a:gd name="T26" fmla="*/ 320 w 590"/>
              <a:gd name="T27" fmla="*/ 2 h 540"/>
              <a:gd name="T28" fmla="*/ 301 w 590"/>
              <a:gd name="T29" fmla="*/ 0 h 540"/>
              <a:gd name="T30" fmla="*/ 300 w 590"/>
              <a:gd name="T31" fmla="*/ 0 h 540"/>
              <a:gd name="T32" fmla="*/ 299 w 590"/>
              <a:gd name="T33" fmla="*/ 0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90" h="540">
                <a:moveTo>
                  <a:pt x="299" y="0"/>
                </a:moveTo>
                <a:cubicBezTo>
                  <a:pt x="272" y="0"/>
                  <a:pt x="246" y="10"/>
                  <a:pt x="225" y="29"/>
                </a:cubicBezTo>
                <a:cubicBezTo>
                  <a:pt x="24" y="224"/>
                  <a:pt x="24" y="224"/>
                  <a:pt x="24" y="224"/>
                </a:cubicBezTo>
                <a:cubicBezTo>
                  <a:pt x="1" y="247"/>
                  <a:pt x="0" y="285"/>
                  <a:pt x="23" y="309"/>
                </a:cubicBezTo>
                <a:cubicBezTo>
                  <a:pt x="215" y="508"/>
                  <a:pt x="215" y="508"/>
                  <a:pt x="215" y="508"/>
                </a:cubicBezTo>
                <a:cubicBezTo>
                  <a:pt x="231" y="524"/>
                  <a:pt x="249" y="534"/>
                  <a:pt x="269" y="538"/>
                </a:cubicBezTo>
                <a:cubicBezTo>
                  <a:pt x="288" y="540"/>
                  <a:pt x="288" y="540"/>
                  <a:pt x="288" y="540"/>
                </a:cubicBezTo>
                <a:cubicBezTo>
                  <a:pt x="289" y="540"/>
                  <a:pt x="289" y="540"/>
                  <a:pt x="289" y="540"/>
                </a:cubicBezTo>
                <a:cubicBezTo>
                  <a:pt x="290" y="540"/>
                  <a:pt x="291" y="540"/>
                  <a:pt x="291" y="540"/>
                </a:cubicBezTo>
                <a:cubicBezTo>
                  <a:pt x="317" y="540"/>
                  <a:pt x="344" y="530"/>
                  <a:pt x="364" y="510"/>
                </a:cubicBezTo>
                <a:cubicBezTo>
                  <a:pt x="565" y="316"/>
                  <a:pt x="565" y="316"/>
                  <a:pt x="565" y="316"/>
                </a:cubicBezTo>
                <a:cubicBezTo>
                  <a:pt x="589" y="293"/>
                  <a:pt x="590" y="255"/>
                  <a:pt x="567" y="231"/>
                </a:cubicBezTo>
                <a:cubicBezTo>
                  <a:pt x="374" y="32"/>
                  <a:pt x="374" y="32"/>
                  <a:pt x="374" y="32"/>
                </a:cubicBezTo>
                <a:cubicBezTo>
                  <a:pt x="359" y="16"/>
                  <a:pt x="340" y="6"/>
                  <a:pt x="320" y="2"/>
                </a:cubicBezTo>
                <a:cubicBezTo>
                  <a:pt x="301" y="0"/>
                  <a:pt x="301" y="0"/>
                  <a:pt x="301" y="0"/>
                </a:cubicBezTo>
                <a:cubicBezTo>
                  <a:pt x="300" y="0"/>
                  <a:pt x="300" y="0"/>
                  <a:pt x="300" y="0"/>
                </a:cubicBezTo>
                <a:cubicBezTo>
                  <a:pt x="300" y="0"/>
                  <a:pt x="299" y="0"/>
                  <a:pt x="299" y="0"/>
                </a:cubicBezTo>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27" name="Freeform 109"/>
          <p:cNvSpPr>
            <a:spLocks/>
          </p:cNvSpPr>
          <p:nvPr/>
        </p:nvSpPr>
        <p:spPr bwMode="auto">
          <a:xfrm flipV="1">
            <a:off x="5962225" y="2525360"/>
            <a:ext cx="990600" cy="912813"/>
          </a:xfrm>
          <a:custGeom>
            <a:avLst/>
            <a:gdLst>
              <a:gd name="T0" fmla="*/ 250 w 612"/>
              <a:gd name="T1" fmla="*/ 0 h 563"/>
              <a:gd name="T2" fmla="*/ 235 w 612"/>
              <a:gd name="T3" fmla="*/ 1 h 563"/>
              <a:gd name="T4" fmla="*/ 215 w 612"/>
              <a:gd name="T5" fmla="*/ 6 h 563"/>
              <a:gd name="T6" fmla="*/ 214 w 612"/>
              <a:gd name="T7" fmla="*/ 6 h 563"/>
              <a:gd name="T8" fmla="*/ 149 w 612"/>
              <a:gd name="T9" fmla="*/ 63 h 563"/>
              <a:gd name="T10" fmla="*/ 16 w 612"/>
              <a:gd name="T11" fmla="*/ 333 h 563"/>
              <a:gd name="T12" fmla="*/ 45 w 612"/>
              <a:gd name="T13" fmla="*/ 419 h 563"/>
              <a:gd name="T14" fmla="*/ 312 w 612"/>
              <a:gd name="T15" fmla="*/ 551 h 563"/>
              <a:gd name="T16" fmla="*/ 362 w 612"/>
              <a:gd name="T17" fmla="*/ 563 h 563"/>
              <a:gd name="T18" fmla="*/ 377 w 612"/>
              <a:gd name="T19" fmla="*/ 562 h 563"/>
              <a:gd name="T20" fmla="*/ 397 w 612"/>
              <a:gd name="T21" fmla="*/ 557 h 563"/>
              <a:gd name="T22" fmla="*/ 399 w 612"/>
              <a:gd name="T23" fmla="*/ 557 h 563"/>
              <a:gd name="T24" fmla="*/ 464 w 612"/>
              <a:gd name="T25" fmla="*/ 499 h 563"/>
              <a:gd name="T26" fmla="*/ 597 w 612"/>
              <a:gd name="T27" fmla="*/ 230 h 563"/>
              <a:gd name="T28" fmla="*/ 567 w 612"/>
              <a:gd name="T29" fmla="*/ 143 h 563"/>
              <a:gd name="T30" fmla="*/ 300 w 612"/>
              <a:gd name="T31" fmla="*/ 12 h 563"/>
              <a:gd name="T32" fmla="*/ 250 w 612"/>
              <a:gd name="T33" fmla="*/ 0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 h="563">
                <a:moveTo>
                  <a:pt x="250" y="0"/>
                </a:moveTo>
                <a:cubicBezTo>
                  <a:pt x="245" y="0"/>
                  <a:pt x="240" y="1"/>
                  <a:pt x="235" y="1"/>
                </a:cubicBezTo>
                <a:cubicBezTo>
                  <a:pt x="215" y="6"/>
                  <a:pt x="215" y="6"/>
                  <a:pt x="215" y="6"/>
                </a:cubicBezTo>
                <a:cubicBezTo>
                  <a:pt x="214" y="6"/>
                  <a:pt x="214" y="6"/>
                  <a:pt x="214" y="6"/>
                </a:cubicBezTo>
                <a:cubicBezTo>
                  <a:pt x="186" y="16"/>
                  <a:pt x="163" y="35"/>
                  <a:pt x="149" y="63"/>
                </a:cubicBezTo>
                <a:cubicBezTo>
                  <a:pt x="16" y="333"/>
                  <a:pt x="16" y="333"/>
                  <a:pt x="16" y="333"/>
                </a:cubicBezTo>
                <a:cubicBezTo>
                  <a:pt x="0" y="365"/>
                  <a:pt x="13" y="404"/>
                  <a:pt x="45" y="419"/>
                </a:cubicBezTo>
                <a:cubicBezTo>
                  <a:pt x="312" y="551"/>
                  <a:pt x="312" y="551"/>
                  <a:pt x="312" y="551"/>
                </a:cubicBezTo>
                <a:cubicBezTo>
                  <a:pt x="328" y="559"/>
                  <a:pt x="345" y="563"/>
                  <a:pt x="362" y="563"/>
                </a:cubicBezTo>
                <a:cubicBezTo>
                  <a:pt x="367" y="563"/>
                  <a:pt x="372" y="562"/>
                  <a:pt x="377" y="562"/>
                </a:cubicBezTo>
                <a:cubicBezTo>
                  <a:pt x="397" y="557"/>
                  <a:pt x="397" y="557"/>
                  <a:pt x="397" y="557"/>
                </a:cubicBezTo>
                <a:cubicBezTo>
                  <a:pt x="399" y="557"/>
                  <a:pt x="399" y="557"/>
                  <a:pt x="399" y="557"/>
                </a:cubicBezTo>
                <a:cubicBezTo>
                  <a:pt x="426" y="547"/>
                  <a:pt x="450" y="528"/>
                  <a:pt x="464" y="499"/>
                </a:cubicBezTo>
                <a:cubicBezTo>
                  <a:pt x="597" y="230"/>
                  <a:pt x="597" y="230"/>
                  <a:pt x="597" y="230"/>
                </a:cubicBezTo>
                <a:cubicBezTo>
                  <a:pt x="612" y="198"/>
                  <a:pt x="599" y="159"/>
                  <a:pt x="567" y="143"/>
                </a:cubicBezTo>
                <a:cubicBezTo>
                  <a:pt x="300" y="12"/>
                  <a:pt x="300" y="12"/>
                  <a:pt x="300" y="12"/>
                </a:cubicBezTo>
                <a:cubicBezTo>
                  <a:pt x="284" y="4"/>
                  <a:pt x="267" y="0"/>
                  <a:pt x="250" y="0"/>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28" name="Freeform 112"/>
          <p:cNvSpPr>
            <a:spLocks/>
          </p:cNvSpPr>
          <p:nvPr/>
        </p:nvSpPr>
        <p:spPr bwMode="auto">
          <a:xfrm flipV="1">
            <a:off x="5795614" y="1658303"/>
            <a:ext cx="355600" cy="385763"/>
          </a:xfrm>
          <a:custGeom>
            <a:avLst/>
            <a:gdLst>
              <a:gd name="T0" fmla="*/ 217 w 219"/>
              <a:gd name="T1" fmla="*/ 87 h 238"/>
              <a:gd name="T2" fmla="*/ 217 w 219"/>
              <a:gd name="T3" fmla="*/ 87 h 238"/>
              <a:gd name="T4" fmla="*/ 218 w 219"/>
              <a:gd name="T5" fmla="*/ 95 h 238"/>
              <a:gd name="T6" fmla="*/ 214 w 219"/>
              <a:gd name="T7" fmla="*/ 120 h 238"/>
              <a:gd name="T8" fmla="*/ 160 w 219"/>
              <a:gd name="T9" fmla="*/ 221 h 238"/>
              <a:gd name="T10" fmla="*/ 126 w 219"/>
              <a:gd name="T11" fmla="*/ 232 h 238"/>
              <a:gd name="T12" fmla="*/ 23 w 219"/>
              <a:gd name="T13" fmla="*/ 177 h 238"/>
              <a:gd name="T14" fmla="*/ 2 w 219"/>
              <a:gd name="T15" fmla="*/ 152 h 238"/>
              <a:gd name="T16" fmla="*/ 2 w 219"/>
              <a:gd name="T17" fmla="*/ 151 h 238"/>
              <a:gd name="T18" fmla="*/ 1 w 219"/>
              <a:gd name="T19" fmla="*/ 143 h 238"/>
              <a:gd name="T20" fmla="*/ 5 w 219"/>
              <a:gd name="T21" fmla="*/ 118 h 238"/>
              <a:gd name="T22" fmla="*/ 59 w 219"/>
              <a:gd name="T23" fmla="*/ 17 h 238"/>
              <a:gd name="T24" fmla="*/ 93 w 219"/>
              <a:gd name="T25" fmla="*/ 7 h 238"/>
              <a:gd name="T26" fmla="*/ 195 w 219"/>
              <a:gd name="T27" fmla="*/ 61 h 238"/>
              <a:gd name="T28" fmla="*/ 217 w 219"/>
              <a:gd name="T29" fmla="*/ 87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9" h="238">
                <a:moveTo>
                  <a:pt x="217" y="87"/>
                </a:moveTo>
                <a:cubicBezTo>
                  <a:pt x="217" y="87"/>
                  <a:pt x="217" y="87"/>
                  <a:pt x="217" y="87"/>
                </a:cubicBezTo>
                <a:cubicBezTo>
                  <a:pt x="218" y="95"/>
                  <a:pt x="218" y="95"/>
                  <a:pt x="218" y="95"/>
                </a:cubicBezTo>
                <a:cubicBezTo>
                  <a:pt x="219" y="103"/>
                  <a:pt x="218" y="112"/>
                  <a:pt x="214" y="120"/>
                </a:cubicBezTo>
                <a:cubicBezTo>
                  <a:pt x="160" y="221"/>
                  <a:pt x="160" y="221"/>
                  <a:pt x="160" y="221"/>
                </a:cubicBezTo>
                <a:cubicBezTo>
                  <a:pt x="153" y="234"/>
                  <a:pt x="138" y="238"/>
                  <a:pt x="126" y="232"/>
                </a:cubicBezTo>
                <a:cubicBezTo>
                  <a:pt x="23" y="177"/>
                  <a:pt x="23" y="177"/>
                  <a:pt x="23" y="177"/>
                </a:cubicBezTo>
                <a:cubicBezTo>
                  <a:pt x="13" y="172"/>
                  <a:pt x="5" y="162"/>
                  <a:pt x="2" y="152"/>
                </a:cubicBezTo>
                <a:cubicBezTo>
                  <a:pt x="2" y="151"/>
                  <a:pt x="2" y="151"/>
                  <a:pt x="2" y="151"/>
                </a:cubicBezTo>
                <a:cubicBezTo>
                  <a:pt x="1" y="143"/>
                  <a:pt x="1" y="143"/>
                  <a:pt x="1" y="143"/>
                </a:cubicBezTo>
                <a:cubicBezTo>
                  <a:pt x="0" y="135"/>
                  <a:pt x="1" y="126"/>
                  <a:pt x="5" y="118"/>
                </a:cubicBezTo>
                <a:cubicBezTo>
                  <a:pt x="59" y="17"/>
                  <a:pt x="59" y="17"/>
                  <a:pt x="59" y="17"/>
                </a:cubicBezTo>
                <a:cubicBezTo>
                  <a:pt x="66" y="5"/>
                  <a:pt x="81" y="0"/>
                  <a:pt x="93" y="7"/>
                </a:cubicBezTo>
                <a:cubicBezTo>
                  <a:pt x="195" y="61"/>
                  <a:pt x="195" y="61"/>
                  <a:pt x="195" y="61"/>
                </a:cubicBezTo>
                <a:cubicBezTo>
                  <a:pt x="206" y="67"/>
                  <a:pt x="213" y="76"/>
                  <a:pt x="217" y="8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29" name="Freeform 115"/>
          <p:cNvSpPr>
            <a:spLocks/>
          </p:cNvSpPr>
          <p:nvPr/>
        </p:nvSpPr>
        <p:spPr bwMode="auto">
          <a:xfrm flipV="1">
            <a:off x="5785674" y="2041509"/>
            <a:ext cx="557213" cy="546100"/>
          </a:xfrm>
          <a:custGeom>
            <a:avLst/>
            <a:gdLst>
              <a:gd name="T0" fmla="*/ 291 w 344"/>
              <a:gd name="T1" fmla="*/ 319 h 337"/>
              <a:gd name="T2" fmla="*/ 290 w 344"/>
              <a:gd name="T3" fmla="*/ 320 h 337"/>
              <a:gd name="T4" fmla="*/ 279 w 344"/>
              <a:gd name="T5" fmla="*/ 327 h 337"/>
              <a:gd name="T6" fmla="*/ 236 w 344"/>
              <a:gd name="T7" fmla="*/ 335 h 337"/>
              <a:gd name="T8" fmla="*/ 40 w 344"/>
              <a:gd name="T9" fmla="*/ 312 h 337"/>
              <a:gd name="T10" fmla="*/ 3 w 344"/>
              <a:gd name="T11" fmla="*/ 265 h 337"/>
              <a:gd name="T12" fmla="*/ 25 w 344"/>
              <a:gd name="T13" fmla="*/ 67 h 337"/>
              <a:gd name="T14" fmla="*/ 53 w 344"/>
              <a:gd name="T15" fmla="*/ 17 h 337"/>
              <a:gd name="T16" fmla="*/ 54 w 344"/>
              <a:gd name="T17" fmla="*/ 17 h 337"/>
              <a:gd name="T18" fmla="*/ 65 w 344"/>
              <a:gd name="T19" fmla="*/ 9 h 337"/>
              <a:gd name="T20" fmla="*/ 109 w 344"/>
              <a:gd name="T21" fmla="*/ 2 h 337"/>
              <a:gd name="T22" fmla="*/ 304 w 344"/>
              <a:gd name="T23" fmla="*/ 24 h 337"/>
              <a:gd name="T24" fmla="*/ 342 w 344"/>
              <a:gd name="T25" fmla="*/ 72 h 337"/>
              <a:gd name="T26" fmla="*/ 319 w 344"/>
              <a:gd name="T27" fmla="*/ 269 h 337"/>
              <a:gd name="T28" fmla="*/ 291 w 344"/>
              <a:gd name="T29" fmla="*/ 319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44" h="337">
                <a:moveTo>
                  <a:pt x="291" y="319"/>
                </a:moveTo>
                <a:cubicBezTo>
                  <a:pt x="290" y="320"/>
                  <a:pt x="290" y="320"/>
                  <a:pt x="290" y="320"/>
                </a:cubicBezTo>
                <a:cubicBezTo>
                  <a:pt x="279" y="327"/>
                  <a:pt x="279" y="327"/>
                  <a:pt x="279" y="327"/>
                </a:cubicBezTo>
                <a:cubicBezTo>
                  <a:pt x="266" y="334"/>
                  <a:pt x="251" y="337"/>
                  <a:pt x="236" y="335"/>
                </a:cubicBezTo>
                <a:cubicBezTo>
                  <a:pt x="40" y="312"/>
                  <a:pt x="40" y="312"/>
                  <a:pt x="40" y="312"/>
                </a:cubicBezTo>
                <a:cubicBezTo>
                  <a:pt x="17" y="310"/>
                  <a:pt x="0" y="288"/>
                  <a:pt x="3" y="265"/>
                </a:cubicBezTo>
                <a:cubicBezTo>
                  <a:pt x="25" y="67"/>
                  <a:pt x="25" y="67"/>
                  <a:pt x="25" y="67"/>
                </a:cubicBezTo>
                <a:cubicBezTo>
                  <a:pt x="28" y="47"/>
                  <a:pt x="38" y="29"/>
                  <a:pt x="53" y="17"/>
                </a:cubicBezTo>
                <a:cubicBezTo>
                  <a:pt x="54" y="17"/>
                  <a:pt x="54" y="17"/>
                  <a:pt x="54" y="17"/>
                </a:cubicBezTo>
                <a:cubicBezTo>
                  <a:pt x="65" y="9"/>
                  <a:pt x="65" y="9"/>
                  <a:pt x="65" y="9"/>
                </a:cubicBezTo>
                <a:cubicBezTo>
                  <a:pt x="78" y="3"/>
                  <a:pt x="93" y="0"/>
                  <a:pt x="109" y="2"/>
                </a:cubicBezTo>
                <a:cubicBezTo>
                  <a:pt x="304" y="24"/>
                  <a:pt x="304" y="24"/>
                  <a:pt x="304" y="24"/>
                </a:cubicBezTo>
                <a:cubicBezTo>
                  <a:pt x="328" y="27"/>
                  <a:pt x="344" y="48"/>
                  <a:pt x="342" y="72"/>
                </a:cubicBezTo>
                <a:cubicBezTo>
                  <a:pt x="319" y="269"/>
                  <a:pt x="319" y="269"/>
                  <a:pt x="319" y="269"/>
                </a:cubicBezTo>
                <a:cubicBezTo>
                  <a:pt x="317" y="290"/>
                  <a:pt x="306" y="307"/>
                  <a:pt x="291" y="31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30" name="Freeform 112"/>
          <p:cNvSpPr>
            <a:spLocks/>
          </p:cNvSpPr>
          <p:nvPr/>
        </p:nvSpPr>
        <p:spPr bwMode="auto">
          <a:xfrm flipV="1">
            <a:off x="5295677" y="995567"/>
            <a:ext cx="355600" cy="385763"/>
          </a:xfrm>
          <a:custGeom>
            <a:avLst/>
            <a:gdLst>
              <a:gd name="T0" fmla="*/ 217 w 219"/>
              <a:gd name="T1" fmla="*/ 87 h 238"/>
              <a:gd name="T2" fmla="*/ 217 w 219"/>
              <a:gd name="T3" fmla="*/ 87 h 238"/>
              <a:gd name="T4" fmla="*/ 218 w 219"/>
              <a:gd name="T5" fmla="*/ 95 h 238"/>
              <a:gd name="T6" fmla="*/ 214 w 219"/>
              <a:gd name="T7" fmla="*/ 120 h 238"/>
              <a:gd name="T8" fmla="*/ 160 w 219"/>
              <a:gd name="T9" fmla="*/ 221 h 238"/>
              <a:gd name="T10" fmla="*/ 126 w 219"/>
              <a:gd name="T11" fmla="*/ 232 h 238"/>
              <a:gd name="T12" fmla="*/ 23 w 219"/>
              <a:gd name="T13" fmla="*/ 177 h 238"/>
              <a:gd name="T14" fmla="*/ 2 w 219"/>
              <a:gd name="T15" fmla="*/ 152 h 238"/>
              <a:gd name="T16" fmla="*/ 2 w 219"/>
              <a:gd name="T17" fmla="*/ 151 h 238"/>
              <a:gd name="T18" fmla="*/ 1 w 219"/>
              <a:gd name="T19" fmla="*/ 143 h 238"/>
              <a:gd name="T20" fmla="*/ 5 w 219"/>
              <a:gd name="T21" fmla="*/ 118 h 238"/>
              <a:gd name="T22" fmla="*/ 59 w 219"/>
              <a:gd name="T23" fmla="*/ 17 h 238"/>
              <a:gd name="T24" fmla="*/ 93 w 219"/>
              <a:gd name="T25" fmla="*/ 7 h 238"/>
              <a:gd name="T26" fmla="*/ 195 w 219"/>
              <a:gd name="T27" fmla="*/ 61 h 238"/>
              <a:gd name="T28" fmla="*/ 217 w 219"/>
              <a:gd name="T29" fmla="*/ 87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9" h="238">
                <a:moveTo>
                  <a:pt x="217" y="87"/>
                </a:moveTo>
                <a:cubicBezTo>
                  <a:pt x="217" y="87"/>
                  <a:pt x="217" y="87"/>
                  <a:pt x="217" y="87"/>
                </a:cubicBezTo>
                <a:cubicBezTo>
                  <a:pt x="218" y="95"/>
                  <a:pt x="218" y="95"/>
                  <a:pt x="218" y="95"/>
                </a:cubicBezTo>
                <a:cubicBezTo>
                  <a:pt x="219" y="103"/>
                  <a:pt x="218" y="112"/>
                  <a:pt x="214" y="120"/>
                </a:cubicBezTo>
                <a:cubicBezTo>
                  <a:pt x="160" y="221"/>
                  <a:pt x="160" y="221"/>
                  <a:pt x="160" y="221"/>
                </a:cubicBezTo>
                <a:cubicBezTo>
                  <a:pt x="153" y="234"/>
                  <a:pt x="138" y="238"/>
                  <a:pt x="126" y="232"/>
                </a:cubicBezTo>
                <a:cubicBezTo>
                  <a:pt x="23" y="177"/>
                  <a:pt x="23" y="177"/>
                  <a:pt x="23" y="177"/>
                </a:cubicBezTo>
                <a:cubicBezTo>
                  <a:pt x="13" y="172"/>
                  <a:pt x="5" y="162"/>
                  <a:pt x="2" y="152"/>
                </a:cubicBezTo>
                <a:cubicBezTo>
                  <a:pt x="2" y="151"/>
                  <a:pt x="2" y="151"/>
                  <a:pt x="2" y="151"/>
                </a:cubicBezTo>
                <a:cubicBezTo>
                  <a:pt x="1" y="143"/>
                  <a:pt x="1" y="143"/>
                  <a:pt x="1" y="143"/>
                </a:cubicBezTo>
                <a:cubicBezTo>
                  <a:pt x="0" y="135"/>
                  <a:pt x="1" y="126"/>
                  <a:pt x="5" y="118"/>
                </a:cubicBezTo>
                <a:cubicBezTo>
                  <a:pt x="59" y="17"/>
                  <a:pt x="59" y="17"/>
                  <a:pt x="59" y="17"/>
                </a:cubicBezTo>
                <a:cubicBezTo>
                  <a:pt x="66" y="5"/>
                  <a:pt x="81" y="0"/>
                  <a:pt x="93" y="7"/>
                </a:cubicBezTo>
                <a:cubicBezTo>
                  <a:pt x="195" y="61"/>
                  <a:pt x="195" y="61"/>
                  <a:pt x="195" y="61"/>
                </a:cubicBezTo>
                <a:cubicBezTo>
                  <a:pt x="206" y="67"/>
                  <a:pt x="213" y="76"/>
                  <a:pt x="217" y="8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31" name="Freeform 89"/>
          <p:cNvSpPr>
            <a:spLocks/>
          </p:cNvSpPr>
          <p:nvPr/>
        </p:nvSpPr>
        <p:spPr bwMode="auto">
          <a:xfrm rot="11408628" flipV="1">
            <a:off x="5749464" y="797426"/>
            <a:ext cx="810073" cy="795761"/>
          </a:xfrm>
          <a:custGeom>
            <a:avLst/>
            <a:gdLst>
              <a:gd name="T0" fmla="*/ 495 w 554"/>
              <a:gd name="T1" fmla="*/ 34 h 545"/>
              <a:gd name="T2" fmla="*/ 496 w 554"/>
              <a:gd name="T3" fmla="*/ 36 h 545"/>
              <a:gd name="T4" fmla="*/ 512 w 554"/>
              <a:gd name="T5" fmla="*/ 52 h 545"/>
              <a:gd name="T6" fmla="*/ 536 w 554"/>
              <a:gd name="T7" fmla="*/ 122 h 545"/>
              <a:gd name="T8" fmla="*/ 552 w 554"/>
              <a:gd name="T9" fmla="*/ 452 h 545"/>
              <a:gd name="T10" fmla="*/ 483 w 554"/>
              <a:gd name="T11" fmla="*/ 527 h 545"/>
              <a:gd name="T12" fmla="*/ 149 w 554"/>
              <a:gd name="T13" fmla="*/ 543 h 545"/>
              <a:gd name="T14" fmla="*/ 59 w 554"/>
              <a:gd name="T15" fmla="*/ 510 h 545"/>
              <a:gd name="T16" fmla="*/ 58 w 554"/>
              <a:gd name="T17" fmla="*/ 510 h 545"/>
              <a:gd name="T18" fmla="*/ 42 w 554"/>
              <a:gd name="T19" fmla="*/ 493 h 545"/>
              <a:gd name="T20" fmla="*/ 18 w 554"/>
              <a:gd name="T21" fmla="*/ 423 h 545"/>
              <a:gd name="T22" fmla="*/ 2 w 554"/>
              <a:gd name="T23" fmla="*/ 93 h 545"/>
              <a:gd name="T24" fmla="*/ 71 w 554"/>
              <a:gd name="T25" fmla="*/ 17 h 545"/>
              <a:gd name="T26" fmla="*/ 405 w 554"/>
              <a:gd name="T27" fmla="*/ 2 h 545"/>
              <a:gd name="T28" fmla="*/ 495 w 554"/>
              <a:gd name="T29" fmla="*/ 34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4" h="545">
                <a:moveTo>
                  <a:pt x="495" y="34"/>
                </a:moveTo>
                <a:cubicBezTo>
                  <a:pt x="496" y="36"/>
                  <a:pt x="496" y="36"/>
                  <a:pt x="496" y="36"/>
                </a:cubicBezTo>
                <a:cubicBezTo>
                  <a:pt x="512" y="52"/>
                  <a:pt x="512" y="52"/>
                  <a:pt x="512" y="52"/>
                </a:cubicBezTo>
                <a:cubicBezTo>
                  <a:pt x="526" y="72"/>
                  <a:pt x="535" y="95"/>
                  <a:pt x="536" y="122"/>
                </a:cubicBezTo>
                <a:cubicBezTo>
                  <a:pt x="552" y="452"/>
                  <a:pt x="552" y="452"/>
                  <a:pt x="552" y="452"/>
                </a:cubicBezTo>
                <a:cubicBezTo>
                  <a:pt x="554" y="492"/>
                  <a:pt x="523" y="525"/>
                  <a:pt x="483" y="527"/>
                </a:cubicBezTo>
                <a:cubicBezTo>
                  <a:pt x="149" y="543"/>
                  <a:pt x="149" y="543"/>
                  <a:pt x="149" y="543"/>
                </a:cubicBezTo>
                <a:cubicBezTo>
                  <a:pt x="115" y="545"/>
                  <a:pt x="83" y="532"/>
                  <a:pt x="59" y="510"/>
                </a:cubicBezTo>
                <a:cubicBezTo>
                  <a:pt x="58" y="510"/>
                  <a:pt x="58" y="510"/>
                  <a:pt x="58" y="510"/>
                </a:cubicBezTo>
                <a:cubicBezTo>
                  <a:pt x="42" y="493"/>
                  <a:pt x="42" y="493"/>
                  <a:pt x="42" y="493"/>
                </a:cubicBezTo>
                <a:cubicBezTo>
                  <a:pt x="28" y="473"/>
                  <a:pt x="19" y="449"/>
                  <a:pt x="18" y="423"/>
                </a:cubicBezTo>
                <a:cubicBezTo>
                  <a:pt x="2" y="93"/>
                  <a:pt x="2" y="93"/>
                  <a:pt x="2" y="93"/>
                </a:cubicBezTo>
                <a:cubicBezTo>
                  <a:pt x="0" y="53"/>
                  <a:pt x="31" y="19"/>
                  <a:pt x="71" y="17"/>
                </a:cubicBezTo>
                <a:cubicBezTo>
                  <a:pt x="405" y="2"/>
                  <a:pt x="405" y="2"/>
                  <a:pt x="405" y="2"/>
                </a:cubicBezTo>
                <a:cubicBezTo>
                  <a:pt x="439" y="0"/>
                  <a:pt x="471" y="13"/>
                  <a:pt x="495" y="34"/>
                </a:cubicBezTo>
                <a:close/>
              </a:path>
            </a:pathLst>
          </a:custGeom>
          <a:solidFill>
            <a:srgbClr val="40CAD8"/>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32" name="Freeform 108"/>
          <p:cNvSpPr>
            <a:spLocks/>
          </p:cNvSpPr>
          <p:nvPr/>
        </p:nvSpPr>
        <p:spPr bwMode="auto">
          <a:xfrm flipV="1">
            <a:off x="4998889" y="1421194"/>
            <a:ext cx="731838" cy="677863"/>
          </a:xfrm>
          <a:custGeom>
            <a:avLst/>
            <a:gdLst>
              <a:gd name="T0" fmla="*/ 166 w 452"/>
              <a:gd name="T1" fmla="*/ 412 h 418"/>
              <a:gd name="T2" fmla="*/ 165 w 452"/>
              <a:gd name="T3" fmla="*/ 412 h 418"/>
              <a:gd name="T4" fmla="*/ 151 w 452"/>
              <a:gd name="T5" fmla="*/ 406 h 418"/>
              <a:gd name="T6" fmla="*/ 117 w 452"/>
              <a:gd name="T7" fmla="*/ 372 h 418"/>
              <a:gd name="T8" fmla="*/ 13 w 452"/>
              <a:gd name="T9" fmla="*/ 182 h 418"/>
              <a:gd name="T10" fmla="*/ 32 w 452"/>
              <a:gd name="T11" fmla="*/ 118 h 418"/>
              <a:gd name="T12" fmla="*/ 224 w 452"/>
              <a:gd name="T13" fmla="*/ 13 h 418"/>
              <a:gd name="T14" fmla="*/ 287 w 452"/>
              <a:gd name="T15" fmla="*/ 6 h 418"/>
              <a:gd name="T16" fmla="*/ 287 w 452"/>
              <a:gd name="T17" fmla="*/ 7 h 418"/>
              <a:gd name="T18" fmla="*/ 301 w 452"/>
              <a:gd name="T19" fmla="*/ 12 h 418"/>
              <a:gd name="T20" fmla="*/ 336 w 452"/>
              <a:gd name="T21" fmla="*/ 46 h 418"/>
              <a:gd name="T22" fmla="*/ 440 w 452"/>
              <a:gd name="T23" fmla="*/ 236 h 418"/>
              <a:gd name="T24" fmla="*/ 421 w 452"/>
              <a:gd name="T25" fmla="*/ 300 h 418"/>
              <a:gd name="T26" fmla="*/ 229 w 452"/>
              <a:gd name="T27" fmla="*/ 405 h 418"/>
              <a:gd name="T28" fmla="*/ 166 w 452"/>
              <a:gd name="T29" fmla="*/ 41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52" h="418">
                <a:moveTo>
                  <a:pt x="166" y="412"/>
                </a:moveTo>
                <a:cubicBezTo>
                  <a:pt x="165" y="412"/>
                  <a:pt x="165" y="412"/>
                  <a:pt x="165" y="412"/>
                </a:cubicBezTo>
                <a:cubicBezTo>
                  <a:pt x="151" y="406"/>
                  <a:pt x="151" y="406"/>
                  <a:pt x="151" y="406"/>
                </a:cubicBezTo>
                <a:cubicBezTo>
                  <a:pt x="137" y="399"/>
                  <a:pt x="125" y="387"/>
                  <a:pt x="117" y="372"/>
                </a:cubicBezTo>
                <a:cubicBezTo>
                  <a:pt x="13" y="182"/>
                  <a:pt x="13" y="182"/>
                  <a:pt x="13" y="182"/>
                </a:cubicBezTo>
                <a:cubicBezTo>
                  <a:pt x="0" y="159"/>
                  <a:pt x="9" y="131"/>
                  <a:pt x="32" y="118"/>
                </a:cubicBezTo>
                <a:cubicBezTo>
                  <a:pt x="224" y="13"/>
                  <a:pt x="224" y="13"/>
                  <a:pt x="224" y="13"/>
                </a:cubicBezTo>
                <a:cubicBezTo>
                  <a:pt x="244" y="2"/>
                  <a:pt x="266" y="0"/>
                  <a:pt x="287" y="6"/>
                </a:cubicBezTo>
                <a:cubicBezTo>
                  <a:pt x="287" y="7"/>
                  <a:pt x="287" y="7"/>
                  <a:pt x="287" y="7"/>
                </a:cubicBezTo>
                <a:cubicBezTo>
                  <a:pt x="301" y="12"/>
                  <a:pt x="301" y="12"/>
                  <a:pt x="301" y="12"/>
                </a:cubicBezTo>
                <a:cubicBezTo>
                  <a:pt x="315" y="20"/>
                  <a:pt x="328" y="31"/>
                  <a:pt x="336" y="46"/>
                </a:cubicBezTo>
                <a:cubicBezTo>
                  <a:pt x="440" y="236"/>
                  <a:pt x="440" y="236"/>
                  <a:pt x="440" y="236"/>
                </a:cubicBezTo>
                <a:cubicBezTo>
                  <a:pt x="452" y="259"/>
                  <a:pt x="444" y="288"/>
                  <a:pt x="421" y="300"/>
                </a:cubicBezTo>
                <a:cubicBezTo>
                  <a:pt x="229" y="405"/>
                  <a:pt x="229" y="405"/>
                  <a:pt x="229" y="405"/>
                </a:cubicBezTo>
                <a:cubicBezTo>
                  <a:pt x="209" y="416"/>
                  <a:pt x="186" y="418"/>
                  <a:pt x="166" y="412"/>
                </a:cubicBezTo>
                <a:close/>
              </a:path>
            </a:pathLst>
          </a:custGeom>
          <a:solidFill>
            <a:schemeClr val="bg2">
              <a:lumMod val="25000"/>
            </a:schemeClr>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33" name="Freeform 88"/>
          <p:cNvSpPr>
            <a:spLocks/>
          </p:cNvSpPr>
          <p:nvPr/>
        </p:nvSpPr>
        <p:spPr bwMode="auto">
          <a:xfrm rot="4508182" flipV="1">
            <a:off x="5343955" y="135074"/>
            <a:ext cx="558525" cy="553256"/>
          </a:xfrm>
          <a:custGeom>
            <a:avLst/>
            <a:gdLst>
              <a:gd name="T0" fmla="*/ 185 w 208"/>
              <a:gd name="T1" fmla="*/ 194 h 206"/>
              <a:gd name="T2" fmla="*/ 185 w 208"/>
              <a:gd name="T3" fmla="*/ 194 h 206"/>
              <a:gd name="T4" fmla="*/ 178 w 208"/>
              <a:gd name="T5" fmla="*/ 199 h 206"/>
              <a:gd name="T6" fmla="*/ 151 w 208"/>
              <a:gd name="T7" fmla="*/ 206 h 206"/>
              <a:gd name="T8" fmla="*/ 26 w 208"/>
              <a:gd name="T9" fmla="*/ 200 h 206"/>
              <a:gd name="T10" fmla="*/ 1 w 208"/>
              <a:gd name="T11" fmla="*/ 171 h 206"/>
              <a:gd name="T12" fmla="*/ 7 w 208"/>
              <a:gd name="T13" fmla="*/ 46 h 206"/>
              <a:gd name="T14" fmla="*/ 22 w 208"/>
              <a:gd name="T15" fmla="*/ 13 h 206"/>
              <a:gd name="T16" fmla="*/ 23 w 208"/>
              <a:gd name="T17" fmla="*/ 13 h 206"/>
              <a:gd name="T18" fmla="*/ 30 w 208"/>
              <a:gd name="T19" fmla="*/ 7 h 206"/>
              <a:gd name="T20" fmla="*/ 57 w 208"/>
              <a:gd name="T21" fmla="*/ 1 h 206"/>
              <a:gd name="T22" fmla="*/ 181 w 208"/>
              <a:gd name="T23" fmla="*/ 7 h 206"/>
              <a:gd name="T24" fmla="*/ 207 w 208"/>
              <a:gd name="T25" fmla="*/ 35 h 206"/>
              <a:gd name="T26" fmla="*/ 201 w 208"/>
              <a:gd name="T27" fmla="*/ 161 h 206"/>
              <a:gd name="T28" fmla="*/ 185 w 208"/>
              <a:gd name="T29" fmla="*/ 194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8" h="206">
                <a:moveTo>
                  <a:pt x="185" y="194"/>
                </a:moveTo>
                <a:cubicBezTo>
                  <a:pt x="185" y="194"/>
                  <a:pt x="185" y="194"/>
                  <a:pt x="185" y="194"/>
                </a:cubicBezTo>
                <a:cubicBezTo>
                  <a:pt x="178" y="199"/>
                  <a:pt x="178" y="199"/>
                  <a:pt x="178" y="199"/>
                </a:cubicBezTo>
                <a:cubicBezTo>
                  <a:pt x="170" y="204"/>
                  <a:pt x="161" y="206"/>
                  <a:pt x="151" y="206"/>
                </a:cubicBezTo>
                <a:cubicBezTo>
                  <a:pt x="26" y="200"/>
                  <a:pt x="26" y="200"/>
                  <a:pt x="26" y="200"/>
                </a:cubicBezTo>
                <a:cubicBezTo>
                  <a:pt x="12" y="199"/>
                  <a:pt x="0" y="186"/>
                  <a:pt x="1" y="171"/>
                </a:cubicBezTo>
                <a:cubicBezTo>
                  <a:pt x="7" y="46"/>
                  <a:pt x="7" y="46"/>
                  <a:pt x="7" y="46"/>
                </a:cubicBezTo>
                <a:cubicBezTo>
                  <a:pt x="8" y="33"/>
                  <a:pt x="13" y="21"/>
                  <a:pt x="22" y="13"/>
                </a:cubicBezTo>
                <a:cubicBezTo>
                  <a:pt x="23" y="13"/>
                  <a:pt x="23" y="13"/>
                  <a:pt x="23" y="13"/>
                </a:cubicBezTo>
                <a:cubicBezTo>
                  <a:pt x="30" y="7"/>
                  <a:pt x="30" y="7"/>
                  <a:pt x="30" y="7"/>
                </a:cubicBezTo>
                <a:cubicBezTo>
                  <a:pt x="38" y="3"/>
                  <a:pt x="47" y="0"/>
                  <a:pt x="57" y="1"/>
                </a:cubicBezTo>
                <a:cubicBezTo>
                  <a:pt x="181" y="7"/>
                  <a:pt x="181" y="7"/>
                  <a:pt x="181" y="7"/>
                </a:cubicBezTo>
                <a:cubicBezTo>
                  <a:pt x="196" y="7"/>
                  <a:pt x="208" y="20"/>
                  <a:pt x="207" y="35"/>
                </a:cubicBezTo>
                <a:cubicBezTo>
                  <a:pt x="201" y="161"/>
                  <a:pt x="201" y="161"/>
                  <a:pt x="201" y="161"/>
                </a:cubicBezTo>
                <a:cubicBezTo>
                  <a:pt x="200" y="174"/>
                  <a:pt x="194" y="185"/>
                  <a:pt x="185" y="194"/>
                </a:cubicBezTo>
                <a:close/>
              </a:path>
            </a:pathLst>
          </a:custGeom>
          <a:solidFill>
            <a:schemeClr val="bg2">
              <a:lumMod val="50000"/>
            </a:schemeClr>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34" name="Freeform 88"/>
          <p:cNvSpPr>
            <a:spLocks/>
          </p:cNvSpPr>
          <p:nvPr/>
        </p:nvSpPr>
        <p:spPr bwMode="auto">
          <a:xfrm flipV="1">
            <a:off x="6120975" y="373479"/>
            <a:ext cx="336550" cy="333375"/>
          </a:xfrm>
          <a:custGeom>
            <a:avLst/>
            <a:gdLst>
              <a:gd name="T0" fmla="*/ 185 w 208"/>
              <a:gd name="T1" fmla="*/ 194 h 206"/>
              <a:gd name="T2" fmla="*/ 185 w 208"/>
              <a:gd name="T3" fmla="*/ 194 h 206"/>
              <a:gd name="T4" fmla="*/ 178 w 208"/>
              <a:gd name="T5" fmla="*/ 199 h 206"/>
              <a:gd name="T6" fmla="*/ 151 w 208"/>
              <a:gd name="T7" fmla="*/ 206 h 206"/>
              <a:gd name="T8" fmla="*/ 26 w 208"/>
              <a:gd name="T9" fmla="*/ 200 h 206"/>
              <a:gd name="T10" fmla="*/ 1 w 208"/>
              <a:gd name="T11" fmla="*/ 171 h 206"/>
              <a:gd name="T12" fmla="*/ 7 w 208"/>
              <a:gd name="T13" fmla="*/ 46 h 206"/>
              <a:gd name="T14" fmla="*/ 22 w 208"/>
              <a:gd name="T15" fmla="*/ 13 h 206"/>
              <a:gd name="T16" fmla="*/ 23 w 208"/>
              <a:gd name="T17" fmla="*/ 13 h 206"/>
              <a:gd name="T18" fmla="*/ 30 w 208"/>
              <a:gd name="T19" fmla="*/ 7 h 206"/>
              <a:gd name="T20" fmla="*/ 57 w 208"/>
              <a:gd name="T21" fmla="*/ 1 h 206"/>
              <a:gd name="T22" fmla="*/ 181 w 208"/>
              <a:gd name="T23" fmla="*/ 7 h 206"/>
              <a:gd name="T24" fmla="*/ 207 w 208"/>
              <a:gd name="T25" fmla="*/ 35 h 206"/>
              <a:gd name="T26" fmla="*/ 201 w 208"/>
              <a:gd name="T27" fmla="*/ 161 h 206"/>
              <a:gd name="T28" fmla="*/ 185 w 208"/>
              <a:gd name="T29" fmla="*/ 194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8" h="206">
                <a:moveTo>
                  <a:pt x="185" y="194"/>
                </a:moveTo>
                <a:cubicBezTo>
                  <a:pt x="185" y="194"/>
                  <a:pt x="185" y="194"/>
                  <a:pt x="185" y="194"/>
                </a:cubicBezTo>
                <a:cubicBezTo>
                  <a:pt x="178" y="199"/>
                  <a:pt x="178" y="199"/>
                  <a:pt x="178" y="199"/>
                </a:cubicBezTo>
                <a:cubicBezTo>
                  <a:pt x="170" y="204"/>
                  <a:pt x="161" y="206"/>
                  <a:pt x="151" y="206"/>
                </a:cubicBezTo>
                <a:cubicBezTo>
                  <a:pt x="26" y="200"/>
                  <a:pt x="26" y="200"/>
                  <a:pt x="26" y="200"/>
                </a:cubicBezTo>
                <a:cubicBezTo>
                  <a:pt x="12" y="199"/>
                  <a:pt x="0" y="186"/>
                  <a:pt x="1" y="171"/>
                </a:cubicBezTo>
                <a:cubicBezTo>
                  <a:pt x="7" y="46"/>
                  <a:pt x="7" y="46"/>
                  <a:pt x="7" y="46"/>
                </a:cubicBezTo>
                <a:cubicBezTo>
                  <a:pt x="8" y="33"/>
                  <a:pt x="13" y="21"/>
                  <a:pt x="22" y="13"/>
                </a:cubicBezTo>
                <a:cubicBezTo>
                  <a:pt x="23" y="13"/>
                  <a:pt x="23" y="13"/>
                  <a:pt x="23" y="13"/>
                </a:cubicBezTo>
                <a:cubicBezTo>
                  <a:pt x="30" y="7"/>
                  <a:pt x="30" y="7"/>
                  <a:pt x="30" y="7"/>
                </a:cubicBezTo>
                <a:cubicBezTo>
                  <a:pt x="38" y="3"/>
                  <a:pt x="47" y="0"/>
                  <a:pt x="57" y="1"/>
                </a:cubicBezTo>
                <a:cubicBezTo>
                  <a:pt x="181" y="7"/>
                  <a:pt x="181" y="7"/>
                  <a:pt x="181" y="7"/>
                </a:cubicBezTo>
                <a:cubicBezTo>
                  <a:pt x="196" y="7"/>
                  <a:pt x="208" y="20"/>
                  <a:pt x="207" y="35"/>
                </a:cubicBezTo>
                <a:cubicBezTo>
                  <a:pt x="201" y="161"/>
                  <a:pt x="201" y="161"/>
                  <a:pt x="201" y="161"/>
                </a:cubicBezTo>
                <a:cubicBezTo>
                  <a:pt x="200" y="174"/>
                  <a:pt x="194" y="185"/>
                  <a:pt x="185" y="194"/>
                </a:cubicBezTo>
                <a:close/>
              </a:path>
            </a:pathLst>
          </a:custGeom>
          <a:solidFill>
            <a:srgbClr val="FFC000"/>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35" name="Freeform 88"/>
          <p:cNvSpPr>
            <a:spLocks/>
          </p:cNvSpPr>
          <p:nvPr/>
        </p:nvSpPr>
        <p:spPr bwMode="auto">
          <a:xfrm flipV="1">
            <a:off x="5953835" y="76000"/>
            <a:ext cx="213109" cy="211099"/>
          </a:xfrm>
          <a:custGeom>
            <a:avLst/>
            <a:gdLst>
              <a:gd name="T0" fmla="*/ 185 w 208"/>
              <a:gd name="T1" fmla="*/ 194 h 206"/>
              <a:gd name="T2" fmla="*/ 185 w 208"/>
              <a:gd name="T3" fmla="*/ 194 h 206"/>
              <a:gd name="T4" fmla="*/ 178 w 208"/>
              <a:gd name="T5" fmla="*/ 199 h 206"/>
              <a:gd name="T6" fmla="*/ 151 w 208"/>
              <a:gd name="T7" fmla="*/ 206 h 206"/>
              <a:gd name="T8" fmla="*/ 26 w 208"/>
              <a:gd name="T9" fmla="*/ 200 h 206"/>
              <a:gd name="T10" fmla="*/ 1 w 208"/>
              <a:gd name="T11" fmla="*/ 171 h 206"/>
              <a:gd name="T12" fmla="*/ 7 w 208"/>
              <a:gd name="T13" fmla="*/ 46 h 206"/>
              <a:gd name="T14" fmla="*/ 22 w 208"/>
              <a:gd name="T15" fmla="*/ 13 h 206"/>
              <a:gd name="T16" fmla="*/ 23 w 208"/>
              <a:gd name="T17" fmla="*/ 13 h 206"/>
              <a:gd name="T18" fmla="*/ 30 w 208"/>
              <a:gd name="T19" fmla="*/ 7 h 206"/>
              <a:gd name="T20" fmla="*/ 57 w 208"/>
              <a:gd name="T21" fmla="*/ 1 h 206"/>
              <a:gd name="T22" fmla="*/ 181 w 208"/>
              <a:gd name="T23" fmla="*/ 7 h 206"/>
              <a:gd name="T24" fmla="*/ 207 w 208"/>
              <a:gd name="T25" fmla="*/ 35 h 206"/>
              <a:gd name="T26" fmla="*/ 201 w 208"/>
              <a:gd name="T27" fmla="*/ 161 h 206"/>
              <a:gd name="T28" fmla="*/ 185 w 208"/>
              <a:gd name="T29" fmla="*/ 194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8" h="206">
                <a:moveTo>
                  <a:pt x="185" y="194"/>
                </a:moveTo>
                <a:cubicBezTo>
                  <a:pt x="185" y="194"/>
                  <a:pt x="185" y="194"/>
                  <a:pt x="185" y="194"/>
                </a:cubicBezTo>
                <a:cubicBezTo>
                  <a:pt x="178" y="199"/>
                  <a:pt x="178" y="199"/>
                  <a:pt x="178" y="199"/>
                </a:cubicBezTo>
                <a:cubicBezTo>
                  <a:pt x="170" y="204"/>
                  <a:pt x="161" y="206"/>
                  <a:pt x="151" y="206"/>
                </a:cubicBezTo>
                <a:cubicBezTo>
                  <a:pt x="26" y="200"/>
                  <a:pt x="26" y="200"/>
                  <a:pt x="26" y="200"/>
                </a:cubicBezTo>
                <a:cubicBezTo>
                  <a:pt x="12" y="199"/>
                  <a:pt x="0" y="186"/>
                  <a:pt x="1" y="171"/>
                </a:cubicBezTo>
                <a:cubicBezTo>
                  <a:pt x="7" y="46"/>
                  <a:pt x="7" y="46"/>
                  <a:pt x="7" y="46"/>
                </a:cubicBezTo>
                <a:cubicBezTo>
                  <a:pt x="8" y="33"/>
                  <a:pt x="13" y="21"/>
                  <a:pt x="22" y="13"/>
                </a:cubicBezTo>
                <a:cubicBezTo>
                  <a:pt x="23" y="13"/>
                  <a:pt x="23" y="13"/>
                  <a:pt x="23" y="13"/>
                </a:cubicBezTo>
                <a:cubicBezTo>
                  <a:pt x="30" y="7"/>
                  <a:pt x="30" y="7"/>
                  <a:pt x="30" y="7"/>
                </a:cubicBezTo>
                <a:cubicBezTo>
                  <a:pt x="38" y="3"/>
                  <a:pt x="47" y="0"/>
                  <a:pt x="57" y="1"/>
                </a:cubicBezTo>
                <a:cubicBezTo>
                  <a:pt x="181" y="7"/>
                  <a:pt x="181" y="7"/>
                  <a:pt x="181" y="7"/>
                </a:cubicBezTo>
                <a:cubicBezTo>
                  <a:pt x="196" y="7"/>
                  <a:pt x="208" y="20"/>
                  <a:pt x="207" y="35"/>
                </a:cubicBezTo>
                <a:cubicBezTo>
                  <a:pt x="201" y="161"/>
                  <a:pt x="201" y="161"/>
                  <a:pt x="201" y="161"/>
                </a:cubicBezTo>
                <a:cubicBezTo>
                  <a:pt x="200" y="174"/>
                  <a:pt x="194" y="185"/>
                  <a:pt x="185" y="194"/>
                </a:cubicBezTo>
                <a:close/>
              </a:path>
            </a:pathLst>
          </a:custGeom>
          <a:solidFill>
            <a:srgbClr val="FFC000"/>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37" name="Freeform 112"/>
          <p:cNvSpPr>
            <a:spLocks/>
          </p:cNvSpPr>
          <p:nvPr/>
        </p:nvSpPr>
        <p:spPr bwMode="auto">
          <a:xfrm rot="2445818" flipV="1">
            <a:off x="6804036" y="2296485"/>
            <a:ext cx="461162" cy="500279"/>
          </a:xfrm>
          <a:custGeom>
            <a:avLst/>
            <a:gdLst>
              <a:gd name="T0" fmla="*/ 217 w 219"/>
              <a:gd name="T1" fmla="*/ 87 h 238"/>
              <a:gd name="T2" fmla="*/ 217 w 219"/>
              <a:gd name="T3" fmla="*/ 87 h 238"/>
              <a:gd name="T4" fmla="*/ 218 w 219"/>
              <a:gd name="T5" fmla="*/ 95 h 238"/>
              <a:gd name="T6" fmla="*/ 214 w 219"/>
              <a:gd name="T7" fmla="*/ 120 h 238"/>
              <a:gd name="T8" fmla="*/ 160 w 219"/>
              <a:gd name="T9" fmla="*/ 221 h 238"/>
              <a:gd name="T10" fmla="*/ 126 w 219"/>
              <a:gd name="T11" fmla="*/ 232 h 238"/>
              <a:gd name="T12" fmla="*/ 23 w 219"/>
              <a:gd name="T13" fmla="*/ 177 h 238"/>
              <a:gd name="T14" fmla="*/ 2 w 219"/>
              <a:gd name="T15" fmla="*/ 152 h 238"/>
              <a:gd name="T16" fmla="*/ 2 w 219"/>
              <a:gd name="T17" fmla="*/ 151 h 238"/>
              <a:gd name="T18" fmla="*/ 1 w 219"/>
              <a:gd name="T19" fmla="*/ 143 h 238"/>
              <a:gd name="T20" fmla="*/ 5 w 219"/>
              <a:gd name="T21" fmla="*/ 118 h 238"/>
              <a:gd name="T22" fmla="*/ 59 w 219"/>
              <a:gd name="T23" fmla="*/ 17 h 238"/>
              <a:gd name="T24" fmla="*/ 93 w 219"/>
              <a:gd name="T25" fmla="*/ 7 h 238"/>
              <a:gd name="T26" fmla="*/ 195 w 219"/>
              <a:gd name="T27" fmla="*/ 61 h 238"/>
              <a:gd name="T28" fmla="*/ 217 w 219"/>
              <a:gd name="T29" fmla="*/ 87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9" h="238">
                <a:moveTo>
                  <a:pt x="217" y="87"/>
                </a:moveTo>
                <a:cubicBezTo>
                  <a:pt x="217" y="87"/>
                  <a:pt x="217" y="87"/>
                  <a:pt x="217" y="87"/>
                </a:cubicBezTo>
                <a:cubicBezTo>
                  <a:pt x="218" y="95"/>
                  <a:pt x="218" y="95"/>
                  <a:pt x="218" y="95"/>
                </a:cubicBezTo>
                <a:cubicBezTo>
                  <a:pt x="219" y="103"/>
                  <a:pt x="218" y="112"/>
                  <a:pt x="214" y="120"/>
                </a:cubicBezTo>
                <a:cubicBezTo>
                  <a:pt x="160" y="221"/>
                  <a:pt x="160" y="221"/>
                  <a:pt x="160" y="221"/>
                </a:cubicBezTo>
                <a:cubicBezTo>
                  <a:pt x="153" y="234"/>
                  <a:pt x="138" y="238"/>
                  <a:pt x="126" y="232"/>
                </a:cubicBezTo>
                <a:cubicBezTo>
                  <a:pt x="23" y="177"/>
                  <a:pt x="23" y="177"/>
                  <a:pt x="23" y="177"/>
                </a:cubicBezTo>
                <a:cubicBezTo>
                  <a:pt x="13" y="172"/>
                  <a:pt x="5" y="162"/>
                  <a:pt x="2" y="152"/>
                </a:cubicBezTo>
                <a:cubicBezTo>
                  <a:pt x="2" y="151"/>
                  <a:pt x="2" y="151"/>
                  <a:pt x="2" y="151"/>
                </a:cubicBezTo>
                <a:cubicBezTo>
                  <a:pt x="1" y="143"/>
                  <a:pt x="1" y="143"/>
                  <a:pt x="1" y="143"/>
                </a:cubicBezTo>
                <a:cubicBezTo>
                  <a:pt x="0" y="135"/>
                  <a:pt x="1" y="126"/>
                  <a:pt x="5" y="118"/>
                </a:cubicBezTo>
                <a:cubicBezTo>
                  <a:pt x="59" y="17"/>
                  <a:pt x="59" y="17"/>
                  <a:pt x="59" y="17"/>
                </a:cubicBezTo>
                <a:cubicBezTo>
                  <a:pt x="66" y="5"/>
                  <a:pt x="81" y="0"/>
                  <a:pt x="93" y="7"/>
                </a:cubicBezTo>
                <a:cubicBezTo>
                  <a:pt x="195" y="61"/>
                  <a:pt x="195" y="61"/>
                  <a:pt x="195" y="61"/>
                </a:cubicBezTo>
                <a:cubicBezTo>
                  <a:pt x="206" y="67"/>
                  <a:pt x="213" y="76"/>
                  <a:pt x="217" y="87"/>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38" name="Freeform 112"/>
          <p:cNvSpPr>
            <a:spLocks/>
          </p:cNvSpPr>
          <p:nvPr/>
        </p:nvSpPr>
        <p:spPr bwMode="auto">
          <a:xfrm rot="2557283" flipV="1">
            <a:off x="8610320" y="4818062"/>
            <a:ext cx="355600" cy="385763"/>
          </a:xfrm>
          <a:custGeom>
            <a:avLst/>
            <a:gdLst>
              <a:gd name="T0" fmla="*/ 217 w 219"/>
              <a:gd name="T1" fmla="*/ 87 h 238"/>
              <a:gd name="T2" fmla="*/ 217 w 219"/>
              <a:gd name="T3" fmla="*/ 87 h 238"/>
              <a:gd name="T4" fmla="*/ 218 w 219"/>
              <a:gd name="T5" fmla="*/ 95 h 238"/>
              <a:gd name="T6" fmla="*/ 214 w 219"/>
              <a:gd name="T7" fmla="*/ 120 h 238"/>
              <a:gd name="T8" fmla="*/ 160 w 219"/>
              <a:gd name="T9" fmla="*/ 221 h 238"/>
              <a:gd name="T10" fmla="*/ 126 w 219"/>
              <a:gd name="T11" fmla="*/ 232 h 238"/>
              <a:gd name="T12" fmla="*/ 23 w 219"/>
              <a:gd name="T13" fmla="*/ 177 h 238"/>
              <a:gd name="T14" fmla="*/ 2 w 219"/>
              <a:gd name="T15" fmla="*/ 152 h 238"/>
              <a:gd name="T16" fmla="*/ 2 w 219"/>
              <a:gd name="T17" fmla="*/ 151 h 238"/>
              <a:gd name="T18" fmla="*/ 1 w 219"/>
              <a:gd name="T19" fmla="*/ 143 h 238"/>
              <a:gd name="T20" fmla="*/ 5 w 219"/>
              <a:gd name="T21" fmla="*/ 118 h 238"/>
              <a:gd name="T22" fmla="*/ 59 w 219"/>
              <a:gd name="T23" fmla="*/ 17 h 238"/>
              <a:gd name="T24" fmla="*/ 93 w 219"/>
              <a:gd name="T25" fmla="*/ 7 h 238"/>
              <a:gd name="T26" fmla="*/ 195 w 219"/>
              <a:gd name="T27" fmla="*/ 61 h 238"/>
              <a:gd name="T28" fmla="*/ 217 w 219"/>
              <a:gd name="T29" fmla="*/ 87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9" h="238">
                <a:moveTo>
                  <a:pt x="217" y="87"/>
                </a:moveTo>
                <a:cubicBezTo>
                  <a:pt x="217" y="87"/>
                  <a:pt x="217" y="87"/>
                  <a:pt x="217" y="87"/>
                </a:cubicBezTo>
                <a:cubicBezTo>
                  <a:pt x="218" y="95"/>
                  <a:pt x="218" y="95"/>
                  <a:pt x="218" y="95"/>
                </a:cubicBezTo>
                <a:cubicBezTo>
                  <a:pt x="219" y="103"/>
                  <a:pt x="218" y="112"/>
                  <a:pt x="214" y="120"/>
                </a:cubicBezTo>
                <a:cubicBezTo>
                  <a:pt x="160" y="221"/>
                  <a:pt x="160" y="221"/>
                  <a:pt x="160" y="221"/>
                </a:cubicBezTo>
                <a:cubicBezTo>
                  <a:pt x="153" y="234"/>
                  <a:pt x="138" y="238"/>
                  <a:pt x="126" y="232"/>
                </a:cubicBezTo>
                <a:cubicBezTo>
                  <a:pt x="23" y="177"/>
                  <a:pt x="23" y="177"/>
                  <a:pt x="23" y="177"/>
                </a:cubicBezTo>
                <a:cubicBezTo>
                  <a:pt x="13" y="172"/>
                  <a:pt x="5" y="162"/>
                  <a:pt x="2" y="152"/>
                </a:cubicBezTo>
                <a:cubicBezTo>
                  <a:pt x="2" y="151"/>
                  <a:pt x="2" y="151"/>
                  <a:pt x="2" y="151"/>
                </a:cubicBezTo>
                <a:cubicBezTo>
                  <a:pt x="1" y="143"/>
                  <a:pt x="1" y="143"/>
                  <a:pt x="1" y="143"/>
                </a:cubicBezTo>
                <a:cubicBezTo>
                  <a:pt x="0" y="135"/>
                  <a:pt x="1" y="126"/>
                  <a:pt x="5" y="118"/>
                </a:cubicBezTo>
                <a:cubicBezTo>
                  <a:pt x="59" y="17"/>
                  <a:pt x="59" y="17"/>
                  <a:pt x="59" y="17"/>
                </a:cubicBezTo>
                <a:cubicBezTo>
                  <a:pt x="66" y="5"/>
                  <a:pt x="81" y="0"/>
                  <a:pt x="93" y="7"/>
                </a:cubicBezTo>
                <a:cubicBezTo>
                  <a:pt x="195" y="61"/>
                  <a:pt x="195" y="61"/>
                  <a:pt x="195" y="61"/>
                </a:cubicBezTo>
                <a:cubicBezTo>
                  <a:pt x="206" y="67"/>
                  <a:pt x="213" y="76"/>
                  <a:pt x="217" y="8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39" name="Freeform 42"/>
          <p:cNvSpPr>
            <a:spLocks noEditPoints="1"/>
          </p:cNvSpPr>
          <p:nvPr/>
        </p:nvSpPr>
        <p:spPr bwMode="auto">
          <a:xfrm>
            <a:off x="1869526" y="4840902"/>
            <a:ext cx="418174" cy="366969"/>
          </a:xfrm>
          <a:custGeom>
            <a:avLst/>
            <a:gdLst>
              <a:gd name="T0" fmla="*/ 82 w 82"/>
              <a:gd name="T1" fmla="*/ 72 h 72"/>
              <a:gd name="T2" fmla="*/ 23 w 82"/>
              <a:gd name="T3" fmla="*/ 72 h 72"/>
              <a:gd name="T4" fmla="*/ 23 w 82"/>
              <a:gd name="T5" fmla="*/ 62 h 72"/>
              <a:gd name="T6" fmla="*/ 29 w 82"/>
              <a:gd name="T7" fmla="*/ 53 h 72"/>
              <a:gd name="T8" fmla="*/ 23 w 82"/>
              <a:gd name="T9" fmla="*/ 53 h 72"/>
              <a:gd name="T10" fmla="*/ 3 w 82"/>
              <a:gd name="T11" fmla="*/ 33 h 72"/>
              <a:gd name="T12" fmla="*/ 3 w 82"/>
              <a:gd name="T13" fmla="*/ 17 h 72"/>
              <a:gd name="T14" fmla="*/ 0 w 82"/>
              <a:gd name="T15" fmla="*/ 13 h 72"/>
              <a:gd name="T16" fmla="*/ 2 w 82"/>
              <a:gd name="T17" fmla="*/ 7 h 72"/>
              <a:gd name="T18" fmla="*/ 26 w 82"/>
              <a:gd name="T19" fmla="*/ 7 h 72"/>
              <a:gd name="T20" fmla="*/ 28 w 82"/>
              <a:gd name="T21" fmla="*/ 0 h 72"/>
              <a:gd name="T22" fmla="*/ 77 w 82"/>
              <a:gd name="T23" fmla="*/ 0 h 72"/>
              <a:gd name="T24" fmla="*/ 79 w 82"/>
              <a:gd name="T25" fmla="*/ 10 h 72"/>
              <a:gd name="T26" fmla="*/ 75 w 82"/>
              <a:gd name="T27" fmla="*/ 12 h 72"/>
              <a:gd name="T28" fmla="*/ 75 w 82"/>
              <a:gd name="T29" fmla="*/ 53 h 72"/>
              <a:gd name="T30" fmla="*/ 82 w 82"/>
              <a:gd name="T31" fmla="*/ 62 h 72"/>
              <a:gd name="T32" fmla="*/ 82 w 82"/>
              <a:gd name="T33" fmla="*/ 72 h 72"/>
              <a:gd name="T34" fmla="*/ 29 w 82"/>
              <a:gd name="T35" fmla="*/ 20 h 72"/>
              <a:gd name="T36" fmla="*/ 16 w 82"/>
              <a:gd name="T37" fmla="*/ 20 h 72"/>
              <a:gd name="T38" fmla="*/ 16 w 82"/>
              <a:gd name="T39" fmla="*/ 33 h 72"/>
              <a:gd name="T40" fmla="*/ 23 w 82"/>
              <a:gd name="T41" fmla="*/ 40 h 72"/>
              <a:gd name="T42" fmla="*/ 29 w 82"/>
              <a:gd name="T43" fmla="*/ 40 h 72"/>
              <a:gd name="T44" fmla="*/ 29 w 82"/>
              <a:gd name="T45" fmla="*/ 2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2" h="72">
                <a:moveTo>
                  <a:pt x="82" y="72"/>
                </a:moveTo>
                <a:cubicBezTo>
                  <a:pt x="23" y="72"/>
                  <a:pt x="23" y="72"/>
                  <a:pt x="23" y="72"/>
                </a:cubicBezTo>
                <a:cubicBezTo>
                  <a:pt x="23" y="62"/>
                  <a:pt x="23" y="62"/>
                  <a:pt x="23" y="62"/>
                </a:cubicBezTo>
                <a:cubicBezTo>
                  <a:pt x="29" y="53"/>
                  <a:pt x="29" y="53"/>
                  <a:pt x="29" y="53"/>
                </a:cubicBezTo>
                <a:cubicBezTo>
                  <a:pt x="29" y="53"/>
                  <a:pt x="23" y="53"/>
                  <a:pt x="23" y="53"/>
                </a:cubicBezTo>
                <a:cubicBezTo>
                  <a:pt x="12" y="53"/>
                  <a:pt x="3" y="44"/>
                  <a:pt x="3" y="33"/>
                </a:cubicBezTo>
                <a:cubicBezTo>
                  <a:pt x="3" y="17"/>
                  <a:pt x="3" y="17"/>
                  <a:pt x="3" y="17"/>
                </a:cubicBezTo>
                <a:cubicBezTo>
                  <a:pt x="0" y="13"/>
                  <a:pt x="0" y="13"/>
                  <a:pt x="0" y="13"/>
                </a:cubicBezTo>
                <a:cubicBezTo>
                  <a:pt x="2" y="7"/>
                  <a:pt x="2" y="7"/>
                  <a:pt x="2" y="7"/>
                </a:cubicBezTo>
                <a:cubicBezTo>
                  <a:pt x="26" y="7"/>
                  <a:pt x="26" y="7"/>
                  <a:pt x="26" y="7"/>
                </a:cubicBezTo>
                <a:cubicBezTo>
                  <a:pt x="28" y="0"/>
                  <a:pt x="28" y="0"/>
                  <a:pt x="28" y="0"/>
                </a:cubicBezTo>
                <a:cubicBezTo>
                  <a:pt x="77" y="0"/>
                  <a:pt x="77" y="0"/>
                  <a:pt x="77" y="0"/>
                </a:cubicBezTo>
                <a:cubicBezTo>
                  <a:pt x="79" y="10"/>
                  <a:pt x="79" y="10"/>
                  <a:pt x="79" y="10"/>
                </a:cubicBezTo>
                <a:cubicBezTo>
                  <a:pt x="75" y="12"/>
                  <a:pt x="75" y="12"/>
                  <a:pt x="75" y="12"/>
                </a:cubicBezTo>
                <a:cubicBezTo>
                  <a:pt x="75" y="53"/>
                  <a:pt x="75" y="53"/>
                  <a:pt x="75" y="53"/>
                </a:cubicBezTo>
                <a:cubicBezTo>
                  <a:pt x="82" y="62"/>
                  <a:pt x="82" y="62"/>
                  <a:pt x="82" y="62"/>
                </a:cubicBezTo>
                <a:lnTo>
                  <a:pt x="82" y="72"/>
                </a:lnTo>
                <a:close/>
                <a:moveTo>
                  <a:pt x="29" y="20"/>
                </a:moveTo>
                <a:cubicBezTo>
                  <a:pt x="16" y="20"/>
                  <a:pt x="16" y="20"/>
                  <a:pt x="16" y="20"/>
                </a:cubicBezTo>
                <a:cubicBezTo>
                  <a:pt x="16" y="26"/>
                  <a:pt x="16" y="33"/>
                  <a:pt x="16" y="33"/>
                </a:cubicBezTo>
                <a:cubicBezTo>
                  <a:pt x="16" y="37"/>
                  <a:pt x="19" y="40"/>
                  <a:pt x="23" y="40"/>
                </a:cubicBezTo>
                <a:cubicBezTo>
                  <a:pt x="27" y="40"/>
                  <a:pt x="29" y="40"/>
                  <a:pt x="29" y="40"/>
                </a:cubicBezTo>
                <a:lnTo>
                  <a:pt x="29" y="2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40" name="Freeform 43"/>
          <p:cNvSpPr>
            <a:spLocks noEditPoints="1"/>
          </p:cNvSpPr>
          <p:nvPr/>
        </p:nvSpPr>
        <p:spPr bwMode="auto">
          <a:xfrm>
            <a:off x="2421044" y="4015385"/>
            <a:ext cx="458353" cy="281317"/>
          </a:xfrm>
          <a:custGeom>
            <a:avLst/>
            <a:gdLst>
              <a:gd name="T0" fmla="*/ 31 w 105"/>
              <a:gd name="T1" fmla="*/ 0 h 65"/>
              <a:gd name="T2" fmla="*/ 51 w 105"/>
              <a:gd name="T3" fmla="*/ 16 h 65"/>
              <a:gd name="T4" fmla="*/ 42 w 105"/>
              <a:gd name="T5" fmla="*/ 29 h 65"/>
              <a:gd name="T6" fmla="*/ 54 w 105"/>
              <a:gd name="T7" fmla="*/ 45 h 65"/>
              <a:gd name="T8" fmla="*/ 31 w 105"/>
              <a:gd name="T9" fmla="*/ 64 h 65"/>
              <a:gd name="T10" fmla="*/ 0 w 105"/>
              <a:gd name="T11" fmla="*/ 64 h 65"/>
              <a:gd name="T12" fmla="*/ 0 w 105"/>
              <a:gd name="T13" fmla="*/ 0 h 65"/>
              <a:gd name="T14" fmla="*/ 31 w 105"/>
              <a:gd name="T15" fmla="*/ 0 h 65"/>
              <a:gd name="T16" fmla="*/ 29 w 105"/>
              <a:gd name="T17" fmla="*/ 26 h 65"/>
              <a:gd name="T18" fmla="*/ 37 w 105"/>
              <a:gd name="T19" fmla="*/ 18 h 65"/>
              <a:gd name="T20" fmla="*/ 28 w 105"/>
              <a:gd name="T21" fmla="*/ 11 h 65"/>
              <a:gd name="T22" fmla="*/ 14 w 105"/>
              <a:gd name="T23" fmla="*/ 11 h 65"/>
              <a:gd name="T24" fmla="*/ 14 w 105"/>
              <a:gd name="T25" fmla="*/ 26 h 65"/>
              <a:gd name="T26" fmla="*/ 29 w 105"/>
              <a:gd name="T27" fmla="*/ 26 h 65"/>
              <a:gd name="T28" fmla="*/ 30 w 105"/>
              <a:gd name="T29" fmla="*/ 53 h 65"/>
              <a:gd name="T30" fmla="*/ 40 w 105"/>
              <a:gd name="T31" fmla="*/ 45 h 65"/>
              <a:gd name="T32" fmla="*/ 30 w 105"/>
              <a:gd name="T33" fmla="*/ 35 h 65"/>
              <a:gd name="T34" fmla="*/ 14 w 105"/>
              <a:gd name="T35" fmla="*/ 35 h 65"/>
              <a:gd name="T36" fmla="*/ 14 w 105"/>
              <a:gd name="T37" fmla="*/ 53 h 65"/>
              <a:gd name="T38" fmla="*/ 30 w 105"/>
              <a:gd name="T39" fmla="*/ 53 h 65"/>
              <a:gd name="T40" fmla="*/ 93 w 105"/>
              <a:gd name="T41" fmla="*/ 50 h 65"/>
              <a:gd name="T42" fmla="*/ 104 w 105"/>
              <a:gd name="T43" fmla="*/ 50 h 65"/>
              <a:gd name="T44" fmla="*/ 82 w 105"/>
              <a:gd name="T45" fmla="*/ 65 h 65"/>
              <a:gd name="T46" fmla="*/ 58 w 105"/>
              <a:gd name="T47" fmla="*/ 41 h 65"/>
              <a:gd name="T48" fmla="*/ 82 w 105"/>
              <a:gd name="T49" fmla="*/ 16 h 65"/>
              <a:gd name="T50" fmla="*/ 105 w 105"/>
              <a:gd name="T51" fmla="*/ 42 h 65"/>
              <a:gd name="T52" fmla="*/ 105 w 105"/>
              <a:gd name="T53" fmla="*/ 44 h 65"/>
              <a:gd name="T54" fmla="*/ 71 w 105"/>
              <a:gd name="T55" fmla="*/ 44 h 65"/>
              <a:gd name="T56" fmla="*/ 83 w 105"/>
              <a:gd name="T57" fmla="*/ 56 h 65"/>
              <a:gd name="T58" fmla="*/ 93 w 105"/>
              <a:gd name="T59" fmla="*/ 50 h 65"/>
              <a:gd name="T60" fmla="*/ 69 w 105"/>
              <a:gd name="T61" fmla="*/ 4 h 65"/>
              <a:gd name="T62" fmla="*/ 69 w 105"/>
              <a:gd name="T63" fmla="*/ 10 h 65"/>
              <a:gd name="T64" fmla="*/ 95 w 105"/>
              <a:gd name="T65" fmla="*/ 10 h 65"/>
              <a:gd name="T66" fmla="*/ 95 w 105"/>
              <a:gd name="T67" fmla="*/ 4 h 65"/>
              <a:gd name="T68" fmla="*/ 69 w 105"/>
              <a:gd name="T69" fmla="*/ 4 h 65"/>
              <a:gd name="T70" fmla="*/ 71 w 105"/>
              <a:gd name="T71" fmla="*/ 36 h 65"/>
              <a:gd name="T72" fmla="*/ 92 w 105"/>
              <a:gd name="T73" fmla="*/ 36 h 65"/>
              <a:gd name="T74" fmla="*/ 82 w 105"/>
              <a:gd name="T75" fmla="*/ 26 h 65"/>
              <a:gd name="T76" fmla="*/ 71 w 105"/>
              <a:gd name="T77" fmla="*/ 36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5" h="65">
                <a:moveTo>
                  <a:pt x="31" y="0"/>
                </a:moveTo>
                <a:cubicBezTo>
                  <a:pt x="42" y="0"/>
                  <a:pt x="51" y="3"/>
                  <a:pt x="51" y="16"/>
                </a:cubicBezTo>
                <a:cubicBezTo>
                  <a:pt x="51" y="22"/>
                  <a:pt x="48" y="26"/>
                  <a:pt x="42" y="29"/>
                </a:cubicBezTo>
                <a:cubicBezTo>
                  <a:pt x="50" y="31"/>
                  <a:pt x="54" y="37"/>
                  <a:pt x="54" y="45"/>
                </a:cubicBezTo>
                <a:cubicBezTo>
                  <a:pt x="54" y="59"/>
                  <a:pt x="43" y="64"/>
                  <a:pt x="31" y="64"/>
                </a:cubicBezTo>
                <a:cubicBezTo>
                  <a:pt x="0" y="64"/>
                  <a:pt x="0" y="64"/>
                  <a:pt x="0" y="64"/>
                </a:cubicBezTo>
                <a:cubicBezTo>
                  <a:pt x="0" y="0"/>
                  <a:pt x="0" y="0"/>
                  <a:pt x="0" y="0"/>
                </a:cubicBezTo>
                <a:lnTo>
                  <a:pt x="31" y="0"/>
                </a:lnTo>
                <a:close/>
                <a:moveTo>
                  <a:pt x="29" y="26"/>
                </a:moveTo>
                <a:cubicBezTo>
                  <a:pt x="34" y="26"/>
                  <a:pt x="37" y="24"/>
                  <a:pt x="37" y="18"/>
                </a:cubicBezTo>
                <a:cubicBezTo>
                  <a:pt x="37" y="12"/>
                  <a:pt x="33" y="11"/>
                  <a:pt x="28" y="11"/>
                </a:cubicBezTo>
                <a:cubicBezTo>
                  <a:pt x="14" y="11"/>
                  <a:pt x="14" y="11"/>
                  <a:pt x="14" y="11"/>
                </a:cubicBezTo>
                <a:cubicBezTo>
                  <a:pt x="14" y="26"/>
                  <a:pt x="14" y="26"/>
                  <a:pt x="14" y="26"/>
                </a:cubicBezTo>
                <a:lnTo>
                  <a:pt x="29" y="26"/>
                </a:lnTo>
                <a:close/>
                <a:moveTo>
                  <a:pt x="30" y="53"/>
                </a:moveTo>
                <a:cubicBezTo>
                  <a:pt x="35" y="53"/>
                  <a:pt x="40" y="51"/>
                  <a:pt x="40" y="45"/>
                </a:cubicBezTo>
                <a:cubicBezTo>
                  <a:pt x="40" y="38"/>
                  <a:pt x="36" y="35"/>
                  <a:pt x="30" y="35"/>
                </a:cubicBezTo>
                <a:cubicBezTo>
                  <a:pt x="14" y="35"/>
                  <a:pt x="14" y="35"/>
                  <a:pt x="14" y="35"/>
                </a:cubicBezTo>
                <a:cubicBezTo>
                  <a:pt x="14" y="53"/>
                  <a:pt x="14" y="53"/>
                  <a:pt x="14" y="53"/>
                </a:cubicBezTo>
                <a:lnTo>
                  <a:pt x="30" y="53"/>
                </a:lnTo>
                <a:close/>
                <a:moveTo>
                  <a:pt x="93" y="50"/>
                </a:moveTo>
                <a:cubicBezTo>
                  <a:pt x="104" y="50"/>
                  <a:pt x="104" y="50"/>
                  <a:pt x="104" y="50"/>
                </a:cubicBezTo>
                <a:cubicBezTo>
                  <a:pt x="101" y="60"/>
                  <a:pt x="94" y="65"/>
                  <a:pt x="82" y="65"/>
                </a:cubicBezTo>
                <a:cubicBezTo>
                  <a:pt x="68" y="65"/>
                  <a:pt x="58" y="55"/>
                  <a:pt x="58" y="41"/>
                </a:cubicBezTo>
                <a:cubicBezTo>
                  <a:pt x="58" y="27"/>
                  <a:pt x="68" y="16"/>
                  <a:pt x="82" y="16"/>
                </a:cubicBezTo>
                <a:cubicBezTo>
                  <a:pt x="97" y="16"/>
                  <a:pt x="105" y="28"/>
                  <a:pt x="105" y="42"/>
                </a:cubicBezTo>
                <a:cubicBezTo>
                  <a:pt x="105" y="42"/>
                  <a:pt x="105" y="43"/>
                  <a:pt x="105" y="44"/>
                </a:cubicBezTo>
                <a:cubicBezTo>
                  <a:pt x="71" y="44"/>
                  <a:pt x="71" y="44"/>
                  <a:pt x="71" y="44"/>
                </a:cubicBezTo>
                <a:cubicBezTo>
                  <a:pt x="71" y="51"/>
                  <a:pt x="75" y="56"/>
                  <a:pt x="83" y="56"/>
                </a:cubicBezTo>
                <a:cubicBezTo>
                  <a:pt x="87" y="56"/>
                  <a:pt x="92" y="54"/>
                  <a:pt x="93" y="50"/>
                </a:cubicBezTo>
                <a:close/>
                <a:moveTo>
                  <a:pt x="69" y="4"/>
                </a:moveTo>
                <a:cubicBezTo>
                  <a:pt x="69" y="10"/>
                  <a:pt x="69" y="10"/>
                  <a:pt x="69" y="10"/>
                </a:cubicBezTo>
                <a:cubicBezTo>
                  <a:pt x="95" y="10"/>
                  <a:pt x="95" y="10"/>
                  <a:pt x="95" y="10"/>
                </a:cubicBezTo>
                <a:cubicBezTo>
                  <a:pt x="95" y="4"/>
                  <a:pt x="95" y="4"/>
                  <a:pt x="95" y="4"/>
                </a:cubicBezTo>
                <a:lnTo>
                  <a:pt x="69" y="4"/>
                </a:lnTo>
                <a:close/>
                <a:moveTo>
                  <a:pt x="71" y="36"/>
                </a:moveTo>
                <a:cubicBezTo>
                  <a:pt x="92" y="36"/>
                  <a:pt x="92" y="36"/>
                  <a:pt x="92" y="36"/>
                </a:cubicBezTo>
                <a:cubicBezTo>
                  <a:pt x="92" y="30"/>
                  <a:pt x="88" y="26"/>
                  <a:pt x="82" y="26"/>
                </a:cubicBezTo>
                <a:cubicBezTo>
                  <a:pt x="76" y="26"/>
                  <a:pt x="72" y="30"/>
                  <a:pt x="71" y="3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41" name="Freeform 45"/>
          <p:cNvSpPr>
            <a:spLocks noEditPoints="1"/>
          </p:cNvSpPr>
          <p:nvPr/>
        </p:nvSpPr>
        <p:spPr bwMode="auto">
          <a:xfrm>
            <a:off x="1863080" y="5863080"/>
            <a:ext cx="241300" cy="263525"/>
          </a:xfrm>
          <a:custGeom>
            <a:avLst/>
            <a:gdLst>
              <a:gd name="T0" fmla="*/ 79 w 85"/>
              <a:gd name="T1" fmla="*/ 79 h 92"/>
              <a:gd name="T2" fmla="*/ 56 w 85"/>
              <a:gd name="T3" fmla="*/ 79 h 92"/>
              <a:gd name="T4" fmla="*/ 43 w 85"/>
              <a:gd name="T5" fmla="*/ 92 h 92"/>
              <a:gd name="T6" fmla="*/ 29 w 85"/>
              <a:gd name="T7" fmla="*/ 79 h 92"/>
              <a:gd name="T8" fmla="*/ 7 w 85"/>
              <a:gd name="T9" fmla="*/ 79 h 92"/>
              <a:gd name="T10" fmla="*/ 0 w 85"/>
              <a:gd name="T11" fmla="*/ 72 h 92"/>
              <a:gd name="T12" fmla="*/ 16 w 85"/>
              <a:gd name="T13" fmla="*/ 30 h 92"/>
              <a:gd name="T14" fmla="*/ 38 w 85"/>
              <a:gd name="T15" fmla="*/ 7 h 92"/>
              <a:gd name="T16" fmla="*/ 38 w 85"/>
              <a:gd name="T17" fmla="*/ 5 h 92"/>
              <a:gd name="T18" fmla="*/ 43 w 85"/>
              <a:gd name="T19" fmla="*/ 0 h 92"/>
              <a:gd name="T20" fmla="*/ 48 w 85"/>
              <a:gd name="T21" fmla="*/ 5 h 92"/>
              <a:gd name="T22" fmla="*/ 47 w 85"/>
              <a:gd name="T23" fmla="*/ 7 h 92"/>
              <a:gd name="T24" fmla="*/ 69 w 85"/>
              <a:gd name="T25" fmla="*/ 30 h 92"/>
              <a:gd name="T26" fmla="*/ 85 w 85"/>
              <a:gd name="T27" fmla="*/ 72 h 92"/>
              <a:gd name="T28" fmla="*/ 79 w 85"/>
              <a:gd name="T29" fmla="*/ 79 h 92"/>
              <a:gd name="T30" fmla="*/ 43 w 85"/>
              <a:gd name="T31" fmla="*/ 86 h 92"/>
              <a:gd name="T32" fmla="*/ 35 w 85"/>
              <a:gd name="T33" fmla="*/ 79 h 92"/>
              <a:gd name="T34" fmla="*/ 34 w 85"/>
              <a:gd name="T35" fmla="*/ 78 h 92"/>
              <a:gd name="T36" fmla="*/ 34 w 85"/>
              <a:gd name="T37" fmla="*/ 79 h 92"/>
              <a:gd name="T38" fmla="*/ 43 w 85"/>
              <a:gd name="T39" fmla="*/ 88 h 92"/>
              <a:gd name="T40" fmla="*/ 43 w 85"/>
              <a:gd name="T41" fmla="*/ 87 h 92"/>
              <a:gd name="T42" fmla="*/ 43 w 85"/>
              <a:gd name="T43" fmla="*/ 8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5" h="92">
                <a:moveTo>
                  <a:pt x="79" y="79"/>
                </a:moveTo>
                <a:cubicBezTo>
                  <a:pt x="56" y="79"/>
                  <a:pt x="56" y="79"/>
                  <a:pt x="56" y="79"/>
                </a:cubicBezTo>
                <a:cubicBezTo>
                  <a:pt x="56" y="86"/>
                  <a:pt x="50" y="92"/>
                  <a:pt x="43" y="92"/>
                </a:cubicBezTo>
                <a:cubicBezTo>
                  <a:pt x="35" y="92"/>
                  <a:pt x="29" y="86"/>
                  <a:pt x="29" y="79"/>
                </a:cubicBezTo>
                <a:cubicBezTo>
                  <a:pt x="7" y="79"/>
                  <a:pt x="7" y="79"/>
                  <a:pt x="7" y="79"/>
                </a:cubicBezTo>
                <a:cubicBezTo>
                  <a:pt x="3" y="79"/>
                  <a:pt x="0" y="76"/>
                  <a:pt x="0" y="72"/>
                </a:cubicBezTo>
                <a:cubicBezTo>
                  <a:pt x="8" y="66"/>
                  <a:pt x="16" y="55"/>
                  <a:pt x="16" y="30"/>
                </a:cubicBezTo>
                <a:cubicBezTo>
                  <a:pt x="16" y="20"/>
                  <a:pt x="24" y="9"/>
                  <a:pt x="38" y="7"/>
                </a:cubicBezTo>
                <a:cubicBezTo>
                  <a:pt x="38" y="7"/>
                  <a:pt x="38" y="6"/>
                  <a:pt x="38" y="5"/>
                </a:cubicBezTo>
                <a:cubicBezTo>
                  <a:pt x="38" y="3"/>
                  <a:pt x="40" y="0"/>
                  <a:pt x="43" y="0"/>
                </a:cubicBezTo>
                <a:cubicBezTo>
                  <a:pt x="45" y="0"/>
                  <a:pt x="48" y="3"/>
                  <a:pt x="48" y="5"/>
                </a:cubicBezTo>
                <a:cubicBezTo>
                  <a:pt x="48" y="6"/>
                  <a:pt x="47" y="7"/>
                  <a:pt x="47" y="7"/>
                </a:cubicBezTo>
                <a:cubicBezTo>
                  <a:pt x="61" y="9"/>
                  <a:pt x="69" y="20"/>
                  <a:pt x="69" y="30"/>
                </a:cubicBezTo>
                <a:cubicBezTo>
                  <a:pt x="69" y="55"/>
                  <a:pt x="78" y="66"/>
                  <a:pt x="85" y="72"/>
                </a:cubicBezTo>
                <a:cubicBezTo>
                  <a:pt x="85" y="76"/>
                  <a:pt x="82" y="79"/>
                  <a:pt x="79" y="79"/>
                </a:cubicBezTo>
                <a:close/>
                <a:moveTo>
                  <a:pt x="43" y="86"/>
                </a:moveTo>
                <a:cubicBezTo>
                  <a:pt x="39" y="86"/>
                  <a:pt x="35" y="83"/>
                  <a:pt x="35" y="79"/>
                </a:cubicBezTo>
                <a:cubicBezTo>
                  <a:pt x="35" y="79"/>
                  <a:pt x="35" y="78"/>
                  <a:pt x="34" y="78"/>
                </a:cubicBezTo>
                <a:cubicBezTo>
                  <a:pt x="34" y="78"/>
                  <a:pt x="34" y="79"/>
                  <a:pt x="34" y="79"/>
                </a:cubicBezTo>
                <a:cubicBezTo>
                  <a:pt x="34" y="84"/>
                  <a:pt x="38" y="88"/>
                  <a:pt x="43" y="88"/>
                </a:cubicBezTo>
                <a:cubicBezTo>
                  <a:pt x="43" y="88"/>
                  <a:pt x="43" y="88"/>
                  <a:pt x="43" y="87"/>
                </a:cubicBezTo>
                <a:cubicBezTo>
                  <a:pt x="43" y="87"/>
                  <a:pt x="43" y="86"/>
                  <a:pt x="43" y="8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42" name="Freeform 83"/>
          <p:cNvSpPr>
            <a:spLocks/>
          </p:cNvSpPr>
          <p:nvPr/>
        </p:nvSpPr>
        <p:spPr bwMode="auto">
          <a:xfrm>
            <a:off x="9902293" y="4721057"/>
            <a:ext cx="470212" cy="391338"/>
          </a:xfrm>
          <a:custGeom>
            <a:avLst/>
            <a:gdLst>
              <a:gd name="T0" fmla="*/ 86 w 86"/>
              <a:gd name="T1" fmla="*/ 36 h 72"/>
              <a:gd name="T2" fmla="*/ 83 w 86"/>
              <a:gd name="T3" fmla="*/ 39 h 72"/>
              <a:gd name="T4" fmla="*/ 79 w 86"/>
              <a:gd name="T5" fmla="*/ 39 h 72"/>
              <a:gd name="T6" fmla="*/ 76 w 86"/>
              <a:gd name="T7" fmla="*/ 36 h 72"/>
              <a:gd name="T8" fmla="*/ 76 w 86"/>
              <a:gd name="T9" fmla="*/ 23 h 72"/>
              <a:gd name="T10" fmla="*/ 63 w 86"/>
              <a:gd name="T11" fmla="*/ 10 h 72"/>
              <a:gd name="T12" fmla="*/ 50 w 86"/>
              <a:gd name="T13" fmla="*/ 23 h 72"/>
              <a:gd name="T14" fmla="*/ 50 w 86"/>
              <a:gd name="T15" fmla="*/ 33 h 72"/>
              <a:gd name="T16" fmla="*/ 55 w 86"/>
              <a:gd name="T17" fmla="*/ 33 h 72"/>
              <a:gd name="T18" fmla="*/ 60 w 86"/>
              <a:gd name="T19" fmla="*/ 38 h 72"/>
              <a:gd name="T20" fmla="*/ 60 w 86"/>
              <a:gd name="T21" fmla="*/ 67 h 72"/>
              <a:gd name="T22" fmla="*/ 55 w 86"/>
              <a:gd name="T23" fmla="*/ 72 h 72"/>
              <a:gd name="T24" fmla="*/ 5 w 86"/>
              <a:gd name="T25" fmla="*/ 72 h 72"/>
              <a:gd name="T26" fmla="*/ 0 w 86"/>
              <a:gd name="T27" fmla="*/ 67 h 72"/>
              <a:gd name="T28" fmla="*/ 0 w 86"/>
              <a:gd name="T29" fmla="*/ 38 h 72"/>
              <a:gd name="T30" fmla="*/ 5 w 86"/>
              <a:gd name="T31" fmla="*/ 33 h 72"/>
              <a:gd name="T32" fmla="*/ 40 w 86"/>
              <a:gd name="T33" fmla="*/ 33 h 72"/>
              <a:gd name="T34" fmla="*/ 40 w 86"/>
              <a:gd name="T35" fmla="*/ 23 h 72"/>
              <a:gd name="T36" fmla="*/ 63 w 86"/>
              <a:gd name="T37" fmla="*/ 0 h 72"/>
              <a:gd name="T38" fmla="*/ 86 w 86"/>
              <a:gd name="T39" fmla="*/ 23 h 72"/>
              <a:gd name="T40" fmla="*/ 86 w 86"/>
              <a:gd name="T41"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6" h="72">
                <a:moveTo>
                  <a:pt x="86" y="36"/>
                </a:moveTo>
                <a:cubicBezTo>
                  <a:pt x="86" y="38"/>
                  <a:pt x="84" y="39"/>
                  <a:pt x="83" y="39"/>
                </a:cubicBezTo>
                <a:cubicBezTo>
                  <a:pt x="79" y="39"/>
                  <a:pt x="79" y="39"/>
                  <a:pt x="79" y="39"/>
                </a:cubicBezTo>
                <a:cubicBezTo>
                  <a:pt x="77" y="39"/>
                  <a:pt x="76" y="38"/>
                  <a:pt x="76" y="36"/>
                </a:cubicBezTo>
                <a:cubicBezTo>
                  <a:pt x="76" y="23"/>
                  <a:pt x="76" y="23"/>
                  <a:pt x="76" y="23"/>
                </a:cubicBezTo>
                <a:cubicBezTo>
                  <a:pt x="76" y="16"/>
                  <a:pt x="70" y="10"/>
                  <a:pt x="63" y="10"/>
                </a:cubicBezTo>
                <a:cubicBezTo>
                  <a:pt x="56" y="10"/>
                  <a:pt x="50" y="16"/>
                  <a:pt x="50" y="23"/>
                </a:cubicBezTo>
                <a:cubicBezTo>
                  <a:pt x="50" y="33"/>
                  <a:pt x="50" y="33"/>
                  <a:pt x="50" y="33"/>
                </a:cubicBezTo>
                <a:cubicBezTo>
                  <a:pt x="55" y="33"/>
                  <a:pt x="55" y="33"/>
                  <a:pt x="55" y="33"/>
                </a:cubicBezTo>
                <a:cubicBezTo>
                  <a:pt x="57" y="33"/>
                  <a:pt x="60" y="35"/>
                  <a:pt x="60" y="38"/>
                </a:cubicBezTo>
                <a:cubicBezTo>
                  <a:pt x="60" y="67"/>
                  <a:pt x="60" y="67"/>
                  <a:pt x="60" y="67"/>
                </a:cubicBezTo>
                <a:cubicBezTo>
                  <a:pt x="60" y="70"/>
                  <a:pt x="57" y="72"/>
                  <a:pt x="55" y="72"/>
                </a:cubicBezTo>
                <a:cubicBezTo>
                  <a:pt x="5" y="72"/>
                  <a:pt x="5" y="72"/>
                  <a:pt x="5" y="72"/>
                </a:cubicBezTo>
                <a:cubicBezTo>
                  <a:pt x="3" y="72"/>
                  <a:pt x="0" y="70"/>
                  <a:pt x="0" y="67"/>
                </a:cubicBezTo>
                <a:cubicBezTo>
                  <a:pt x="0" y="38"/>
                  <a:pt x="0" y="38"/>
                  <a:pt x="0" y="38"/>
                </a:cubicBezTo>
                <a:cubicBezTo>
                  <a:pt x="0" y="35"/>
                  <a:pt x="3" y="33"/>
                  <a:pt x="5" y="33"/>
                </a:cubicBezTo>
                <a:cubicBezTo>
                  <a:pt x="40" y="33"/>
                  <a:pt x="40" y="33"/>
                  <a:pt x="40" y="33"/>
                </a:cubicBezTo>
                <a:cubicBezTo>
                  <a:pt x="40" y="23"/>
                  <a:pt x="40" y="23"/>
                  <a:pt x="40" y="23"/>
                </a:cubicBezTo>
                <a:cubicBezTo>
                  <a:pt x="40" y="10"/>
                  <a:pt x="50" y="0"/>
                  <a:pt x="63" y="0"/>
                </a:cubicBezTo>
                <a:cubicBezTo>
                  <a:pt x="75" y="0"/>
                  <a:pt x="86" y="10"/>
                  <a:pt x="86" y="23"/>
                </a:cubicBezTo>
                <a:lnTo>
                  <a:pt x="86" y="3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43" name="Freeform 86"/>
          <p:cNvSpPr>
            <a:spLocks noEditPoints="1"/>
          </p:cNvSpPr>
          <p:nvPr/>
        </p:nvSpPr>
        <p:spPr bwMode="auto">
          <a:xfrm>
            <a:off x="7462019" y="3776309"/>
            <a:ext cx="204788" cy="222250"/>
          </a:xfrm>
          <a:custGeom>
            <a:avLst/>
            <a:gdLst>
              <a:gd name="T0" fmla="*/ 58 w 72"/>
              <a:gd name="T1" fmla="*/ 78 h 78"/>
              <a:gd name="T2" fmla="*/ 13 w 72"/>
              <a:gd name="T3" fmla="*/ 78 h 78"/>
              <a:gd name="T4" fmla="*/ 0 w 72"/>
              <a:gd name="T5" fmla="*/ 65 h 78"/>
              <a:gd name="T6" fmla="*/ 17 w 72"/>
              <a:gd name="T7" fmla="*/ 36 h 78"/>
              <a:gd name="T8" fmla="*/ 36 w 72"/>
              <a:gd name="T9" fmla="*/ 43 h 78"/>
              <a:gd name="T10" fmla="*/ 54 w 72"/>
              <a:gd name="T11" fmla="*/ 36 h 78"/>
              <a:gd name="T12" fmla="*/ 72 w 72"/>
              <a:gd name="T13" fmla="*/ 65 h 78"/>
              <a:gd name="T14" fmla="*/ 58 w 72"/>
              <a:gd name="T15" fmla="*/ 78 h 78"/>
              <a:gd name="T16" fmla="*/ 36 w 72"/>
              <a:gd name="T17" fmla="*/ 39 h 78"/>
              <a:gd name="T18" fmla="*/ 16 w 72"/>
              <a:gd name="T19" fmla="*/ 19 h 78"/>
              <a:gd name="T20" fmla="*/ 36 w 72"/>
              <a:gd name="T21" fmla="*/ 0 h 78"/>
              <a:gd name="T22" fmla="*/ 55 w 72"/>
              <a:gd name="T23" fmla="*/ 19 h 78"/>
              <a:gd name="T24" fmla="*/ 36 w 72"/>
              <a:gd name="T2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78">
                <a:moveTo>
                  <a:pt x="58" y="78"/>
                </a:moveTo>
                <a:cubicBezTo>
                  <a:pt x="13" y="78"/>
                  <a:pt x="13" y="78"/>
                  <a:pt x="13" y="78"/>
                </a:cubicBezTo>
                <a:cubicBezTo>
                  <a:pt x="5" y="78"/>
                  <a:pt x="0" y="73"/>
                  <a:pt x="0" y="65"/>
                </a:cubicBezTo>
                <a:cubicBezTo>
                  <a:pt x="0" y="53"/>
                  <a:pt x="2" y="36"/>
                  <a:pt x="17" y="36"/>
                </a:cubicBezTo>
                <a:cubicBezTo>
                  <a:pt x="19" y="36"/>
                  <a:pt x="26" y="43"/>
                  <a:pt x="36" y="43"/>
                </a:cubicBezTo>
                <a:cubicBezTo>
                  <a:pt x="46" y="43"/>
                  <a:pt x="52" y="36"/>
                  <a:pt x="54" y="36"/>
                </a:cubicBezTo>
                <a:cubicBezTo>
                  <a:pt x="69" y="36"/>
                  <a:pt x="72" y="53"/>
                  <a:pt x="72" y="65"/>
                </a:cubicBezTo>
                <a:cubicBezTo>
                  <a:pt x="72" y="73"/>
                  <a:pt x="66" y="78"/>
                  <a:pt x="58" y="78"/>
                </a:cubicBezTo>
                <a:close/>
                <a:moveTo>
                  <a:pt x="36" y="39"/>
                </a:moveTo>
                <a:cubicBezTo>
                  <a:pt x="25" y="39"/>
                  <a:pt x="16" y="30"/>
                  <a:pt x="16" y="19"/>
                </a:cubicBezTo>
                <a:cubicBezTo>
                  <a:pt x="16" y="8"/>
                  <a:pt x="25" y="0"/>
                  <a:pt x="36" y="0"/>
                </a:cubicBezTo>
                <a:cubicBezTo>
                  <a:pt x="47" y="0"/>
                  <a:pt x="55" y="8"/>
                  <a:pt x="55" y="19"/>
                </a:cubicBezTo>
                <a:cubicBezTo>
                  <a:pt x="55" y="30"/>
                  <a:pt x="47" y="39"/>
                  <a:pt x="36" y="3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44" name="Freeform 95"/>
          <p:cNvSpPr>
            <a:spLocks noEditPoints="1"/>
          </p:cNvSpPr>
          <p:nvPr/>
        </p:nvSpPr>
        <p:spPr bwMode="auto">
          <a:xfrm>
            <a:off x="5196123" y="1647106"/>
            <a:ext cx="351888" cy="298989"/>
          </a:xfrm>
          <a:custGeom>
            <a:avLst/>
            <a:gdLst>
              <a:gd name="T0" fmla="*/ 39 w 85"/>
              <a:gd name="T1" fmla="*/ 64 h 72"/>
              <a:gd name="T2" fmla="*/ 36 w 85"/>
              <a:gd name="T3" fmla="*/ 67 h 72"/>
              <a:gd name="T4" fmla="*/ 33 w 85"/>
              <a:gd name="T5" fmla="*/ 66 h 72"/>
              <a:gd name="T6" fmla="*/ 16 w 85"/>
              <a:gd name="T7" fmla="*/ 49 h 72"/>
              <a:gd name="T8" fmla="*/ 3 w 85"/>
              <a:gd name="T9" fmla="*/ 49 h 72"/>
              <a:gd name="T10" fmla="*/ 0 w 85"/>
              <a:gd name="T11" fmla="*/ 46 h 72"/>
              <a:gd name="T12" fmla="*/ 0 w 85"/>
              <a:gd name="T13" fmla="*/ 26 h 72"/>
              <a:gd name="T14" fmla="*/ 3 w 85"/>
              <a:gd name="T15" fmla="*/ 23 h 72"/>
              <a:gd name="T16" fmla="*/ 16 w 85"/>
              <a:gd name="T17" fmla="*/ 23 h 72"/>
              <a:gd name="T18" fmla="*/ 33 w 85"/>
              <a:gd name="T19" fmla="*/ 6 h 72"/>
              <a:gd name="T20" fmla="*/ 36 w 85"/>
              <a:gd name="T21" fmla="*/ 5 h 72"/>
              <a:gd name="T22" fmla="*/ 39 w 85"/>
              <a:gd name="T23" fmla="*/ 8 h 72"/>
              <a:gd name="T24" fmla="*/ 39 w 85"/>
              <a:gd name="T25" fmla="*/ 64 h 72"/>
              <a:gd name="T26" fmla="*/ 51 w 85"/>
              <a:gd name="T27" fmla="*/ 48 h 72"/>
              <a:gd name="T28" fmla="*/ 49 w 85"/>
              <a:gd name="T29" fmla="*/ 48 h 72"/>
              <a:gd name="T30" fmla="*/ 46 w 85"/>
              <a:gd name="T31" fmla="*/ 45 h 72"/>
              <a:gd name="T32" fmla="*/ 52 w 85"/>
              <a:gd name="T33" fmla="*/ 36 h 72"/>
              <a:gd name="T34" fmla="*/ 46 w 85"/>
              <a:gd name="T35" fmla="*/ 27 h 72"/>
              <a:gd name="T36" fmla="*/ 49 w 85"/>
              <a:gd name="T37" fmla="*/ 24 h 72"/>
              <a:gd name="T38" fmla="*/ 51 w 85"/>
              <a:gd name="T39" fmla="*/ 24 h 72"/>
              <a:gd name="T40" fmla="*/ 59 w 85"/>
              <a:gd name="T41" fmla="*/ 36 h 72"/>
              <a:gd name="T42" fmla="*/ 51 w 85"/>
              <a:gd name="T43" fmla="*/ 48 h 72"/>
              <a:gd name="T44" fmla="*/ 56 w 85"/>
              <a:gd name="T45" fmla="*/ 60 h 72"/>
              <a:gd name="T46" fmla="*/ 55 w 85"/>
              <a:gd name="T47" fmla="*/ 60 h 72"/>
              <a:gd name="T48" fmla="*/ 51 w 85"/>
              <a:gd name="T49" fmla="*/ 57 h 72"/>
              <a:gd name="T50" fmla="*/ 53 w 85"/>
              <a:gd name="T51" fmla="*/ 54 h 72"/>
              <a:gd name="T52" fmla="*/ 57 w 85"/>
              <a:gd name="T53" fmla="*/ 52 h 72"/>
              <a:gd name="T54" fmla="*/ 65 w 85"/>
              <a:gd name="T55" fmla="*/ 36 h 72"/>
              <a:gd name="T56" fmla="*/ 57 w 85"/>
              <a:gd name="T57" fmla="*/ 20 h 72"/>
              <a:gd name="T58" fmla="*/ 53 w 85"/>
              <a:gd name="T59" fmla="*/ 18 h 72"/>
              <a:gd name="T60" fmla="*/ 51 w 85"/>
              <a:gd name="T61" fmla="*/ 15 h 72"/>
              <a:gd name="T62" fmla="*/ 55 w 85"/>
              <a:gd name="T63" fmla="*/ 12 h 72"/>
              <a:gd name="T64" fmla="*/ 56 w 85"/>
              <a:gd name="T65" fmla="*/ 12 h 72"/>
              <a:gd name="T66" fmla="*/ 72 w 85"/>
              <a:gd name="T67" fmla="*/ 36 h 72"/>
              <a:gd name="T68" fmla="*/ 56 w 85"/>
              <a:gd name="T69" fmla="*/ 60 h 72"/>
              <a:gd name="T70" fmla="*/ 61 w 85"/>
              <a:gd name="T71" fmla="*/ 72 h 72"/>
              <a:gd name="T72" fmla="*/ 60 w 85"/>
              <a:gd name="T73" fmla="*/ 72 h 72"/>
              <a:gd name="T74" fmla="*/ 57 w 85"/>
              <a:gd name="T75" fmla="*/ 69 h 72"/>
              <a:gd name="T76" fmla="*/ 59 w 85"/>
              <a:gd name="T77" fmla="*/ 66 h 72"/>
              <a:gd name="T78" fmla="*/ 61 w 85"/>
              <a:gd name="T79" fmla="*/ 65 h 72"/>
              <a:gd name="T80" fmla="*/ 65 w 85"/>
              <a:gd name="T81" fmla="*/ 62 h 72"/>
              <a:gd name="T82" fmla="*/ 78 w 85"/>
              <a:gd name="T83" fmla="*/ 36 h 72"/>
              <a:gd name="T84" fmla="*/ 65 w 85"/>
              <a:gd name="T85" fmla="*/ 10 h 72"/>
              <a:gd name="T86" fmla="*/ 61 w 85"/>
              <a:gd name="T87" fmla="*/ 7 h 72"/>
              <a:gd name="T88" fmla="*/ 59 w 85"/>
              <a:gd name="T89" fmla="*/ 6 h 72"/>
              <a:gd name="T90" fmla="*/ 57 w 85"/>
              <a:gd name="T91" fmla="*/ 3 h 72"/>
              <a:gd name="T92" fmla="*/ 60 w 85"/>
              <a:gd name="T93" fmla="*/ 0 h 72"/>
              <a:gd name="T94" fmla="*/ 61 w 85"/>
              <a:gd name="T95" fmla="*/ 0 h 72"/>
              <a:gd name="T96" fmla="*/ 85 w 85"/>
              <a:gd name="T97" fmla="*/ 36 h 72"/>
              <a:gd name="T98" fmla="*/ 61 w 85"/>
              <a:gd name="T99" fmla="*/ 7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5" h="72">
                <a:moveTo>
                  <a:pt x="39" y="64"/>
                </a:moveTo>
                <a:cubicBezTo>
                  <a:pt x="39" y="66"/>
                  <a:pt x="38" y="67"/>
                  <a:pt x="36" y="67"/>
                </a:cubicBezTo>
                <a:cubicBezTo>
                  <a:pt x="35" y="67"/>
                  <a:pt x="34" y="67"/>
                  <a:pt x="33" y="66"/>
                </a:cubicBezTo>
                <a:cubicBezTo>
                  <a:pt x="16" y="49"/>
                  <a:pt x="16" y="49"/>
                  <a:pt x="16" y="49"/>
                </a:cubicBezTo>
                <a:cubicBezTo>
                  <a:pt x="3" y="49"/>
                  <a:pt x="3" y="49"/>
                  <a:pt x="3" y="49"/>
                </a:cubicBezTo>
                <a:cubicBezTo>
                  <a:pt x="1" y="49"/>
                  <a:pt x="0" y="48"/>
                  <a:pt x="0" y="46"/>
                </a:cubicBezTo>
                <a:cubicBezTo>
                  <a:pt x="0" y="26"/>
                  <a:pt x="0" y="26"/>
                  <a:pt x="0" y="26"/>
                </a:cubicBezTo>
                <a:cubicBezTo>
                  <a:pt x="0" y="24"/>
                  <a:pt x="1" y="23"/>
                  <a:pt x="3" y="23"/>
                </a:cubicBezTo>
                <a:cubicBezTo>
                  <a:pt x="16" y="23"/>
                  <a:pt x="16" y="23"/>
                  <a:pt x="16" y="23"/>
                </a:cubicBezTo>
                <a:cubicBezTo>
                  <a:pt x="33" y="6"/>
                  <a:pt x="33" y="6"/>
                  <a:pt x="33" y="6"/>
                </a:cubicBezTo>
                <a:cubicBezTo>
                  <a:pt x="34" y="5"/>
                  <a:pt x="35" y="5"/>
                  <a:pt x="36" y="5"/>
                </a:cubicBezTo>
                <a:cubicBezTo>
                  <a:pt x="38" y="5"/>
                  <a:pt x="39" y="6"/>
                  <a:pt x="39" y="8"/>
                </a:cubicBezTo>
                <a:lnTo>
                  <a:pt x="39" y="64"/>
                </a:lnTo>
                <a:close/>
                <a:moveTo>
                  <a:pt x="51" y="48"/>
                </a:moveTo>
                <a:cubicBezTo>
                  <a:pt x="50" y="48"/>
                  <a:pt x="50" y="48"/>
                  <a:pt x="49" y="48"/>
                </a:cubicBezTo>
                <a:cubicBezTo>
                  <a:pt x="48" y="48"/>
                  <a:pt x="46" y="47"/>
                  <a:pt x="46" y="45"/>
                </a:cubicBezTo>
                <a:cubicBezTo>
                  <a:pt x="46" y="41"/>
                  <a:pt x="52" y="42"/>
                  <a:pt x="52" y="36"/>
                </a:cubicBezTo>
                <a:cubicBezTo>
                  <a:pt x="52" y="30"/>
                  <a:pt x="46" y="31"/>
                  <a:pt x="46" y="27"/>
                </a:cubicBezTo>
                <a:cubicBezTo>
                  <a:pt x="46" y="25"/>
                  <a:pt x="48" y="24"/>
                  <a:pt x="49" y="24"/>
                </a:cubicBezTo>
                <a:cubicBezTo>
                  <a:pt x="50" y="24"/>
                  <a:pt x="50" y="24"/>
                  <a:pt x="51" y="24"/>
                </a:cubicBezTo>
                <a:cubicBezTo>
                  <a:pt x="56" y="26"/>
                  <a:pt x="59" y="31"/>
                  <a:pt x="59" y="36"/>
                </a:cubicBezTo>
                <a:cubicBezTo>
                  <a:pt x="59" y="41"/>
                  <a:pt x="56" y="46"/>
                  <a:pt x="51" y="48"/>
                </a:cubicBezTo>
                <a:close/>
                <a:moveTo>
                  <a:pt x="56" y="60"/>
                </a:moveTo>
                <a:cubicBezTo>
                  <a:pt x="56" y="60"/>
                  <a:pt x="55" y="60"/>
                  <a:pt x="55" y="60"/>
                </a:cubicBezTo>
                <a:cubicBezTo>
                  <a:pt x="53" y="60"/>
                  <a:pt x="51" y="59"/>
                  <a:pt x="51" y="57"/>
                </a:cubicBezTo>
                <a:cubicBezTo>
                  <a:pt x="51" y="56"/>
                  <a:pt x="52" y="55"/>
                  <a:pt x="53" y="54"/>
                </a:cubicBezTo>
                <a:cubicBezTo>
                  <a:pt x="55" y="53"/>
                  <a:pt x="56" y="53"/>
                  <a:pt x="57" y="52"/>
                </a:cubicBezTo>
                <a:cubicBezTo>
                  <a:pt x="62" y="48"/>
                  <a:pt x="65" y="42"/>
                  <a:pt x="65" y="36"/>
                </a:cubicBezTo>
                <a:cubicBezTo>
                  <a:pt x="65" y="30"/>
                  <a:pt x="62" y="24"/>
                  <a:pt x="57" y="20"/>
                </a:cubicBezTo>
                <a:cubicBezTo>
                  <a:pt x="56" y="19"/>
                  <a:pt x="55" y="19"/>
                  <a:pt x="53" y="18"/>
                </a:cubicBezTo>
                <a:cubicBezTo>
                  <a:pt x="52" y="17"/>
                  <a:pt x="51" y="16"/>
                  <a:pt x="51" y="15"/>
                </a:cubicBezTo>
                <a:cubicBezTo>
                  <a:pt x="51" y="13"/>
                  <a:pt x="53" y="12"/>
                  <a:pt x="55" y="12"/>
                </a:cubicBezTo>
                <a:cubicBezTo>
                  <a:pt x="55" y="12"/>
                  <a:pt x="56" y="12"/>
                  <a:pt x="56" y="12"/>
                </a:cubicBezTo>
                <a:cubicBezTo>
                  <a:pt x="66" y="16"/>
                  <a:pt x="72" y="26"/>
                  <a:pt x="72" y="36"/>
                </a:cubicBezTo>
                <a:cubicBezTo>
                  <a:pt x="72" y="46"/>
                  <a:pt x="66" y="56"/>
                  <a:pt x="56" y="60"/>
                </a:cubicBezTo>
                <a:close/>
                <a:moveTo>
                  <a:pt x="61" y="72"/>
                </a:moveTo>
                <a:cubicBezTo>
                  <a:pt x="61" y="72"/>
                  <a:pt x="60" y="72"/>
                  <a:pt x="60" y="72"/>
                </a:cubicBezTo>
                <a:cubicBezTo>
                  <a:pt x="58" y="72"/>
                  <a:pt x="57" y="71"/>
                  <a:pt x="57" y="69"/>
                </a:cubicBezTo>
                <a:cubicBezTo>
                  <a:pt x="57" y="68"/>
                  <a:pt x="57" y="67"/>
                  <a:pt x="59" y="66"/>
                </a:cubicBezTo>
                <a:cubicBezTo>
                  <a:pt x="59" y="66"/>
                  <a:pt x="60" y="65"/>
                  <a:pt x="61" y="65"/>
                </a:cubicBezTo>
                <a:cubicBezTo>
                  <a:pt x="62" y="64"/>
                  <a:pt x="64" y="63"/>
                  <a:pt x="65" y="62"/>
                </a:cubicBezTo>
                <a:cubicBezTo>
                  <a:pt x="73" y="56"/>
                  <a:pt x="78" y="46"/>
                  <a:pt x="78" y="36"/>
                </a:cubicBezTo>
                <a:cubicBezTo>
                  <a:pt x="78" y="25"/>
                  <a:pt x="73" y="16"/>
                  <a:pt x="65" y="10"/>
                </a:cubicBezTo>
                <a:cubicBezTo>
                  <a:pt x="64" y="9"/>
                  <a:pt x="62" y="8"/>
                  <a:pt x="61" y="7"/>
                </a:cubicBezTo>
                <a:cubicBezTo>
                  <a:pt x="60" y="7"/>
                  <a:pt x="59" y="6"/>
                  <a:pt x="59" y="6"/>
                </a:cubicBezTo>
                <a:cubicBezTo>
                  <a:pt x="57" y="5"/>
                  <a:pt x="57" y="4"/>
                  <a:pt x="57" y="3"/>
                </a:cubicBezTo>
                <a:cubicBezTo>
                  <a:pt x="57" y="1"/>
                  <a:pt x="58" y="0"/>
                  <a:pt x="60" y="0"/>
                </a:cubicBezTo>
                <a:cubicBezTo>
                  <a:pt x="60" y="0"/>
                  <a:pt x="61" y="0"/>
                  <a:pt x="61" y="0"/>
                </a:cubicBezTo>
                <a:cubicBezTo>
                  <a:pt x="76" y="6"/>
                  <a:pt x="85" y="20"/>
                  <a:pt x="85" y="36"/>
                </a:cubicBezTo>
                <a:cubicBezTo>
                  <a:pt x="85" y="52"/>
                  <a:pt x="76" y="66"/>
                  <a:pt x="61" y="7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45" name="Freeform 99"/>
          <p:cNvSpPr>
            <a:spLocks noEditPoints="1"/>
          </p:cNvSpPr>
          <p:nvPr/>
        </p:nvSpPr>
        <p:spPr bwMode="auto">
          <a:xfrm>
            <a:off x="5368104" y="3801960"/>
            <a:ext cx="209799" cy="170947"/>
          </a:xfrm>
          <a:custGeom>
            <a:avLst/>
            <a:gdLst>
              <a:gd name="T0" fmla="*/ 71 w 105"/>
              <a:gd name="T1" fmla="*/ 26 h 86"/>
              <a:gd name="T2" fmla="*/ 40 w 105"/>
              <a:gd name="T3" fmla="*/ 55 h 86"/>
              <a:gd name="T4" fmla="*/ 41 w 105"/>
              <a:gd name="T5" fmla="*/ 63 h 86"/>
              <a:gd name="T6" fmla="*/ 37 w 105"/>
              <a:gd name="T7" fmla="*/ 63 h 86"/>
              <a:gd name="T8" fmla="*/ 24 w 105"/>
              <a:gd name="T9" fmla="*/ 61 h 86"/>
              <a:gd name="T10" fmla="*/ 11 w 105"/>
              <a:gd name="T11" fmla="*/ 68 h 86"/>
              <a:gd name="T12" fmla="*/ 15 w 105"/>
              <a:gd name="T13" fmla="*/ 57 h 86"/>
              <a:gd name="T14" fmla="*/ 0 w 105"/>
              <a:gd name="T15" fmla="*/ 32 h 86"/>
              <a:gd name="T16" fmla="*/ 37 w 105"/>
              <a:gd name="T17" fmla="*/ 0 h 86"/>
              <a:gd name="T18" fmla="*/ 75 w 105"/>
              <a:gd name="T19" fmla="*/ 26 h 86"/>
              <a:gd name="T20" fmla="*/ 71 w 105"/>
              <a:gd name="T21" fmla="*/ 26 h 86"/>
              <a:gd name="T22" fmla="*/ 25 w 105"/>
              <a:gd name="T23" fmla="*/ 16 h 86"/>
              <a:gd name="T24" fmla="*/ 20 w 105"/>
              <a:gd name="T25" fmla="*/ 21 h 86"/>
              <a:gd name="T26" fmla="*/ 25 w 105"/>
              <a:gd name="T27" fmla="*/ 25 h 86"/>
              <a:gd name="T28" fmla="*/ 30 w 105"/>
              <a:gd name="T29" fmla="*/ 21 h 86"/>
              <a:gd name="T30" fmla="*/ 25 w 105"/>
              <a:gd name="T31" fmla="*/ 16 h 86"/>
              <a:gd name="T32" fmla="*/ 92 w 105"/>
              <a:gd name="T33" fmla="*/ 76 h 86"/>
              <a:gd name="T34" fmla="*/ 95 w 105"/>
              <a:gd name="T35" fmla="*/ 86 h 86"/>
              <a:gd name="T36" fmla="*/ 85 w 105"/>
              <a:gd name="T37" fmla="*/ 80 h 86"/>
              <a:gd name="T38" fmla="*/ 74 w 105"/>
              <a:gd name="T39" fmla="*/ 82 h 86"/>
              <a:gd name="T40" fmla="*/ 42 w 105"/>
              <a:gd name="T41" fmla="*/ 55 h 86"/>
              <a:gd name="T42" fmla="*/ 74 w 105"/>
              <a:gd name="T43" fmla="*/ 28 h 86"/>
              <a:gd name="T44" fmla="*/ 105 w 105"/>
              <a:gd name="T45" fmla="*/ 55 h 86"/>
              <a:gd name="T46" fmla="*/ 92 w 105"/>
              <a:gd name="T47" fmla="*/ 76 h 86"/>
              <a:gd name="T48" fmla="*/ 51 w 105"/>
              <a:gd name="T49" fmla="*/ 16 h 86"/>
              <a:gd name="T50" fmla="*/ 46 w 105"/>
              <a:gd name="T51" fmla="*/ 21 h 86"/>
              <a:gd name="T52" fmla="*/ 51 w 105"/>
              <a:gd name="T53" fmla="*/ 25 h 86"/>
              <a:gd name="T54" fmla="*/ 56 w 105"/>
              <a:gd name="T55" fmla="*/ 21 h 86"/>
              <a:gd name="T56" fmla="*/ 51 w 105"/>
              <a:gd name="T57" fmla="*/ 16 h 86"/>
              <a:gd name="T58" fmla="*/ 63 w 105"/>
              <a:gd name="T59" fmla="*/ 43 h 86"/>
              <a:gd name="T60" fmla="*/ 60 w 105"/>
              <a:gd name="T61" fmla="*/ 47 h 86"/>
              <a:gd name="T62" fmla="*/ 63 w 105"/>
              <a:gd name="T63" fmla="*/ 50 h 86"/>
              <a:gd name="T64" fmla="*/ 68 w 105"/>
              <a:gd name="T65" fmla="*/ 47 h 86"/>
              <a:gd name="T66" fmla="*/ 63 w 105"/>
              <a:gd name="T67" fmla="*/ 43 h 86"/>
              <a:gd name="T68" fmla="*/ 84 w 105"/>
              <a:gd name="T69" fmla="*/ 43 h 86"/>
              <a:gd name="T70" fmla="*/ 80 w 105"/>
              <a:gd name="T71" fmla="*/ 47 h 86"/>
              <a:gd name="T72" fmla="*/ 84 w 105"/>
              <a:gd name="T73" fmla="*/ 50 h 86"/>
              <a:gd name="T74" fmla="*/ 89 w 105"/>
              <a:gd name="T75" fmla="*/ 47 h 86"/>
              <a:gd name="T76" fmla="*/ 84 w 105"/>
              <a:gd name="T77" fmla="*/ 4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5" h="86">
                <a:moveTo>
                  <a:pt x="71" y="26"/>
                </a:moveTo>
                <a:cubicBezTo>
                  <a:pt x="54" y="26"/>
                  <a:pt x="40" y="39"/>
                  <a:pt x="40" y="55"/>
                </a:cubicBezTo>
                <a:cubicBezTo>
                  <a:pt x="40" y="58"/>
                  <a:pt x="40" y="61"/>
                  <a:pt x="41" y="63"/>
                </a:cubicBezTo>
                <a:cubicBezTo>
                  <a:pt x="40" y="63"/>
                  <a:pt x="39" y="63"/>
                  <a:pt x="37" y="63"/>
                </a:cubicBezTo>
                <a:cubicBezTo>
                  <a:pt x="33" y="63"/>
                  <a:pt x="29" y="62"/>
                  <a:pt x="24" y="61"/>
                </a:cubicBezTo>
                <a:cubicBezTo>
                  <a:pt x="11" y="68"/>
                  <a:pt x="11" y="68"/>
                  <a:pt x="11" y="68"/>
                </a:cubicBezTo>
                <a:cubicBezTo>
                  <a:pt x="15" y="57"/>
                  <a:pt x="15" y="57"/>
                  <a:pt x="15" y="57"/>
                </a:cubicBezTo>
                <a:cubicBezTo>
                  <a:pt x="6" y="50"/>
                  <a:pt x="0" y="42"/>
                  <a:pt x="0" y="32"/>
                </a:cubicBezTo>
                <a:cubicBezTo>
                  <a:pt x="0" y="14"/>
                  <a:pt x="17" y="0"/>
                  <a:pt x="37" y="0"/>
                </a:cubicBezTo>
                <a:cubicBezTo>
                  <a:pt x="56" y="0"/>
                  <a:pt x="72" y="11"/>
                  <a:pt x="75" y="26"/>
                </a:cubicBezTo>
                <a:cubicBezTo>
                  <a:pt x="74" y="26"/>
                  <a:pt x="73" y="26"/>
                  <a:pt x="71" y="26"/>
                </a:cubicBezTo>
                <a:close/>
                <a:moveTo>
                  <a:pt x="25" y="16"/>
                </a:moveTo>
                <a:cubicBezTo>
                  <a:pt x="23" y="16"/>
                  <a:pt x="20" y="18"/>
                  <a:pt x="20" y="21"/>
                </a:cubicBezTo>
                <a:cubicBezTo>
                  <a:pt x="20" y="23"/>
                  <a:pt x="23" y="25"/>
                  <a:pt x="25" y="25"/>
                </a:cubicBezTo>
                <a:cubicBezTo>
                  <a:pt x="28" y="25"/>
                  <a:pt x="30" y="23"/>
                  <a:pt x="30" y="21"/>
                </a:cubicBezTo>
                <a:cubicBezTo>
                  <a:pt x="30" y="18"/>
                  <a:pt x="28" y="16"/>
                  <a:pt x="25" y="16"/>
                </a:cubicBezTo>
                <a:close/>
                <a:moveTo>
                  <a:pt x="92" y="76"/>
                </a:moveTo>
                <a:cubicBezTo>
                  <a:pt x="95" y="86"/>
                  <a:pt x="95" y="86"/>
                  <a:pt x="95" y="86"/>
                </a:cubicBezTo>
                <a:cubicBezTo>
                  <a:pt x="85" y="80"/>
                  <a:pt x="85" y="80"/>
                  <a:pt x="85" y="80"/>
                </a:cubicBezTo>
                <a:cubicBezTo>
                  <a:pt x="81" y="81"/>
                  <a:pt x="77" y="82"/>
                  <a:pt x="74" y="82"/>
                </a:cubicBezTo>
                <a:cubicBezTo>
                  <a:pt x="56" y="82"/>
                  <a:pt x="42" y="70"/>
                  <a:pt x="42" y="55"/>
                </a:cubicBezTo>
                <a:cubicBezTo>
                  <a:pt x="42" y="40"/>
                  <a:pt x="56" y="28"/>
                  <a:pt x="74" y="28"/>
                </a:cubicBezTo>
                <a:cubicBezTo>
                  <a:pt x="90" y="28"/>
                  <a:pt x="105" y="40"/>
                  <a:pt x="105" y="55"/>
                </a:cubicBezTo>
                <a:cubicBezTo>
                  <a:pt x="105" y="63"/>
                  <a:pt x="100" y="71"/>
                  <a:pt x="92" y="76"/>
                </a:cubicBezTo>
                <a:close/>
                <a:moveTo>
                  <a:pt x="51" y="16"/>
                </a:moveTo>
                <a:cubicBezTo>
                  <a:pt x="49" y="16"/>
                  <a:pt x="46" y="18"/>
                  <a:pt x="46" y="21"/>
                </a:cubicBezTo>
                <a:cubicBezTo>
                  <a:pt x="46" y="23"/>
                  <a:pt x="49" y="25"/>
                  <a:pt x="51" y="25"/>
                </a:cubicBezTo>
                <a:cubicBezTo>
                  <a:pt x="54" y="25"/>
                  <a:pt x="56" y="23"/>
                  <a:pt x="56" y="21"/>
                </a:cubicBezTo>
                <a:cubicBezTo>
                  <a:pt x="56" y="18"/>
                  <a:pt x="54" y="16"/>
                  <a:pt x="51" y="16"/>
                </a:cubicBezTo>
                <a:close/>
                <a:moveTo>
                  <a:pt x="63" y="43"/>
                </a:moveTo>
                <a:cubicBezTo>
                  <a:pt x="62" y="43"/>
                  <a:pt x="60" y="45"/>
                  <a:pt x="60" y="47"/>
                </a:cubicBezTo>
                <a:cubicBezTo>
                  <a:pt x="60" y="48"/>
                  <a:pt x="62" y="50"/>
                  <a:pt x="63" y="50"/>
                </a:cubicBezTo>
                <a:cubicBezTo>
                  <a:pt x="66" y="50"/>
                  <a:pt x="68" y="48"/>
                  <a:pt x="68" y="47"/>
                </a:cubicBezTo>
                <a:cubicBezTo>
                  <a:pt x="68" y="45"/>
                  <a:pt x="66" y="43"/>
                  <a:pt x="63" y="43"/>
                </a:cubicBezTo>
                <a:close/>
                <a:moveTo>
                  <a:pt x="84" y="43"/>
                </a:moveTo>
                <a:cubicBezTo>
                  <a:pt x="82" y="43"/>
                  <a:pt x="80" y="45"/>
                  <a:pt x="80" y="47"/>
                </a:cubicBezTo>
                <a:cubicBezTo>
                  <a:pt x="80" y="48"/>
                  <a:pt x="82" y="50"/>
                  <a:pt x="84" y="50"/>
                </a:cubicBezTo>
                <a:cubicBezTo>
                  <a:pt x="87" y="50"/>
                  <a:pt x="89" y="48"/>
                  <a:pt x="89" y="47"/>
                </a:cubicBezTo>
                <a:cubicBezTo>
                  <a:pt x="89" y="45"/>
                  <a:pt x="87" y="43"/>
                  <a:pt x="84" y="4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46" name="Freeform 101"/>
          <p:cNvSpPr>
            <a:spLocks noEditPoints="1"/>
          </p:cNvSpPr>
          <p:nvPr/>
        </p:nvSpPr>
        <p:spPr bwMode="auto">
          <a:xfrm>
            <a:off x="7600760" y="5327666"/>
            <a:ext cx="467648" cy="326327"/>
          </a:xfrm>
          <a:custGeom>
            <a:avLst/>
            <a:gdLst>
              <a:gd name="T0" fmla="*/ 91 w 101"/>
              <a:gd name="T1" fmla="*/ 29 h 71"/>
              <a:gd name="T2" fmla="*/ 50 w 101"/>
              <a:gd name="T3" fmla="*/ 13 h 71"/>
              <a:gd name="T4" fmla="*/ 10 w 101"/>
              <a:gd name="T5" fmla="*/ 29 h 71"/>
              <a:gd name="T6" fmla="*/ 9 w 101"/>
              <a:gd name="T7" fmla="*/ 29 h 71"/>
              <a:gd name="T8" fmla="*/ 0 w 101"/>
              <a:gd name="T9" fmla="*/ 21 h 71"/>
              <a:gd name="T10" fmla="*/ 1 w 101"/>
              <a:gd name="T11" fmla="*/ 20 h 71"/>
              <a:gd name="T12" fmla="*/ 50 w 101"/>
              <a:gd name="T13" fmla="*/ 0 h 71"/>
              <a:gd name="T14" fmla="*/ 100 w 101"/>
              <a:gd name="T15" fmla="*/ 20 h 71"/>
              <a:gd name="T16" fmla="*/ 101 w 101"/>
              <a:gd name="T17" fmla="*/ 21 h 71"/>
              <a:gd name="T18" fmla="*/ 92 w 101"/>
              <a:gd name="T19" fmla="*/ 29 h 71"/>
              <a:gd name="T20" fmla="*/ 91 w 101"/>
              <a:gd name="T21" fmla="*/ 29 h 71"/>
              <a:gd name="T22" fmla="*/ 77 w 101"/>
              <a:gd name="T23" fmla="*/ 43 h 71"/>
              <a:gd name="T24" fmla="*/ 50 w 101"/>
              <a:gd name="T25" fmla="*/ 32 h 71"/>
              <a:gd name="T26" fmla="*/ 23 w 101"/>
              <a:gd name="T27" fmla="*/ 43 h 71"/>
              <a:gd name="T28" fmla="*/ 14 w 101"/>
              <a:gd name="T29" fmla="*/ 35 h 71"/>
              <a:gd name="T30" fmla="*/ 15 w 101"/>
              <a:gd name="T31" fmla="*/ 34 h 71"/>
              <a:gd name="T32" fmla="*/ 50 w 101"/>
              <a:gd name="T33" fmla="*/ 19 h 71"/>
              <a:gd name="T34" fmla="*/ 86 w 101"/>
              <a:gd name="T35" fmla="*/ 34 h 71"/>
              <a:gd name="T36" fmla="*/ 87 w 101"/>
              <a:gd name="T37" fmla="*/ 35 h 71"/>
              <a:gd name="T38" fmla="*/ 78 w 101"/>
              <a:gd name="T39" fmla="*/ 43 h 71"/>
              <a:gd name="T40" fmla="*/ 77 w 101"/>
              <a:gd name="T41" fmla="*/ 43 h 71"/>
              <a:gd name="T42" fmla="*/ 50 w 101"/>
              <a:gd name="T43" fmla="*/ 52 h 71"/>
              <a:gd name="T44" fmla="*/ 37 w 101"/>
              <a:gd name="T45" fmla="*/ 57 h 71"/>
              <a:gd name="T46" fmla="*/ 28 w 101"/>
              <a:gd name="T47" fmla="*/ 49 h 71"/>
              <a:gd name="T48" fmla="*/ 28 w 101"/>
              <a:gd name="T49" fmla="*/ 47 h 71"/>
              <a:gd name="T50" fmla="*/ 50 w 101"/>
              <a:gd name="T51" fmla="*/ 39 h 71"/>
              <a:gd name="T52" fmla="*/ 72 w 101"/>
              <a:gd name="T53" fmla="*/ 47 h 71"/>
              <a:gd name="T54" fmla="*/ 73 w 101"/>
              <a:gd name="T55" fmla="*/ 49 h 71"/>
              <a:gd name="T56" fmla="*/ 64 w 101"/>
              <a:gd name="T57" fmla="*/ 57 h 71"/>
              <a:gd name="T58" fmla="*/ 50 w 101"/>
              <a:gd name="T59" fmla="*/ 52 h 71"/>
              <a:gd name="T60" fmla="*/ 42 w 101"/>
              <a:gd name="T61" fmla="*/ 62 h 71"/>
              <a:gd name="T62" fmla="*/ 50 w 101"/>
              <a:gd name="T63" fmla="*/ 59 h 71"/>
              <a:gd name="T64" fmla="*/ 59 w 101"/>
              <a:gd name="T65" fmla="*/ 62 h 71"/>
              <a:gd name="T66" fmla="*/ 50 w 101"/>
              <a:gd name="T67" fmla="*/ 71 h 71"/>
              <a:gd name="T68" fmla="*/ 42 w 101"/>
              <a:gd name="T69" fmla="*/ 6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1" h="71">
                <a:moveTo>
                  <a:pt x="91" y="29"/>
                </a:moveTo>
                <a:cubicBezTo>
                  <a:pt x="79" y="19"/>
                  <a:pt x="66" y="13"/>
                  <a:pt x="50" y="13"/>
                </a:cubicBezTo>
                <a:cubicBezTo>
                  <a:pt x="34" y="13"/>
                  <a:pt x="22" y="19"/>
                  <a:pt x="10" y="29"/>
                </a:cubicBezTo>
                <a:cubicBezTo>
                  <a:pt x="10" y="29"/>
                  <a:pt x="9" y="29"/>
                  <a:pt x="9" y="29"/>
                </a:cubicBezTo>
                <a:cubicBezTo>
                  <a:pt x="8" y="29"/>
                  <a:pt x="0" y="22"/>
                  <a:pt x="0" y="21"/>
                </a:cubicBezTo>
                <a:cubicBezTo>
                  <a:pt x="0" y="20"/>
                  <a:pt x="0" y="20"/>
                  <a:pt x="1" y="20"/>
                </a:cubicBezTo>
                <a:cubicBezTo>
                  <a:pt x="14" y="7"/>
                  <a:pt x="32" y="0"/>
                  <a:pt x="50" y="0"/>
                </a:cubicBezTo>
                <a:cubicBezTo>
                  <a:pt x="69" y="0"/>
                  <a:pt x="87" y="7"/>
                  <a:pt x="100" y="20"/>
                </a:cubicBezTo>
                <a:cubicBezTo>
                  <a:pt x="101" y="20"/>
                  <a:pt x="101" y="20"/>
                  <a:pt x="101" y="21"/>
                </a:cubicBezTo>
                <a:cubicBezTo>
                  <a:pt x="101" y="22"/>
                  <a:pt x="93" y="29"/>
                  <a:pt x="92" y="29"/>
                </a:cubicBezTo>
                <a:cubicBezTo>
                  <a:pt x="92" y="29"/>
                  <a:pt x="91" y="29"/>
                  <a:pt x="91" y="29"/>
                </a:cubicBezTo>
                <a:close/>
                <a:moveTo>
                  <a:pt x="77" y="43"/>
                </a:moveTo>
                <a:cubicBezTo>
                  <a:pt x="69" y="36"/>
                  <a:pt x="62" y="32"/>
                  <a:pt x="50" y="32"/>
                </a:cubicBezTo>
                <a:cubicBezTo>
                  <a:pt x="35" y="32"/>
                  <a:pt x="23" y="43"/>
                  <a:pt x="23" y="43"/>
                </a:cubicBezTo>
                <a:cubicBezTo>
                  <a:pt x="21" y="43"/>
                  <a:pt x="14" y="36"/>
                  <a:pt x="14" y="35"/>
                </a:cubicBezTo>
                <a:cubicBezTo>
                  <a:pt x="14" y="34"/>
                  <a:pt x="14" y="34"/>
                  <a:pt x="15" y="34"/>
                </a:cubicBezTo>
                <a:cubicBezTo>
                  <a:pt x="24" y="24"/>
                  <a:pt x="38" y="19"/>
                  <a:pt x="50" y="19"/>
                </a:cubicBezTo>
                <a:cubicBezTo>
                  <a:pt x="63" y="19"/>
                  <a:pt x="77" y="24"/>
                  <a:pt x="86" y="34"/>
                </a:cubicBezTo>
                <a:cubicBezTo>
                  <a:pt x="87" y="34"/>
                  <a:pt x="87" y="34"/>
                  <a:pt x="87" y="35"/>
                </a:cubicBezTo>
                <a:cubicBezTo>
                  <a:pt x="87" y="36"/>
                  <a:pt x="79" y="43"/>
                  <a:pt x="78" y="43"/>
                </a:cubicBezTo>
                <a:cubicBezTo>
                  <a:pt x="78" y="43"/>
                  <a:pt x="77" y="43"/>
                  <a:pt x="77" y="43"/>
                </a:cubicBezTo>
                <a:close/>
                <a:moveTo>
                  <a:pt x="50" y="52"/>
                </a:moveTo>
                <a:cubicBezTo>
                  <a:pt x="43" y="52"/>
                  <a:pt x="37" y="57"/>
                  <a:pt x="37" y="57"/>
                </a:cubicBezTo>
                <a:cubicBezTo>
                  <a:pt x="35" y="57"/>
                  <a:pt x="28" y="50"/>
                  <a:pt x="28" y="49"/>
                </a:cubicBezTo>
                <a:cubicBezTo>
                  <a:pt x="28" y="48"/>
                  <a:pt x="28" y="48"/>
                  <a:pt x="28" y="47"/>
                </a:cubicBezTo>
                <a:cubicBezTo>
                  <a:pt x="34" y="42"/>
                  <a:pt x="43" y="39"/>
                  <a:pt x="50" y="39"/>
                </a:cubicBezTo>
                <a:cubicBezTo>
                  <a:pt x="58" y="39"/>
                  <a:pt x="67" y="42"/>
                  <a:pt x="72" y="47"/>
                </a:cubicBezTo>
                <a:cubicBezTo>
                  <a:pt x="73" y="48"/>
                  <a:pt x="73" y="48"/>
                  <a:pt x="73" y="49"/>
                </a:cubicBezTo>
                <a:cubicBezTo>
                  <a:pt x="73" y="50"/>
                  <a:pt x="66" y="57"/>
                  <a:pt x="64" y="57"/>
                </a:cubicBezTo>
                <a:cubicBezTo>
                  <a:pt x="64" y="57"/>
                  <a:pt x="58" y="52"/>
                  <a:pt x="50" y="52"/>
                </a:cubicBezTo>
                <a:close/>
                <a:moveTo>
                  <a:pt x="42" y="62"/>
                </a:moveTo>
                <a:cubicBezTo>
                  <a:pt x="42" y="60"/>
                  <a:pt x="49" y="59"/>
                  <a:pt x="50" y="59"/>
                </a:cubicBezTo>
                <a:cubicBezTo>
                  <a:pt x="52" y="59"/>
                  <a:pt x="59" y="60"/>
                  <a:pt x="59" y="62"/>
                </a:cubicBezTo>
                <a:cubicBezTo>
                  <a:pt x="59" y="64"/>
                  <a:pt x="52" y="71"/>
                  <a:pt x="50" y="71"/>
                </a:cubicBezTo>
                <a:cubicBezTo>
                  <a:pt x="49" y="71"/>
                  <a:pt x="42" y="64"/>
                  <a:pt x="42" y="6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47" name="Freeform 118"/>
          <p:cNvSpPr>
            <a:spLocks noEditPoints="1"/>
          </p:cNvSpPr>
          <p:nvPr/>
        </p:nvSpPr>
        <p:spPr bwMode="auto">
          <a:xfrm>
            <a:off x="8529452" y="6036155"/>
            <a:ext cx="465186" cy="459581"/>
          </a:xfrm>
          <a:custGeom>
            <a:avLst/>
            <a:gdLst>
              <a:gd name="T0" fmla="*/ 92 w 92"/>
              <a:gd name="T1" fmla="*/ 79 h 91"/>
              <a:gd name="T2" fmla="*/ 91 w 92"/>
              <a:gd name="T3" fmla="*/ 80 h 91"/>
              <a:gd name="T4" fmla="*/ 90 w 92"/>
              <a:gd name="T5" fmla="*/ 80 h 91"/>
              <a:gd name="T6" fmla="*/ 89 w 92"/>
              <a:gd name="T7" fmla="*/ 80 h 91"/>
              <a:gd name="T8" fmla="*/ 84 w 92"/>
              <a:gd name="T9" fmla="*/ 75 h 91"/>
              <a:gd name="T10" fmla="*/ 46 w 92"/>
              <a:gd name="T11" fmla="*/ 91 h 91"/>
              <a:gd name="T12" fmla="*/ 8 w 92"/>
              <a:gd name="T13" fmla="*/ 75 h 91"/>
              <a:gd name="T14" fmla="*/ 3 w 92"/>
              <a:gd name="T15" fmla="*/ 80 h 91"/>
              <a:gd name="T16" fmla="*/ 2 w 92"/>
              <a:gd name="T17" fmla="*/ 80 h 91"/>
              <a:gd name="T18" fmla="*/ 1 w 92"/>
              <a:gd name="T19" fmla="*/ 80 h 91"/>
              <a:gd name="T20" fmla="*/ 0 w 92"/>
              <a:gd name="T21" fmla="*/ 79 h 91"/>
              <a:gd name="T22" fmla="*/ 0 w 92"/>
              <a:gd name="T23" fmla="*/ 61 h 91"/>
              <a:gd name="T24" fmla="*/ 2 w 92"/>
              <a:gd name="T25" fmla="*/ 59 h 91"/>
              <a:gd name="T26" fmla="*/ 20 w 92"/>
              <a:gd name="T27" fmla="*/ 59 h 91"/>
              <a:gd name="T28" fmla="*/ 21 w 92"/>
              <a:gd name="T29" fmla="*/ 60 h 91"/>
              <a:gd name="T30" fmla="*/ 21 w 92"/>
              <a:gd name="T31" fmla="*/ 62 h 91"/>
              <a:gd name="T32" fmla="*/ 16 w 92"/>
              <a:gd name="T33" fmla="*/ 67 h 91"/>
              <a:gd name="T34" fmla="*/ 40 w 92"/>
              <a:gd name="T35" fmla="*/ 79 h 91"/>
              <a:gd name="T36" fmla="*/ 40 w 92"/>
              <a:gd name="T37" fmla="*/ 46 h 91"/>
              <a:gd name="T38" fmla="*/ 30 w 92"/>
              <a:gd name="T39" fmla="*/ 46 h 91"/>
              <a:gd name="T40" fmla="*/ 26 w 92"/>
              <a:gd name="T41" fmla="*/ 43 h 91"/>
              <a:gd name="T42" fmla="*/ 26 w 92"/>
              <a:gd name="T43" fmla="*/ 36 h 91"/>
              <a:gd name="T44" fmla="*/ 30 w 92"/>
              <a:gd name="T45" fmla="*/ 33 h 91"/>
              <a:gd name="T46" fmla="*/ 40 w 92"/>
              <a:gd name="T47" fmla="*/ 33 h 91"/>
              <a:gd name="T48" fmla="*/ 40 w 92"/>
              <a:gd name="T49" fmla="*/ 24 h 91"/>
              <a:gd name="T50" fmla="*/ 33 w 92"/>
              <a:gd name="T51" fmla="*/ 13 h 91"/>
              <a:gd name="T52" fmla="*/ 46 w 92"/>
              <a:gd name="T53" fmla="*/ 0 h 91"/>
              <a:gd name="T54" fmla="*/ 59 w 92"/>
              <a:gd name="T55" fmla="*/ 13 h 91"/>
              <a:gd name="T56" fmla="*/ 53 w 92"/>
              <a:gd name="T57" fmla="*/ 24 h 91"/>
              <a:gd name="T58" fmla="*/ 53 w 92"/>
              <a:gd name="T59" fmla="*/ 33 h 91"/>
              <a:gd name="T60" fmla="*/ 63 w 92"/>
              <a:gd name="T61" fmla="*/ 33 h 91"/>
              <a:gd name="T62" fmla="*/ 66 w 92"/>
              <a:gd name="T63" fmla="*/ 36 h 91"/>
              <a:gd name="T64" fmla="*/ 66 w 92"/>
              <a:gd name="T65" fmla="*/ 43 h 91"/>
              <a:gd name="T66" fmla="*/ 63 w 92"/>
              <a:gd name="T67" fmla="*/ 46 h 91"/>
              <a:gd name="T68" fmla="*/ 53 w 92"/>
              <a:gd name="T69" fmla="*/ 46 h 91"/>
              <a:gd name="T70" fmla="*/ 53 w 92"/>
              <a:gd name="T71" fmla="*/ 79 h 91"/>
              <a:gd name="T72" fmla="*/ 76 w 92"/>
              <a:gd name="T73" fmla="*/ 67 h 91"/>
              <a:gd name="T74" fmla="*/ 71 w 92"/>
              <a:gd name="T75" fmla="*/ 62 h 91"/>
              <a:gd name="T76" fmla="*/ 71 w 92"/>
              <a:gd name="T77" fmla="*/ 60 h 91"/>
              <a:gd name="T78" fmla="*/ 72 w 92"/>
              <a:gd name="T79" fmla="*/ 59 h 91"/>
              <a:gd name="T80" fmla="*/ 90 w 92"/>
              <a:gd name="T81" fmla="*/ 59 h 91"/>
              <a:gd name="T82" fmla="*/ 92 w 92"/>
              <a:gd name="T83" fmla="*/ 61 h 91"/>
              <a:gd name="T84" fmla="*/ 92 w 92"/>
              <a:gd name="T85" fmla="*/ 79 h 91"/>
              <a:gd name="T86" fmla="*/ 46 w 92"/>
              <a:gd name="T87" fmla="*/ 10 h 91"/>
              <a:gd name="T88" fmla="*/ 43 w 92"/>
              <a:gd name="T89" fmla="*/ 13 h 91"/>
              <a:gd name="T90" fmla="*/ 46 w 92"/>
              <a:gd name="T91" fmla="*/ 16 h 91"/>
              <a:gd name="T92" fmla="*/ 49 w 92"/>
              <a:gd name="T93" fmla="*/ 13 h 91"/>
              <a:gd name="T94" fmla="*/ 46 w 92"/>
              <a:gd name="T95" fmla="*/ 1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2" h="91">
                <a:moveTo>
                  <a:pt x="92" y="79"/>
                </a:moveTo>
                <a:cubicBezTo>
                  <a:pt x="92" y="79"/>
                  <a:pt x="92" y="80"/>
                  <a:pt x="91" y="80"/>
                </a:cubicBezTo>
                <a:cubicBezTo>
                  <a:pt x="91" y="80"/>
                  <a:pt x="91" y="80"/>
                  <a:pt x="90" y="80"/>
                </a:cubicBezTo>
                <a:cubicBezTo>
                  <a:pt x="90" y="80"/>
                  <a:pt x="90" y="80"/>
                  <a:pt x="89" y="80"/>
                </a:cubicBezTo>
                <a:cubicBezTo>
                  <a:pt x="84" y="75"/>
                  <a:pt x="84" y="75"/>
                  <a:pt x="84" y="75"/>
                </a:cubicBezTo>
                <a:cubicBezTo>
                  <a:pt x="76" y="85"/>
                  <a:pt x="62" y="91"/>
                  <a:pt x="46" y="91"/>
                </a:cubicBezTo>
                <a:cubicBezTo>
                  <a:pt x="30" y="91"/>
                  <a:pt x="16" y="85"/>
                  <a:pt x="8" y="75"/>
                </a:cubicBezTo>
                <a:cubicBezTo>
                  <a:pt x="3" y="80"/>
                  <a:pt x="3" y="80"/>
                  <a:pt x="3" y="80"/>
                </a:cubicBezTo>
                <a:cubicBezTo>
                  <a:pt x="3" y="80"/>
                  <a:pt x="2" y="80"/>
                  <a:pt x="2" y="80"/>
                </a:cubicBezTo>
                <a:cubicBezTo>
                  <a:pt x="2" y="80"/>
                  <a:pt x="1" y="80"/>
                  <a:pt x="1" y="80"/>
                </a:cubicBezTo>
                <a:cubicBezTo>
                  <a:pt x="1" y="80"/>
                  <a:pt x="0" y="79"/>
                  <a:pt x="0" y="79"/>
                </a:cubicBezTo>
                <a:cubicBezTo>
                  <a:pt x="0" y="61"/>
                  <a:pt x="0" y="61"/>
                  <a:pt x="0" y="61"/>
                </a:cubicBezTo>
                <a:cubicBezTo>
                  <a:pt x="0" y="60"/>
                  <a:pt x="1" y="59"/>
                  <a:pt x="2" y="59"/>
                </a:cubicBezTo>
                <a:cubicBezTo>
                  <a:pt x="20" y="59"/>
                  <a:pt x="20" y="59"/>
                  <a:pt x="20" y="59"/>
                </a:cubicBezTo>
                <a:cubicBezTo>
                  <a:pt x="21" y="59"/>
                  <a:pt x="21" y="59"/>
                  <a:pt x="21" y="60"/>
                </a:cubicBezTo>
                <a:cubicBezTo>
                  <a:pt x="22" y="61"/>
                  <a:pt x="22" y="61"/>
                  <a:pt x="21" y="62"/>
                </a:cubicBezTo>
                <a:cubicBezTo>
                  <a:pt x="16" y="67"/>
                  <a:pt x="16" y="67"/>
                  <a:pt x="16" y="67"/>
                </a:cubicBezTo>
                <a:cubicBezTo>
                  <a:pt x="21" y="73"/>
                  <a:pt x="29" y="78"/>
                  <a:pt x="40" y="79"/>
                </a:cubicBezTo>
                <a:cubicBezTo>
                  <a:pt x="40" y="46"/>
                  <a:pt x="40" y="46"/>
                  <a:pt x="40" y="46"/>
                </a:cubicBezTo>
                <a:cubicBezTo>
                  <a:pt x="30" y="46"/>
                  <a:pt x="30" y="46"/>
                  <a:pt x="30" y="46"/>
                </a:cubicBezTo>
                <a:cubicBezTo>
                  <a:pt x="28" y="46"/>
                  <a:pt x="26" y="44"/>
                  <a:pt x="26" y="43"/>
                </a:cubicBezTo>
                <a:cubicBezTo>
                  <a:pt x="26" y="36"/>
                  <a:pt x="26" y="36"/>
                  <a:pt x="26" y="36"/>
                </a:cubicBezTo>
                <a:cubicBezTo>
                  <a:pt x="26" y="34"/>
                  <a:pt x="28" y="33"/>
                  <a:pt x="30" y="33"/>
                </a:cubicBezTo>
                <a:cubicBezTo>
                  <a:pt x="40" y="33"/>
                  <a:pt x="40" y="33"/>
                  <a:pt x="40" y="33"/>
                </a:cubicBezTo>
                <a:cubicBezTo>
                  <a:pt x="40" y="24"/>
                  <a:pt x="40" y="24"/>
                  <a:pt x="40" y="24"/>
                </a:cubicBezTo>
                <a:cubicBezTo>
                  <a:pt x="36" y="22"/>
                  <a:pt x="33" y="18"/>
                  <a:pt x="33" y="13"/>
                </a:cubicBezTo>
                <a:cubicBezTo>
                  <a:pt x="33" y="6"/>
                  <a:pt x="39" y="0"/>
                  <a:pt x="46" y="0"/>
                </a:cubicBezTo>
                <a:cubicBezTo>
                  <a:pt x="53" y="0"/>
                  <a:pt x="59" y="6"/>
                  <a:pt x="59" y="13"/>
                </a:cubicBezTo>
                <a:cubicBezTo>
                  <a:pt x="59" y="18"/>
                  <a:pt x="57" y="22"/>
                  <a:pt x="53" y="24"/>
                </a:cubicBezTo>
                <a:cubicBezTo>
                  <a:pt x="53" y="33"/>
                  <a:pt x="53" y="33"/>
                  <a:pt x="53" y="33"/>
                </a:cubicBezTo>
                <a:cubicBezTo>
                  <a:pt x="63" y="33"/>
                  <a:pt x="63" y="33"/>
                  <a:pt x="63" y="33"/>
                </a:cubicBezTo>
                <a:cubicBezTo>
                  <a:pt x="64" y="33"/>
                  <a:pt x="66" y="34"/>
                  <a:pt x="66" y="36"/>
                </a:cubicBezTo>
                <a:cubicBezTo>
                  <a:pt x="66" y="43"/>
                  <a:pt x="66" y="43"/>
                  <a:pt x="66" y="43"/>
                </a:cubicBezTo>
                <a:cubicBezTo>
                  <a:pt x="66" y="44"/>
                  <a:pt x="64" y="46"/>
                  <a:pt x="63" y="46"/>
                </a:cubicBezTo>
                <a:cubicBezTo>
                  <a:pt x="53" y="46"/>
                  <a:pt x="53" y="46"/>
                  <a:pt x="53" y="46"/>
                </a:cubicBezTo>
                <a:cubicBezTo>
                  <a:pt x="53" y="79"/>
                  <a:pt x="53" y="79"/>
                  <a:pt x="53" y="79"/>
                </a:cubicBezTo>
                <a:cubicBezTo>
                  <a:pt x="63" y="78"/>
                  <a:pt x="72" y="73"/>
                  <a:pt x="76" y="67"/>
                </a:cubicBezTo>
                <a:cubicBezTo>
                  <a:pt x="71" y="62"/>
                  <a:pt x="71" y="62"/>
                  <a:pt x="71" y="62"/>
                </a:cubicBezTo>
                <a:cubicBezTo>
                  <a:pt x="71" y="61"/>
                  <a:pt x="71" y="61"/>
                  <a:pt x="71" y="60"/>
                </a:cubicBezTo>
                <a:cubicBezTo>
                  <a:pt x="71" y="59"/>
                  <a:pt x="72" y="59"/>
                  <a:pt x="72" y="59"/>
                </a:cubicBezTo>
                <a:cubicBezTo>
                  <a:pt x="90" y="59"/>
                  <a:pt x="90" y="59"/>
                  <a:pt x="90" y="59"/>
                </a:cubicBezTo>
                <a:cubicBezTo>
                  <a:pt x="91" y="59"/>
                  <a:pt x="92" y="60"/>
                  <a:pt x="92" y="61"/>
                </a:cubicBezTo>
                <a:lnTo>
                  <a:pt x="92" y="79"/>
                </a:lnTo>
                <a:close/>
                <a:moveTo>
                  <a:pt x="46" y="10"/>
                </a:moveTo>
                <a:cubicBezTo>
                  <a:pt x="44" y="10"/>
                  <a:pt x="43" y="11"/>
                  <a:pt x="43" y="13"/>
                </a:cubicBezTo>
                <a:cubicBezTo>
                  <a:pt x="43" y="15"/>
                  <a:pt x="44" y="16"/>
                  <a:pt x="46" y="16"/>
                </a:cubicBezTo>
                <a:cubicBezTo>
                  <a:pt x="48" y="16"/>
                  <a:pt x="49" y="15"/>
                  <a:pt x="49" y="13"/>
                </a:cubicBezTo>
                <a:cubicBezTo>
                  <a:pt x="49" y="11"/>
                  <a:pt x="48" y="10"/>
                  <a:pt x="46" y="1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48" name="Freeform 139"/>
          <p:cNvSpPr>
            <a:spLocks noEditPoints="1"/>
          </p:cNvSpPr>
          <p:nvPr/>
        </p:nvSpPr>
        <p:spPr bwMode="auto">
          <a:xfrm>
            <a:off x="7034772" y="4343555"/>
            <a:ext cx="241300" cy="261938"/>
          </a:xfrm>
          <a:custGeom>
            <a:avLst/>
            <a:gdLst>
              <a:gd name="T0" fmla="*/ 79 w 85"/>
              <a:gd name="T1" fmla="*/ 92 h 92"/>
              <a:gd name="T2" fmla="*/ 0 w 85"/>
              <a:gd name="T3" fmla="*/ 85 h 92"/>
              <a:gd name="T4" fmla="*/ 6 w 85"/>
              <a:gd name="T5" fmla="*/ 13 h 92"/>
              <a:gd name="T6" fmla="*/ 13 w 85"/>
              <a:gd name="T7" fmla="*/ 8 h 92"/>
              <a:gd name="T8" fmla="*/ 24 w 85"/>
              <a:gd name="T9" fmla="*/ 0 h 92"/>
              <a:gd name="T10" fmla="*/ 33 w 85"/>
              <a:gd name="T11" fmla="*/ 13 h 92"/>
              <a:gd name="T12" fmla="*/ 52 w 85"/>
              <a:gd name="T13" fmla="*/ 8 h 92"/>
              <a:gd name="T14" fmla="*/ 64 w 85"/>
              <a:gd name="T15" fmla="*/ 0 h 92"/>
              <a:gd name="T16" fmla="*/ 72 w 85"/>
              <a:gd name="T17" fmla="*/ 13 h 92"/>
              <a:gd name="T18" fmla="*/ 85 w 85"/>
              <a:gd name="T19" fmla="*/ 20 h 92"/>
              <a:gd name="T20" fmla="*/ 21 w 85"/>
              <a:gd name="T21" fmla="*/ 47 h 92"/>
              <a:gd name="T22" fmla="*/ 6 w 85"/>
              <a:gd name="T23" fmla="*/ 33 h 92"/>
              <a:gd name="T24" fmla="*/ 21 w 85"/>
              <a:gd name="T25" fmla="*/ 47 h 92"/>
              <a:gd name="T26" fmla="*/ 21 w 85"/>
              <a:gd name="T27" fmla="*/ 51 h 92"/>
              <a:gd name="T28" fmla="*/ 6 w 85"/>
              <a:gd name="T29" fmla="*/ 67 h 92"/>
              <a:gd name="T30" fmla="*/ 21 w 85"/>
              <a:gd name="T31" fmla="*/ 85 h 92"/>
              <a:gd name="T32" fmla="*/ 6 w 85"/>
              <a:gd name="T33" fmla="*/ 70 h 92"/>
              <a:gd name="T34" fmla="*/ 21 w 85"/>
              <a:gd name="T35" fmla="*/ 85 h 92"/>
              <a:gd name="T36" fmla="*/ 24 w 85"/>
              <a:gd name="T37" fmla="*/ 7 h 92"/>
              <a:gd name="T38" fmla="*/ 20 w 85"/>
              <a:gd name="T39" fmla="*/ 8 h 92"/>
              <a:gd name="T40" fmla="*/ 21 w 85"/>
              <a:gd name="T41" fmla="*/ 25 h 92"/>
              <a:gd name="T42" fmla="*/ 26 w 85"/>
              <a:gd name="T43" fmla="*/ 23 h 92"/>
              <a:gd name="T44" fmla="*/ 41 w 85"/>
              <a:gd name="T45" fmla="*/ 47 h 92"/>
              <a:gd name="T46" fmla="*/ 24 w 85"/>
              <a:gd name="T47" fmla="*/ 33 h 92"/>
              <a:gd name="T48" fmla="*/ 41 w 85"/>
              <a:gd name="T49" fmla="*/ 47 h 92"/>
              <a:gd name="T50" fmla="*/ 41 w 85"/>
              <a:gd name="T51" fmla="*/ 51 h 92"/>
              <a:gd name="T52" fmla="*/ 24 w 85"/>
              <a:gd name="T53" fmla="*/ 67 h 92"/>
              <a:gd name="T54" fmla="*/ 41 w 85"/>
              <a:gd name="T55" fmla="*/ 85 h 92"/>
              <a:gd name="T56" fmla="*/ 24 w 85"/>
              <a:gd name="T57" fmla="*/ 70 h 92"/>
              <a:gd name="T58" fmla="*/ 41 w 85"/>
              <a:gd name="T59" fmla="*/ 85 h 92"/>
              <a:gd name="T60" fmla="*/ 61 w 85"/>
              <a:gd name="T61" fmla="*/ 33 h 92"/>
              <a:gd name="T62" fmla="*/ 44 w 85"/>
              <a:gd name="T63" fmla="*/ 47 h 92"/>
              <a:gd name="T64" fmla="*/ 61 w 85"/>
              <a:gd name="T65" fmla="*/ 67 h 92"/>
              <a:gd name="T66" fmla="*/ 44 w 85"/>
              <a:gd name="T67" fmla="*/ 51 h 92"/>
              <a:gd name="T68" fmla="*/ 61 w 85"/>
              <a:gd name="T69" fmla="*/ 67 h 92"/>
              <a:gd name="T70" fmla="*/ 61 w 85"/>
              <a:gd name="T71" fmla="*/ 70 h 92"/>
              <a:gd name="T72" fmla="*/ 44 w 85"/>
              <a:gd name="T73" fmla="*/ 85 h 92"/>
              <a:gd name="T74" fmla="*/ 65 w 85"/>
              <a:gd name="T75" fmla="*/ 8 h 92"/>
              <a:gd name="T76" fmla="*/ 61 w 85"/>
              <a:gd name="T77" fmla="*/ 7 h 92"/>
              <a:gd name="T78" fmla="*/ 59 w 85"/>
              <a:gd name="T79" fmla="*/ 23 h 92"/>
              <a:gd name="T80" fmla="*/ 64 w 85"/>
              <a:gd name="T81" fmla="*/ 25 h 92"/>
              <a:gd name="T82" fmla="*/ 65 w 85"/>
              <a:gd name="T83" fmla="*/ 8 h 92"/>
              <a:gd name="T84" fmla="*/ 79 w 85"/>
              <a:gd name="T85" fmla="*/ 33 h 92"/>
              <a:gd name="T86" fmla="*/ 64 w 85"/>
              <a:gd name="T87" fmla="*/ 47 h 92"/>
              <a:gd name="T88" fmla="*/ 79 w 85"/>
              <a:gd name="T89" fmla="*/ 67 h 92"/>
              <a:gd name="T90" fmla="*/ 64 w 85"/>
              <a:gd name="T91" fmla="*/ 51 h 92"/>
              <a:gd name="T92" fmla="*/ 79 w 85"/>
              <a:gd name="T93" fmla="*/ 67 h 92"/>
              <a:gd name="T94" fmla="*/ 79 w 85"/>
              <a:gd name="T95" fmla="*/ 70 h 92"/>
              <a:gd name="T96" fmla="*/ 64 w 85"/>
              <a:gd name="T97" fmla="*/ 85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 h="92">
                <a:moveTo>
                  <a:pt x="85" y="85"/>
                </a:moveTo>
                <a:cubicBezTo>
                  <a:pt x="85" y="89"/>
                  <a:pt x="82" y="92"/>
                  <a:pt x="79" y="92"/>
                </a:cubicBezTo>
                <a:cubicBezTo>
                  <a:pt x="6" y="92"/>
                  <a:pt x="6" y="92"/>
                  <a:pt x="6" y="92"/>
                </a:cubicBezTo>
                <a:cubicBezTo>
                  <a:pt x="3" y="92"/>
                  <a:pt x="0" y="89"/>
                  <a:pt x="0" y="85"/>
                </a:cubicBezTo>
                <a:cubicBezTo>
                  <a:pt x="0" y="20"/>
                  <a:pt x="0" y="20"/>
                  <a:pt x="0" y="20"/>
                </a:cubicBezTo>
                <a:cubicBezTo>
                  <a:pt x="0" y="16"/>
                  <a:pt x="3" y="13"/>
                  <a:pt x="6" y="13"/>
                </a:cubicBezTo>
                <a:cubicBezTo>
                  <a:pt x="13" y="13"/>
                  <a:pt x="13" y="13"/>
                  <a:pt x="13" y="13"/>
                </a:cubicBezTo>
                <a:cubicBezTo>
                  <a:pt x="13" y="8"/>
                  <a:pt x="13" y="8"/>
                  <a:pt x="13" y="8"/>
                </a:cubicBezTo>
                <a:cubicBezTo>
                  <a:pt x="13" y="4"/>
                  <a:pt x="17" y="0"/>
                  <a:pt x="21" y="0"/>
                </a:cubicBezTo>
                <a:cubicBezTo>
                  <a:pt x="24" y="0"/>
                  <a:pt x="24" y="0"/>
                  <a:pt x="24" y="0"/>
                </a:cubicBezTo>
                <a:cubicBezTo>
                  <a:pt x="29" y="0"/>
                  <a:pt x="33" y="4"/>
                  <a:pt x="33" y="8"/>
                </a:cubicBezTo>
                <a:cubicBezTo>
                  <a:pt x="33" y="13"/>
                  <a:pt x="33" y="13"/>
                  <a:pt x="33" y="13"/>
                </a:cubicBezTo>
                <a:cubicBezTo>
                  <a:pt x="52" y="13"/>
                  <a:pt x="52" y="13"/>
                  <a:pt x="52" y="13"/>
                </a:cubicBezTo>
                <a:cubicBezTo>
                  <a:pt x="52" y="8"/>
                  <a:pt x="52" y="8"/>
                  <a:pt x="52" y="8"/>
                </a:cubicBezTo>
                <a:cubicBezTo>
                  <a:pt x="52" y="4"/>
                  <a:pt x="56" y="0"/>
                  <a:pt x="61" y="0"/>
                </a:cubicBezTo>
                <a:cubicBezTo>
                  <a:pt x="64" y="0"/>
                  <a:pt x="64" y="0"/>
                  <a:pt x="64" y="0"/>
                </a:cubicBezTo>
                <a:cubicBezTo>
                  <a:pt x="68" y="0"/>
                  <a:pt x="72" y="4"/>
                  <a:pt x="72" y="8"/>
                </a:cubicBezTo>
                <a:cubicBezTo>
                  <a:pt x="72" y="13"/>
                  <a:pt x="72" y="13"/>
                  <a:pt x="72" y="13"/>
                </a:cubicBezTo>
                <a:cubicBezTo>
                  <a:pt x="79" y="13"/>
                  <a:pt x="79" y="13"/>
                  <a:pt x="79" y="13"/>
                </a:cubicBezTo>
                <a:cubicBezTo>
                  <a:pt x="82" y="13"/>
                  <a:pt x="85" y="16"/>
                  <a:pt x="85" y="20"/>
                </a:cubicBezTo>
                <a:lnTo>
                  <a:pt x="85" y="85"/>
                </a:lnTo>
                <a:close/>
                <a:moveTo>
                  <a:pt x="21" y="47"/>
                </a:moveTo>
                <a:cubicBezTo>
                  <a:pt x="21" y="33"/>
                  <a:pt x="21" y="33"/>
                  <a:pt x="21" y="33"/>
                </a:cubicBezTo>
                <a:cubicBezTo>
                  <a:pt x="6" y="33"/>
                  <a:pt x="6" y="33"/>
                  <a:pt x="6" y="33"/>
                </a:cubicBezTo>
                <a:cubicBezTo>
                  <a:pt x="6" y="47"/>
                  <a:pt x="6" y="47"/>
                  <a:pt x="6" y="47"/>
                </a:cubicBezTo>
                <a:lnTo>
                  <a:pt x="21" y="47"/>
                </a:lnTo>
                <a:close/>
                <a:moveTo>
                  <a:pt x="21" y="67"/>
                </a:moveTo>
                <a:cubicBezTo>
                  <a:pt x="21" y="51"/>
                  <a:pt x="21" y="51"/>
                  <a:pt x="21" y="51"/>
                </a:cubicBezTo>
                <a:cubicBezTo>
                  <a:pt x="6" y="51"/>
                  <a:pt x="6" y="51"/>
                  <a:pt x="6" y="51"/>
                </a:cubicBezTo>
                <a:cubicBezTo>
                  <a:pt x="6" y="67"/>
                  <a:pt x="6" y="67"/>
                  <a:pt x="6" y="67"/>
                </a:cubicBezTo>
                <a:lnTo>
                  <a:pt x="21" y="67"/>
                </a:lnTo>
                <a:close/>
                <a:moveTo>
                  <a:pt x="21" y="85"/>
                </a:moveTo>
                <a:cubicBezTo>
                  <a:pt x="21" y="70"/>
                  <a:pt x="21" y="70"/>
                  <a:pt x="21" y="70"/>
                </a:cubicBezTo>
                <a:cubicBezTo>
                  <a:pt x="6" y="70"/>
                  <a:pt x="6" y="70"/>
                  <a:pt x="6" y="70"/>
                </a:cubicBezTo>
                <a:cubicBezTo>
                  <a:pt x="6" y="85"/>
                  <a:pt x="6" y="85"/>
                  <a:pt x="6" y="85"/>
                </a:cubicBezTo>
                <a:lnTo>
                  <a:pt x="21" y="85"/>
                </a:lnTo>
                <a:close/>
                <a:moveTo>
                  <a:pt x="26" y="8"/>
                </a:moveTo>
                <a:cubicBezTo>
                  <a:pt x="26" y="7"/>
                  <a:pt x="25" y="7"/>
                  <a:pt x="24" y="7"/>
                </a:cubicBezTo>
                <a:cubicBezTo>
                  <a:pt x="21" y="7"/>
                  <a:pt x="21" y="7"/>
                  <a:pt x="21" y="7"/>
                </a:cubicBezTo>
                <a:cubicBezTo>
                  <a:pt x="20" y="7"/>
                  <a:pt x="20" y="7"/>
                  <a:pt x="20" y="8"/>
                </a:cubicBezTo>
                <a:cubicBezTo>
                  <a:pt x="20" y="23"/>
                  <a:pt x="20" y="23"/>
                  <a:pt x="20" y="23"/>
                </a:cubicBezTo>
                <a:cubicBezTo>
                  <a:pt x="20" y="24"/>
                  <a:pt x="20" y="25"/>
                  <a:pt x="21" y="25"/>
                </a:cubicBezTo>
                <a:cubicBezTo>
                  <a:pt x="24" y="25"/>
                  <a:pt x="24" y="25"/>
                  <a:pt x="24" y="25"/>
                </a:cubicBezTo>
                <a:cubicBezTo>
                  <a:pt x="25" y="25"/>
                  <a:pt x="26" y="24"/>
                  <a:pt x="26" y="23"/>
                </a:cubicBezTo>
                <a:lnTo>
                  <a:pt x="26" y="8"/>
                </a:lnTo>
                <a:close/>
                <a:moveTo>
                  <a:pt x="41" y="47"/>
                </a:moveTo>
                <a:cubicBezTo>
                  <a:pt x="41" y="33"/>
                  <a:pt x="41" y="33"/>
                  <a:pt x="41" y="33"/>
                </a:cubicBezTo>
                <a:cubicBezTo>
                  <a:pt x="24" y="33"/>
                  <a:pt x="24" y="33"/>
                  <a:pt x="24" y="33"/>
                </a:cubicBezTo>
                <a:cubicBezTo>
                  <a:pt x="24" y="47"/>
                  <a:pt x="24" y="47"/>
                  <a:pt x="24" y="47"/>
                </a:cubicBezTo>
                <a:lnTo>
                  <a:pt x="41" y="47"/>
                </a:lnTo>
                <a:close/>
                <a:moveTo>
                  <a:pt x="41" y="67"/>
                </a:moveTo>
                <a:cubicBezTo>
                  <a:pt x="41" y="51"/>
                  <a:pt x="41" y="51"/>
                  <a:pt x="41" y="51"/>
                </a:cubicBezTo>
                <a:cubicBezTo>
                  <a:pt x="24" y="51"/>
                  <a:pt x="24" y="51"/>
                  <a:pt x="24" y="51"/>
                </a:cubicBezTo>
                <a:cubicBezTo>
                  <a:pt x="24" y="67"/>
                  <a:pt x="24" y="67"/>
                  <a:pt x="24" y="67"/>
                </a:cubicBezTo>
                <a:lnTo>
                  <a:pt x="41" y="67"/>
                </a:lnTo>
                <a:close/>
                <a:moveTo>
                  <a:pt x="41" y="85"/>
                </a:moveTo>
                <a:cubicBezTo>
                  <a:pt x="41" y="70"/>
                  <a:pt x="41" y="70"/>
                  <a:pt x="41" y="70"/>
                </a:cubicBezTo>
                <a:cubicBezTo>
                  <a:pt x="24" y="70"/>
                  <a:pt x="24" y="70"/>
                  <a:pt x="24" y="70"/>
                </a:cubicBezTo>
                <a:cubicBezTo>
                  <a:pt x="24" y="85"/>
                  <a:pt x="24" y="85"/>
                  <a:pt x="24" y="85"/>
                </a:cubicBezTo>
                <a:lnTo>
                  <a:pt x="41" y="85"/>
                </a:lnTo>
                <a:close/>
                <a:moveTo>
                  <a:pt x="61" y="47"/>
                </a:moveTo>
                <a:cubicBezTo>
                  <a:pt x="61" y="33"/>
                  <a:pt x="61" y="33"/>
                  <a:pt x="61" y="33"/>
                </a:cubicBezTo>
                <a:cubicBezTo>
                  <a:pt x="44" y="33"/>
                  <a:pt x="44" y="33"/>
                  <a:pt x="44" y="33"/>
                </a:cubicBezTo>
                <a:cubicBezTo>
                  <a:pt x="44" y="47"/>
                  <a:pt x="44" y="47"/>
                  <a:pt x="44" y="47"/>
                </a:cubicBezTo>
                <a:lnTo>
                  <a:pt x="61" y="47"/>
                </a:lnTo>
                <a:close/>
                <a:moveTo>
                  <a:pt x="61" y="67"/>
                </a:moveTo>
                <a:cubicBezTo>
                  <a:pt x="61" y="51"/>
                  <a:pt x="61" y="51"/>
                  <a:pt x="61" y="51"/>
                </a:cubicBezTo>
                <a:cubicBezTo>
                  <a:pt x="44" y="51"/>
                  <a:pt x="44" y="51"/>
                  <a:pt x="44" y="51"/>
                </a:cubicBezTo>
                <a:cubicBezTo>
                  <a:pt x="44" y="67"/>
                  <a:pt x="44" y="67"/>
                  <a:pt x="44" y="67"/>
                </a:cubicBezTo>
                <a:lnTo>
                  <a:pt x="61" y="67"/>
                </a:lnTo>
                <a:close/>
                <a:moveTo>
                  <a:pt x="61" y="85"/>
                </a:moveTo>
                <a:cubicBezTo>
                  <a:pt x="61" y="70"/>
                  <a:pt x="61" y="70"/>
                  <a:pt x="61" y="70"/>
                </a:cubicBezTo>
                <a:cubicBezTo>
                  <a:pt x="44" y="70"/>
                  <a:pt x="44" y="70"/>
                  <a:pt x="44" y="70"/>
                </a:cubicBezTo>
                <a:cubicBezTo>
                  <a:pt x="44" y="85"/>
                  <a:pt x="44" y="85"/>
                  <a:pt x="44" y="85"/>
                </a:cubicBezTo>
                <a:lnTo>
                  <a:pt x="61" y="85"/>
                </a:lnTo>
                <a:close/>
                <a:moveTo>
                  <a:pt x="65" y="8"/>
                </a:moveTo>
                <a:cubicBezTo>
                  <a:pt x="65" y="7"/>
                  <a:pt x="65" y="7"/>
                  <a:pt x="64" y="7"/>
                </a:cubicBezTo>
                <a:cubicBezTo>
                  <a:pt x="61" y="7"/>
                  <a:pt x="61" y="7"/>
                  <a:pt x="61" y="7"/>
                </a:cubicBezTo>
                <a:cubicBezTo>
                  <a:pt x="60" y="7"/>
                  <a:pt x="59" y="7"/>
                  <a:pt x="59" y="8"/>
                </a:cubicBezTo>
                <a:cubicBezTo>
                  <a:pt x="59" y="23"/>
                  <a:pt x="59" y="23"/>
                  <a:pt x="59" y="23"/>
                </a:cubicBezTo>
                <a:cubicBezTo>
                  <a:pt x="59" y="24"/>
                  <a:pt x="60" y="25"/>
                  <a:pt x="61" y="25"/>
                </a:cubicBezTo>
                <a:cubicBezTo>
                  <a:pt x="64" y="25"/>
                  <a:pt x="64" y="25"/>
                  <a:pt x="64" y="25"/>
                </a:cubicBezTo>
                <a:cubicBezTo>
                  <a:pt x="65" y="25"/>
                  <a:pt x="65" y="24"/>
                  <a:pt x="65" y="23"/>
                </a:cubicBezTo>
                <a:lnTo>
                  <a:pt x="65" y="8"/>
                </a:lnTo>
                <a:close/>
                <a:moveTo>
                  <a:pt x="79" y="47"/>
                </a:moveTo>
                <a:cubicBezTo>
                  <a:pt x="79" y="33"/>
                  <a:pt x="79" y="33"/>
                  <a:pt x="79" y="33"/>
                </a:cubicBezTo>
                <a:cubicBezTo>
                  <a:pt x="64" y="33"/>
                  <a:pt x="64" y="33"/>
                  <a:pt x="64" y="33"/>
                </a:cubicBezTo>
                <a:cubicBezTo>
                  <a:pt x="64" y="47"/>
                  <a:pt x="64" y="47"/>
                  <a:pt x="64" y="47"/>
                </a:cubicBezTo>
                <a:lnTo>
                  <a:pt x="79" y="47"/>
                </a:lnTo>
                <a:close/>
                <a:moveTo>
                  <a:pt x="79" y="67"/>
                </a:moveTo>
                <a:cubicBezTo>
                  <a:pt x="79" y="51"/>
                  <a:pt x="79" y="51"/>
                  <a:pt x="79" y="51"/>
                </a:cubicBezTo>
                <a:cubicBezTo>
                  <a:pt x="64" y="51"/>
                  <a:pt x="64" y="51"/>
                  <a:pt x="64" y="51"/>
                </a:cubicBezTo>
                <a:cubicBezTo>
                  <a:pt x="64" y="67"/>
                  <a:pt x="64" y="67"/>
                  <a:pt x="64" y="67"/>
                </a:cubicBezTo>
                <a:lnTo>
                  <a:pt x="79" y="67"/>
                </a:lnTo>
                <a:close/>
                <a:moveTo>
                  <a:pt x="79" y="85"/>
                </a:moveTo>
                <a:cubicBezTo>
                  <a:pt x="79" y="70"/>
                  <a:pt x="79" y="70"/>
                  <a:pt x="79" y="70"/>
                </a:cubicBezTo>
                <a:cubicBezTo>
                  <a:pt x="64" y="70"/>
                  <a:pt x="64" y="70"/>
                  <a:pt x="64" y="70"/>
                </a:cubicBezTo>
                <a:cubicBezTo>
                  <a:pt x="64" y="85"/>
                  <a:pt x="64" y="85"/>
                  <a:pt x="64" y="85"/>
                </a:cubicBezTo>
                <a:lnTo>
                  <a:pt x="79" y="8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50" name="Freeform 159"/>
          <p:cNvSpPr>
            <a:spLocks/>
          </p:cNvSpPr>
          <p:nvPr/>
        </p:nvSpPr>
        <p:spPr bwMode="auto">
          <a:xfrm>
            <a:off x="3393231" y="5645781"/>
            <a:ext cx="188809" cy="188809"/>
          </a:xfrm>
          <a:custGeom>
            <a:avLst/>
            <a:gdLst>
              <a:gd name="T0" fmla="*/ 78 w 79"/>
              <a:gd name="T1" fmla="*/ 47 h 79"/>
              <a:gd name="T2" fmla="*/ 79 w 79"/>
              <a:gd name="T3" fmla="*/ 50 h 79"/>
              <a:gd name="T4" fmla="*/ 76 w 79"/>
              <a:gd name="T5" fmla="*/ 53 h 79"/>
              <a:gd name="T6" fmla="*/ 66 w 79"/>
              <a:gd name="T7" fmla="*/ 55 h 79"/>
              <a:gd name="T8" fmla="*/ 69 w 79"/>
              <a:gd name="T9" fmla="*/ 65 h 79"/>
              <a:gd name="T10" fmla="*/ 68 w 79"/>
              <a:gd name="T11" fmla="*/ 69 h 79"/>
              <a:gd name="T12" fmla="*/ 65 w 79"/>
              <a:gd name="T13" fmla="*/ 69 h 79"/>
              <a:gd name="T14" fmla="*/ 55 w 79"/>
              <a:gd name="T15" fmla="*/ 67 h 79"/>
              <a:gd name="T16" fmla="*/ 53 w 79"/>
              <a:gd name="T17" fmla="*/ 76 h 79"/>
              <a:gd name="T18" fmla="*/ 50 w 79"/>
              <a:gd name="T19" fmla="*/ 79 h 79"/>
              <a:gd name="T20" fmla="*/ 49 w 79"/>
              <a:gd name="T21" fmla="*/ 79 h 79"/>
              <a:gd name="T22" fmla="*/ 46 w 79"/>
              <a:gd name="T23" fmla="*/ 78 h 79"/>
              <a:gd name="T24" fmla="*/ 40 w 79"/>
              <a:gd name="T25" fmla="*/ 71 h 79"/>
              <a:gd name="T26" fmla="*/ 33 w 79"/>
              <a:gd name="T27" fmla="*/ 78 h 79"/>
              <a:gd name="T28" fmla="*/ 29 w 79"/>
              <a:gd name="T29" fmla="*/ 79 h 79"/>
              <a:gd name="T30" fmla="*/ 26 w 79"/>
              <a:gd name="T31" fmla="*/ 76 h 79"/>
              <a:gd name="T32" fmla="*/ 24 w 79"/>
              <a:gd name="T33" fmla="*/ 67 h 79"/>
              <a:gd name="T34" fmla="*/ 14 w 79"/>
              <a:gd name="T35" fmla="*/ 69 h 79"/>
              <a:gd name="T36" fmla="*/ 11 w 79"/>
              <a:gd name="T37" fmla="*/ 69 h 79"/>
              <a:gd name="T38" fmla="*/ 10 w 79"/>
              <a:gd name="T39" fmla="*/ 65 h 79"/>
              <a:gd name="T40" fmla="*/ 13 w 79"/>
              <a:gd name="T41" fmla="*/ 55 h 79"/>
              <a:gd name="T42" fmla="*/ 3 w 79"/>
              <a:gd name="T43" fmla="*/ 53 h 79"/>
              <a:gd name="T44" fmla="*/ 0 w 79"/>
              <a:gd name="T45" fmla="*/ 50 h 79"/>
              <a:gd name="T46" fmla="*/ 1 w 79"/>
              <a:gd name="T47" fmla="*/ 47 h 79"/>
              <a:gd name="T48" fmla="*/ 8 w 79"/>
              <a:gd name="T49" fmla="*/ 40 h 79"/>
              <a:gd name="T50" fmla="*/ 1 w 79"/>
              <a:gd name="T51" fmla="*/ 33 h 79"/>
              <a:gd name="T52" fmla="*/ 0 w 79"/>
              <a:gd name="T53" fmla="*/ 29 h 79"/>
              <a:gd name="T54" fmla="*/ 3 w 79"/>
              <a:gd name="T55" fmla="*/ 27 h 79"/>
              <a:gd name="T56" fmla="*/ 13 w 79"/>
              <a:gd name="T57" fmla="*/ 24 h 79"/>
              <a:gd name="T58" fmla="*/ 10 w 79"/>
              <a:gd name="T59" fmla="*/ 15 h 79"/>
              <a:gd name="T60" fmla="*/ 11 w 79"/>
              <a:gd name="T61" fmla="*/ 11 h 79"/>
              <a:gd name="T62" fmla="*/ 14 w 79"/>
              <a:gd name="T63" fmla="*/ 10 h 79"/>
              <a:gd name="T64" fmla="*/ 24 w 79"/>
              <a:gd name="T65" fmla="*/ 13 h 79"/>
              <a:gd name="T66" fmla="*/ 26 w 79"/>
              <a:gd name="T67" fmla="*/ 3 h 79"/>
              <a:gd name="T68" fmla="*/ 29 w 79"/>
              <a:gd name="T69" fmla="*/ 1 h 79"/>
              <a:gd name="T70" fmla="*/ 33 w 79"/>
              <a:gd name="T71" fmla="*/ 2 h 79"/>
              <a:gd name="T72" fmla="*/ 40 w 79"/>
              <a:gd name="T73" fmla="*/ 9 h 79"/>
              <a:gd name="T74" fmla="*/ 46 w 79"/>
              <a:gd name="T75" fmla="*/ 2 h 79"/>
              <a:gd name="T76" fmla="*/ 50 w 79"/>
              <a:gd name="T77" fmla="*/ 1 h 79"/>
              <a:gd name="T78" fmla="*/ 53 w 79"/>
              <a:gd name="T79" fmla="*/ 3 h 79"/>
              <a:gd name="T80" fmla="*/ 55 w 79"/>
              <a:gd name="T81" fmla="*/ 13 h 79"/>
              <a:gd name="T82" fmla="*/ 65 w 79"/>
              <a:gd name="T83" fmla="*/ 10 h 79"/>
              <a:gd name="T84" fmla="*/ 68 w 79"/>
              <a:gd name="T85" fmla="*/ 11 h 79"/>
              <a:gd name="T86" fmla="*/ 69 w 79"/>
              <a:gd name="T87" fmla="*/ 15 h 79"/>
              <a:gd name="T88" fmla="*/ 66 w 79"/>
              <a:gd name="T89" fmla="*/ 24 h 79"/>
              <a:gd name="T90" fmla="*/ 76 w 79"/>
              <a:gd name="T91" fmla="*/ 27 h 79"/>
              <a:gd name="T92" fmla="*/ 79 w 79"/>
              <a:gd name="T93" fmla="*/ 29 h 79"/>
              <a:gd name="T94" fmla="*/ 78 w 79"/>
              <a:gd name="T95" fmla="*/ 33 h 79"/>
              <a:gd name="T96" fmla="*/ 71 w 79"/>
              <a:gd name="T97" fmla="*/ 40 h 79"/>
              <a:gd name="T98" fmla="*/ 78 w 79"/>
              <a:gd name="T99" fmla="*/ 47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9" h="79">
                <a:moveTo>
                  <a:pt x="78" y="47"/>
                </a:moveTo>
                <a:cubicBezTo>
                  <a:pt x="79" y="48"/>
                  <a:pt x="79" y="49"/>
                  <a:pt x="79" y="50"/>
                </a:cubicBezTo>
                <a:cubicBezTo>
                  <a:pt x="78" y="52"/>
                  <a:pt x="77" y="53"/>
                  <a:pt x="76" y="53"/>
                </a:cubicBezTo>
                <a:cubicBezTo>
                  <a:pt x="66" y="55"/>
                  <a:pt x="66" y="55"/>
                  <a:pt x="66" y="55"/>
                </a:cubicBezTo>
                <a:cubicBezTo>
                  <a:pt x="69" y="65"/>
                  <a:pt x="69" y="65"/>
                  <a:pt x="69" y="65"/>
                </a:cubicBezTo>
                <a:cubicBezTo>
                  <a:pt x="70" y="66"/>
                  <a:pt x="69" y="68"/>
                  <a:pt x="68" y="69"/>
                </a:cubicBezTo>
                <a:cubicBezTo>
                  <a:pt x="67" y="69"/>
                  <a:pt x="66" y="70"/>
                  <a:pt x="65" y="69"/>
                </a:cubicBezTo>
                <a:cubicBezTo>
                  <a:pt x="55" y="67"/>
                  <a:pt x="55" y="67"/>
                  <a:pt x="55" y="67"/>
                </a:cubicBezTo>
                <a:cubicBezTo>
                  <a:pt x="53" y="76"/>
                  <a:pt x="53" y="76"/>
                  <a:pt x="53" y="76"/>
                </a:cubicBezTo>
                <a:cubicBezTo>
                  <a:pt x="52" y="78"/>
                  <a:pt x="51" y="79"/>
                  <a:pt x="50" y="79"/>
                </a:cubicBezTo>
                <a:cubicBezTo>
                  <a:pt x="50" y="79"/>
                  <a:pt x="49" y="79"/>
                  <a:pt x="49" y="79"/>
                </a:cubicBezTo>
                <a:cubicBezTo>
                  <a:pt x="48" y="79"/>
                  <a:pt x="47" y="79"/>
                  <a:pt x="46" y="78"/>
                </a:cubicBezTo>
                <a:cubicBezTo>
                  <a:pt x="40" y="71"/>
                  <a:pt x="40" y="71"/>
                  <a:pt x="40" y="71"/>
                </a:cubicBezTo>
                <a:cubicBezTo>
                  <a:pt x="33" y="78"/>
                  <a:pt x="33" y="78"/>
                  <a:pt x="33" y="78"/>
                </a:cubicBezTo>
                <a:cubicBezTo>
                  <a:pt x="32" y="79"/>
                  <a:pt x="30" y="79"/>
                  <a:pt x="29" y="79"/>
                </a:cubicBezTo>
                <a:cubicBezTo>
                  <a:pt x="28" y="79"/>
                  <a:pt x="27" y="78"/>
                  <a:pt x="26" y="76"/>
                </a:cubicBezTo>
                <a:cubicBezTo>
                  <a:pt x="24" y="67"/>
                  <a:pt x="24" y="67"/>
                  <a:pt x="24" y="67"/>
                </a:cubicBezTo>
                <a:cubicBezTo>
                  <a:pt x="14" y="69"/>
                  <a:pt x="14" y="69"/>
                  <a:pt x="14" y="69"/>
                </a:cubicBezTo>
                <a:cubicBezTo>
                  <a:pt x="13" y="70"/>
                  <a:pt x="12" y="69"/>
                  <a:pt x="11" y="69"/>
                </a:cubicBezTo>
                <a:cubicBezTo>
                  <a:pt x="10" y="68"/>
                  <a:pt x="9" y="66"/>
                  <a:pt x="10" y="65"/>
                </a:cubicBezTo>
                <a:cubicBezTo>
                  <a:pt x="13" y="55"/>
                  <a:pt x="13" y="55"/>
                  <a:pt x="13" y="55"/>
                </a:cubicBezTo>
                <a:cubicBezTo>
                  <a:pt x="3" y="53"/>
                  <a:pt x="3" y="53"/>
                  <a:pt x="3" y="53"/>
                </a:cubicBezTo>
                <a:cubicBezTo>
                  <a:pt x="2" y="53"/>
                  <a:pt x="1" y="52"/>
                  <a:pt x="0" y="50"/>
                </a:cubicBezTo>
                <a:cubicBezTo>
                  <a:pt x="0" y="49"/>
                  <a:pt x="0" y="48"/>
                  <a:pt x="1" y="47"/>
                </a:cubicBezTo>
                <a:cubicBezTo>
                  <a:pt x="8" y="40"/>
                  <a:pt x="8" y="40"/>
                  <a:pt x="8" y="40"/>
                </a:cubicBezTo>
                <a:cubicBezTo>
                  <a:pt x="1" y="33"/>
                  <a:pt x="1" y="33"/>
                  <a:pt x="1" y="33"/>
                </a:cubicBezTo>
                <a:cubicBezTo>
                  <a:pt x="0" y="32"/>
                  <a:pt x="0" y="31"/>
                  <a:pt x="0" y="29"/>
                </a:cubicBezTo>
                <a:cubicBezTo>
                  <a:pt x="1" y="28"/>
                  <a:pt x="2" y="27"/>
                  <a:pt x="3" y="27"/>
                </a:cubicBezTo>
                <a:cubicBezTo>
                  <a:pt x="13" y="24"/>
                  <a:pt x="13" y="24"/>
                  <a:pt x="13" y="24"/>
                </a:cubicBezTo>
                <a:cubicBezTo>
                  <a:pt x="10" y="15"/>
                  <a:pt x="10" y="15"/>
                  <a:pt x="10" y="15"/>
                </a:cubicBezTo>
                <a:cubicBezTo>
                  <a:pt x="9" y="14"/>
                  <a:pt x="10" y="12"/>
                  <a:pt x="11" y="11"/>
                </a:cubicBezTo>
                <a:cubicBezTo>
                  <a:pt x="12" y="10"/>
                  <a:pt x="13" y="10"/>
                  <a:pt x="14" y="10"/>
                </a:cubicBezTo>
                <a:cubicBezTo>
                  <a:pt x="24" y="13"/>
                  <a:pt x="24" y="13"/>
                  <a:pt x="24" y="13"/>
                </a:cubicBezTo>
                <a:cubicBezTo>
                  <a:pt x="26" y="3"/>
                  <a:pt x="26" y="3"/>
                  <a:pt x="26" y="3"/>
                </a:cubicBezTo>
                <a:cubicBezTo>
                  <a:pt x="27" y="2"/>
                  <a:pt x="28" y="1"/>
                  <a:pt x="29" y="1"/>
                </a:cubicBezTo>
                <a:cubicBezTo>
                  <a:pt x="30" y="0"/>
                  <a:pt x="32" y="1"/>
                  <a:pt x="33" y="2"/>
                </a:cubicBezTo>
                <a:cubicBezTo>
                  <a:pt x="40" y="9"/>
                  <a:pt x="40" y="9"/>
                  <a:pt x="40" y="9"/>
                </a:cubicBezTo>
                <a:cubicBezTo>
                  <a:pt x="46" y="2"/>
                  <a:pt x="46" y="2"/>
                  <a:pt x="46" y="2"/>
                </a:cubicBezTo>
                <a:cubicBezTo>
                  <a:pt x="47" y="1"/>
                  <a:pt x="49" y="0"/>
                  <a:pt x="50" y="1"/>
                </a:cubicBezTo>
                <a:cubicBezTo>
                  <a:pt x="51" y="1"/>
                  <a:pt x="52" y="2"/>
                  <a:pt x="53" y="3"/>
                </a:cubicBezTo>
                <a:cubicBezTo>
                  <a:pt x="55" y="13"/>
                  <a:pt x="55" y="13"/>
                  <a:pt x="55" y="13"/>
                </a:cubicBezTo>
                <a:cubicBezTo>
                  <a:pt x="65" y="10"/>
                  <a:pt x="65" y="10"/>
                  <a:pt x="65" y="10"/>
                </a:cubicBezTo>
                <a:cubicBezTo>
                  <a:pt x="66" y="10"/>
                  <a:pt x="67" y="10"/>
                  <a:pt x="68" y="11"/>
                </a:cubicBezTo>
                <a:cubicBezTo>
                  <a:pt x="69" y="12"/>
                  <a:pt x="70" y="14"/>
                  <a:pt x="69" y="15"/>
                </a:cubicBezTo>
                <a:cubicBezTo>
                  <a:pt x="66" y="24"/>
                  <a:pt x="66" y="24"/>
                  <a:pt x="66" y="24"/>
                </a:cubicBezTo>
                <a:cubicBezTo>
                  <a:pt x="76" y="27"/>
                  <a:pt x="76" y="27"/>
                  <a:pt x="76" y="27"/>
                </a:cubicBezTo>
                <a:cubicBezTo>
                  <a:pt x="77" y="27"/>
                  <a:pt x="78" y="28"/>
                  <a:pt x="79" y="29"/>
                </a:cubicBezTo>
                <a:cubicBezTo>
                  <a:pt x="79" y="31"/>
                  <a:pt x="79" y="32"/>
                  <a:pt x="78" y="33"/>
                </a:cubicBezTo>
                <a:cubicBezTo>
                  <a:pt x="71" y="40"/>
                  <a:pt x="71" y="40"/>
                  <a:pt x="71" y="40"/>
                </a:cubicBezTo>
                <a:lnTo>
                  <a:pt x="78" y="4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51" name="Freeform 160"/>
          <p:cNvSpPr>
            <a:spLocks noEditPoints="1"/>
          </p:cNvSpPr>
          <p:nvPr/>
        </p:nvSpPr>
        <p:spPr bwMode="auto">
          <a:xfrm rot="17024151">
            <a:off x="5286965" y="3245746"/>
            <a:ext cx="418103" cy="418103"/>
          </a:xfrm>
          <a:custGeom>
            <a:avLst/>
            <a:gdLst>
              <a:gd name="T0" fmla="*/ 79 w 83"/>
              <a:gd name="T1" fmla="*/ 72 h 83"/>
              <a:gd name="T2" fmla="*/ 71 w 83"/>
              <a:gd name="T3" fmla="*/ 79 h 83"/>
              <a:gd name="T4" fmla="*/ 61 w 83"/>
              <a:gd name="T5" fmla="*/ 83 h 83"/>
              <a:gd name="T6" fmla="*/ 51 w 83"/>
              <a:gd name="T7" fmla="*/ 79 h 83"/>
              <a:gd name="T8" fmla="*/ 40 w 83"/>
              <a:gd name="T9" fmla="*/ 68 h 83"/>
              <a:gd name="T10" fmla="*/ 36 w 83"/>
              <a:gd name="T11" fmla="*/ 58 h 83"/>
              <a:gd name="T12" fmla="*/ 40 w 83"/>
              <a:gd name="T13" fmla="*/ 47 h 83"/>
              <a:gd name="T14" fmla="*/ 36 w 83"/>
              <a:gd name="T15" fmla="*/ 43 h 83"/>
              <a:gd name="T16" fmla="*/ 25 w 83"/>
              <a:gd name="T17" fmla="*/ 47 h 83"/>
              <a:gd name="T18" fmla="*/ 15 w 83"/>
              <a:gd name="T19" fmla="*/ 43 h 83"/>
              <a:gd name="T20" fmla="*/ 4 w 83"/>
              <a:gd name="T21" fmla="*/ 32 h 83"/>
              <a:gd name="T22" fmla="*/ 0 w 83"/>
              <a:gd name="T23" fmla="*/ 22 h 83"/>
              <a:gd name="T24" fmla="*/ 4 w 83"/>
              <a:gd name="T25" fmla="*/ 12 h 83"/>
              <a:gd name="T26" fmla="*/ 12 w 83"/>
              <a:gd name="T27" fmla="*/ 4 h 83"/>
              <a:gd name="T28" fmla="*/ 22 w 83"/>
              <a:gd name="T29" fmla="*/ 0 h 83"/>
              <a:gd name="T30" fmla="*/ 32 w 83"/>
              <a:gd name="T31" fmla="*/ 4 h 83"/>
              <a:gd name="T32" fmla="*/ 43 w 83"/>
              <a:gd name="T33" fmla="*/ 15 h 83"/>
              <a:gd name="T34" fmla="*/ 47 w 83"/>
              <a:gd name="T35" fmla="*/ 25 h 83"/>
              <a:gd name="T36" fmla="*/ 43 w 83"/>
              <a:gd name="T37" fmla="*/ 36 h 83"/>
              <a:gd name="T38" fmla="*/ 47 w 83"/>
              <a:gd name="T39" fmla="*/ 40 h 83"/>
              <a:gd name="T40" fmla="*/ 58 w 83"/>
              <a:gd name="T41" fmla="*/ 36 h 83"/>
              <a:gd name="T42" fmla="*/ 68 w 83"/>
              <a:gd name="T43" fmla="*/ 40 h 83"/>
              <a:gd name="T44" fmla="*/ 79 w 83"/>
              <a:gd name="T45" fmla="*/ 51 h 83"/>
              <a:gd name="T46" fmla="*/ 83 w 83"/>
              <a:gd name="T47" fmla="*/ 61 h 83"/>
              <a:gd name="T48" fmla="*/ 79 w 83"/>
              <a:gd name="T49" fmla="*/ 72 h 83"/>
              <a:gd name="T50" fmla="*/ 36 w 83"/>
              <a:gd name="T51" fmla="*/ 22 h 83"/>
              <a:gd name="T52" fmla="*/ 25 w 83"/>
              <a:gd name="T53" fmla="*/ 11 h 83"/>
              <a:gd name="T54" fmla="*/ 22 w 83"/>
              <a:gd name="T55" fmla="*/ 10 h 83"/>
              <a:gd name="T56" fmla="*/ 18 w 83"/>
              <a:gd name="T57" fmla="*/ 11 h 83"/>
              <a:gd name="T58" fmla="*/ 11 w 83"/>
              <a:gd name="T59" fmla="*/ 19 h 83"/>
              <a:gd name="T60" fmla="*/ 9 w 83"/>
              <a:gd name="T61" fmla="*/ 22 h 83"/>
              <a:gd name="T62" fmla="*/ 11 w 83"/>
              <a:gd name="T63" fmla="*/ 25 h 83"/>
              <a:gd name="T64" fmla="*/ 22 w 83"/>
              <a:gd name="T65" fmla="*/ 36 h 83"/>
              <a:gd name="T66" fmla="*/ 25 w 83"/>
              <a:gd name="T67" fmla="*/ 37 h 83"/>
              <a:gd name="T68" fmla="*/ 29 w 83"/>
              <a:gd name="T69" fmla="*/ 36 h 83"/>
              <a:gd name="T70" fmla="*/ 25 w 83"/>
              <a:gd name="T71" fmla="*/ 30 h 83"/>
              <a:gd name="T72" fmla="*/ 30 w 83"/>
              <a:gd name="T73" fmla="*/ 25 h 83"/>
              <a:gd name="T74" fmla="*/ 36 w 83"/>
              <a:gd name="T75" fmla="*/ 29 h 83"/>
              <a:gd name="T76" fmla="*/ 37 w 83"/>
              <a:gd name="T77" fmla="*/ 25 h 83"/>
              <a:gd name="T78" fmla="*/ 36 w 83"/>
              <a:gd name="T79" fmla="*/ 22 h 83"/>
              <a:gd name="T80" fmla="*/ 72 w 83"/>
              <a:gd name="T81" fmla="*/ 58 h 83"/>
              <a:gd name="T82" fmla="*/ 61 w 83"/>
              <a:gd name="T83" fmla="*/ 47 h 83"/>
              <a:gd name="T84" fmla="*/ 58 w 83"/>
              <a:gd name="T85" fmla="*/ 46 h 83"/>
              <a:gd name="T86" fmla="*/ 54 w 83"/>
              <a:gd name="T87" fmla="*/ 47 h 83"/>
              <a:gd name="T88" fmla="*/ 58 w 83"/>
              <a:gd name="T89" fmla="*/ 53 h 83"/>
              <a:gd name="T90" fmla="*/ 53 w 83"/>
              <a:gd name="T91" fmla="*/ 58 h 83"/>
              <a:gd name="T92" fmla="*/ 47 w 83"/>
              <a:gd name="T93" fmla="*/ 54 h 83"/>
              <a:gd name="T94" fmla="*/ 46 w 83"/>
              <a:gd name="T95" fmla="*/ 58 h 83"/>
              <a:gd name="T96" fmla="*/ 47 w 83"/>
              <a:gd name="T97" fmla="*/ 61 h 83"/>
              <a:gd name="T98" fmla="*/ 58 w 83"/>
              <a:gd name="T99" fmla="*/ 72 h 83"/>
              <a:gd name="T100" fmla="*/ 61 w 83"/>
              <a:gd name="T101" fmla="*/ 73 h 83"/>
              <a:gd name="T102" fmla="*/ 64 w 83"/>
              <a:gd name="T103" fmla="*/ 72 h 83"/>
              <a:gd name="T104" fmla="*/ 72 w 83"/>
              <a:gd name="T105" fmla="*/ 65 h 83"/>
              <a:gd name="T106" fmla="*/ 73 w 83"/>
              <a:gd name="T107" fmla="*/ 61 h 83"/>
              <a:gd name="T108" fmla="*/ 72 w 83"/>
              <a:gd name="T109" fmla="*/ 58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3" h="83">
                <a:moveTo>
                  <a:pt x="79" y="72"/>
                </a:moveTo>
                <a:cubicBezTo>
                  <a:pt x="71" y="79"/>
                  <a:pt x="71" y="79"/>
                  <a:pt x="71" y="79"/>
                </a:cubicBezTo>
                <a:cubicBezTo>
                  <a:pt x="69" y="82"/>
                  <a:pt x="65" y="83"/>
                  <a:pt x="61" y="83"/>
                </a:cubicBezTo>
                <a:cubicBezTo>
                  <a:pt x="57" y="83"/>
                  <a:pt x="53" y="82"/>
                  <a:pt x="51" y="79"/>
                </a:cubicBezTo>
                <a:cubicBezTo>
                  <a:pt x="40" y="68"/>
                  <a:pt x="40" y="68"/>
                  <a:pt x="40" y="68"/>
                </a:cubicBezTo>
                <a:cubicBezTo>
                  <a:pt x="37" y="66"/>
                  <a:pt x="36" y="62"/>
                  <a:pt x="36" y="58"/>
                </a:cubicBezTo>
                <a:cubicBezTo>
                  <a:pt x="36" y="54"/>
                  <a:pt x="37" y="50"/>
                  <a:pt x="40" y="47"/>
                </a:cubicBezTo>
                <a:cubicBezTo>
                  <a:pt x="36" y="43"/>
                  <a:pt x="36" y="43"/>
                  <a:pt x="36" y="43"/>
                </a:cubicBezTo>
                <a:cubicBezTo>
                  <a:pt x="33" y="46"/>
                  <a:pt x="29" y="47"/>
                  <a:pt x="25" y="47"/>
                </a:cubicBezTo>
                <a:cubicBezTo>
                  <a:pt x="21" y="47"/>
                  <a:pt x="17" y="46"/>
                  <a:pt x="15" y="43"/>
                </a:cubicBezTo>
                <a:cubicBezTo>
                  <a:pt x="4" y="32"/>
                  <a:pt x="4" y="32"/>
                  <a:pt x="4" y="32"/>
                </a:cubicBezTo>
                <a:cubicBezTo>
                  <a:pt x="1" y="30"/>
                  <a:pt x="0" y="26"/>
                  <a:pt x="0" y="22"/>
                </a:cubicBezTo>
                <a:cubicBezTo>
                  <a:pt x="0" y="18"/>
                  <a:pt x="1" y="14"/>
                  <a:pt x="4" y="12"/>
                </a:cubicBezTo>
                <a:cubicBezTo>
                  <a:pt x="12" y="4"/>
                  <a:pt x="12" y="4"/>
                  <a:pt x="12" y="4"/>
                </a:cubicBezTo>
                <a:cubicBezTo>
                  <a:pt x="14" y="1"/>
                  <a:pt x="18" y="0"/>
                  <a:pt x="22" y="0"/>
                </a:cubicBezTo>
                <a:cubicBezTo>
                  <a:pt x="26" y="0"/>
                  <a:pt x="30" y="1"/>
                  <a:pt x="32" y="4"/>
                </a:cubicBezTo>
                <a:cubicBezTo>
                  <a:pt x="43" y="15"/>
                  <a:pt x="43" y="15"/>
                  <a:pt x="43" y="15"/>
                </a:cubicBezTo>
                <a:cubicBezTo>
                  <a:pt x="46" y="18"/>
                  <a:pt x="47" y="21"/>
                  <a:pt x="47" y="25"/>
                </a:cubicBezTo>
                <a:cubicBezTo>
                  <a:pt x="47" y="29"/>
                  <a:pt x="46" y="33"/>
                  <a:pt x="43" y="36"/>
                </a:cubicBezTo>
                <a:cubicBezTo>
                  <a:pt x="47" y="40"/>
                  <a:pt x="47" y="40"/>
                  <a:pt x="47" y="40"/>
                </a:cubicBezTo>
                <a:cubicBezTo>
                  <a:pt x="50" y="37"/>
                  <a:pt x="54" y="36"/>
                  <a:pt x="58" y="36"/>
                </a:cubicBezTo>
                <a:cubicBezTo>
                  <a:pt x="62" y="36"/>
                  <a:pt x="66" y="37"/>
                  <a:pt x="68" y="40"/>
                </a:cubicBezTo>
                <a:cubicBezTo>
                  <a:pt x="79" y="51"/>
                  <a:pt x="79" y="51"/>
                  <a:pt x="79" y="51"/>
                </a:cubicBezTo>
                <a:cubicBezTo>
                  <a:pt x="82" y="54"/>
                  <a:pt x="83" y="57"/>
                  <a:pt x="83" y="61"/>
                </a:cubicBezTo>
                <a:cubicBezTo>
                  <a:pt x="83" y="65"/>
                  <a:pt x="82" y="69"/>
                  <a:pt x="79" y="72"/>
                </a:cubicBezTo>
                <a:close/>
                <a:moveTo>
                  <a:pt x="36" y="22"/>
                </a:moveTo>
                <a:cubicBezTo>
                  <a:pt x="25" y="11"/>
                  <a:pt x="25" y="11"/>
                  <a:pt x="25" y="11"/>
                </a:cubicBezTo>
                <a:cubicBezTo>
                  <a:pt x="25" y="10"/>
                  <a:pt x="23" y="10"/>
                  <a:pt x="22" y="10"/>
                </a:cubicBezTo>
                <a:cubicBezTo>
                  <a:pt x="21" y="10"/>
                  <a:pt x="19" y="10"/>
                  <a:pt x="18" y="11"/>
                </a:cubicBezTo>
                <a:cubicBezTo>
                  <a:pt x="11" y="19"/>
                  <a:pt x="11" y="19"/>
                  <a:pt x="11" y="19"/>
                </a:cubicBezTo>
                <a:cubicBezTo>
                  <a:pt x="10" y="19"/>
                  <a:pt x="9" y="21"/>
                  <a:pt x="9" y="22"/>
                </a:cubicBezTo>
                <a:cubicBezTo>
                  <a:pt x="9" y="23"/>
                  <a:pt x="10" y="25"/>
                  <a:pt x="11" y="25"/>
                </a:cubicBezTo>
                <a:cubicBezTo>
                  <a:pt x="22" y="36"/>
                  <a:pt x="22" y="36"/>
                  <a:pt x="22" y="36"/>
                </a:cubicBezTo>
                <a:cubicBezTo>
                  <a:pt x="23" y="37"/>
                  <a:pt x="24" y="37"/>
                  <a:pt x="25" y="37"/>
                </a:cubicBezTo>
                <a:cubicBezTo>
                  <a:pt x="27" y="37"/>
                  <a:pt x="28" y="37"/>
                  <a:pt x="29" y="36"/>
                </a:cubicBezTo>
                <a:cubicBezTo>
                  <a:pt x="27" y="34"/>
                  <a:pt x="25" y="33"/>
                  <a:pt x="25" y="30"/>
                </a:cubicBezTo>
                <a:cubicBezTo>
                  <a:pt x="25" y="27"/>
                  <a:pt x="27" y="25"/>
                  <a:pt x="30" y="25"/>
                </a:cubicBezTo>
                <a:cubicBezTo>
                  <a:pt x="33" y="25"/>
                  <a:pt x="34" y="27"/>
                  <a:pt x="36" y="29"/>
                </a:cubicBezTo>
                <a:cubicBezTo>
                  <a:pt x="37" y="28"/>
                  <a:pt x="37" y="27"/>
                  <a:pt x="37" y="25"/>
                </a:cubicBezTo>
                <a:cubicBezTo>
                  <a:pt x="37" y="24"/>
                  <a:pt x="37" y="23"/>
                  <a:pt x="36" y="22"/>
                </a:cubicBezTo>
                <a:close/>
                <a:moveTo>
                  <a:pt x="72" y="58"/>
                </a:moveTo>
                <a:cubicBezTo>
                  <a:pt x="61" y="47"/>
                  <a:pt x="61" y="47"/>
                  <a:pt x="61" y="47"/>
                </a:cubicBezTo>
                <a:cubicBezTo>
                  <a:pt x="60" y="46"/>
                  <a:pt x="59" y="46"/>
                  <a:pt x="58" y="46"/>
                </a:cubicBezTo>
                <a:cubicBezTo>
                  <a:pt x="56" y="46"/>
                  <a:pt x="55" y="46"/>
                  <a:pt x="54" y="47"/>
                </a:cubicBezTo>
                <a:cubicBezTo>
                  <a:pt x="56" y="49"/>
                  <a:pt x="58" y="50"/>
                  <a:pt x="58" y="53"/>
                </a:cubicBezTo>
                <a:cubicBezTo>
                  <a:pt x="58" y="56"/>
                  <a:pt x="56" y="58"/>
                  <a:pt x="53" y="58"/>
                </a:cubicBezTo>
                <a:cubicBezTo>
                  <a:pt x="50" y="58"/>
                  <a:pt x="49" y="56"/>
                  <a:pt x="47" y="54"/>
                </a:cubicBezTo>
                <a:cubicBezTo>
                  <a:pt x="46" y="55"/>
                  <a:pt x="46" y="56"/>
                  <a:pt x="46" y="58"/>
                </a:cubicBezTo>
                <a:cubicBezTo>
                  <a:pt x="46" y="59"/>
                  <a:pt x="46" y="61"/>
                  <a:pt x="47" y="61"/>
                </a:cubicBezTo>
                <a:cubicBezTo>
                  <a:pt x="58" y="72"/>
                  <a:pt x="58" y="72"/>
                  <a:pt x="58" y="72"/>
                </a:cubicBezTo>
                <a:cubicBezTo>
                  <a:pt x="58" y="73"/>
                  <a:pt x="60" y="73"/>
                  <a:pt x="61" y="73"/>
                </a:cubicBezTo>
                <a:cubicBezTo>
                  <a:pt x="62" y="73"/>
                  <a:pt x="64" y="73"/>
                  <a:pt x="64" y="72"/>
                </a:cubicBezTo>
                <a:cubicBezTo>
                  <a:pt x="72" y="65"/>
                  <a:pt x="72" y="65"/>
                  <a:pt x="72" y="65"/>
                </a:cubicBezTo>
                <a:cubicBezTo>
                  <a:pt x="73" y="64"/>
                  <a:pt x="73" y="63"/>
                  <a:pt x="73" y="61"/>
                </a:cubicBezTo>
                <a:cubicBezTo>
                  <a:pt x="73" y="60"/>
                  <a:pt x="73" y="59"/>
                  <a:pt x="72" y="58"/>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52" name="Freeform 162"/>
          <p:cNvSpPr>
            <a:spLocks/>
          </p:cNvSpPr>
          <p:nvPr/>
        </p:nvSpPr>
        <p:spPr bwMode="auto">
          <a:xfrm>
            <a:off x="3249321" y="4262267"/>
            <a:ext cx="321673" cy="248669"/>
          </a:xfrm>
          <a:custGeom>
            <a:avLst/>
            <a:gdLst>
              <a:gd name="T0" fmla="*/ 78 w 79"/>
              <a:gd name="T1" fmla="*/ 15 h 61"/>
              <a:gd name="T2" fmla="*/ 41 w 79"/>
              <a:gd name="T3" fmla="*/ 52 h 61"/>
              <a:gd name="T4" fmla="*/ 34 w 79"/>
              <a:gd name="T5" fmla="*/ 59 h 61"/>
              <a:gd name="T6" fmla="*/ 30 w 79"/>
              <a:gd name="T7" fmla="*/ 61 h 61"/>
              <a:gd name="T8" fmla="*/ 27 w 79"/>
              <a:gd name="T9" fmla="*/ 59 h 61"/>
              <a:gd name="T10" fmla="*/ 20 w 79"/>
              <a:gd name="T11" fmla="*/ 52 h 61"/>
              <a:gd name="T12" fmla="*/ 1 w 79"/>
              <a:gd name="T13" fmla="*/ 34 h 61"/>
              <a:gd name="T14" fmla="*/ 0 w 79"/>
              <a:gd name="T15" fmla="*/ 30 h 61"/>
              <a:gd name="T16" fmla="*/ 1 w 79"/>
              <a:gd name="T17" fmla="*/ 27 h 61"/>
              <a:gd name="T18" fmla="*/ 8 w 79"/>
              <a:gd name="T19" fmla="*/ 20 h 61"/>
              <a:gd name="T20" fmla="*/ 12 w 79"/>
              <a:gd name="T21" fmla="*/ 19 h 61"/>
              <a:gd name="T22" fmla="*/ 15 w 79"/>
              <a:gd name="T23" fmla="*/ 20 h 61"/>
              <a:gd name="T24" fmla="*/ 30 w 79"/>
              <a:gd name="T25" fmla="*/ 35 h 61"/>
              <a:gd name="T26" fmla="*/ 64 w 79"/>
              <a:gd name="T27" fmla="*/ 2 h 61"/>
              <a:gd name="T28" fmla="*/ 68 w 79"/>
              <a:gd name="T29" fmla="*/ 0 h 61"/>
              <a:gd name="T30" fmla="*/ 71 w 79"/>
              <a:gd name="T31" fmla="*/ 2 h 61"/>
              <a:gd name="T32" fmla="*/ 78 w 79"/>
              <a:gd name="T33" fmla="*/ 9 h 61"/>
              <a:gd name="T34" fmla="*/ 79 w 79"/>
              <a:gd name="T35" fmla="*/ 12 h 61"/>
              <a:gd name="T36" fmla="*/ 78 w 79"/>
              <a:gd name="T37" fmla="*/ 15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 h="61">
                <a:moveTo>
                  <a:pt x="78" y="15"/>
                </a:moveTo>
                <a:cubicBezTo>
                  <a:pt x="41" y="52"/>
                  <a:pt x="41" y="52"/>
                  <a:pt x="41" y="52"/>
                </a:cubicBezTo>
                <a:cubicBezTo>
                  <a:pt x="34" y="59"/>
                  <a:pt x="34" y="59"/>
                  <a:pt x="34" y="59"/>
                </a:cubicBezTo>
                <a:cubicBezTo>
                  <a:pt x="33" y="60"/>
                  <a:pt x="32" y="61"/>
                  <a:pt x="30" y="61"/>
                </a:cubicBezTo>
                <a:cubicBezTo>
                  <a:pt x="29" y="61"/>
                  <a:pt x="28" y="60"/>
                  <a:pt x="27" y="59"/>
                </a:cubicBezTo>
                <a:cubicBezTo>
                  <a:pt x="20" y="52"/>
                  <a:pt x="20" y="52"/>
                  <a:pt x="20" y="52"/>
                </a:cubicBezTo>
                <a:cubicBezTo>
                  <a:pt x="1" y="34"/>
                  <a:pt x="1" y="34"/>
                  <a:pt x="1" y="34"/>
                </a:cubicBezTo>
                <a:cubicBezTo>
                  <a:pt x="1" y="33"/>
                  <a:pt x="0" y="32"/>
                  <a:pt x="0" y="30"/>
                </a:cubicBezTo>
                <a:cubicBezTo>
                  <a:pt x="0" y="29"/>
                  <a:pt x="1" y="28"/>
                  <a:pt x="1" y="27"/>
                </a:cubicBezTo>
                <a:cubicBezTo>
                  <a:pt x="8" y="20"/>
                  <a:pt x="8" y="20"/>
                  <a:pt x="8" y="20"/>
                </a:cubicBezTo>
                <a:cubicBezTo>
                  <a:pt x="9" y="19"/>
                  <a:pt x="11" y="19"/>
                  <a:pt x="12" y="19"/>
                </a:cubicBezTo>
                <a:cubicBezTo>
                  <a:pt x="13" y="19"/>
                  <a:pt x="14" y="19"/>
                  <a:pt x="15" y="20"/>
                </a:cubicBezTo>
                <a:cubicBezTo>
                  <a:pt x="30" y="35"/>
                  <a:pt x="30" y="35"/>
                  <a:pt x="30" y="35"/>
                </a:cubicBezTo>
                <a:cubicBezTo>
                  <a:pt x="64" y="2"/>
                  <a:pt x="64" y="2"/>
                  <a:pt x="64" y="2"/>
                </a:cubicBezTo>
                <a:cubicBezTo>
                  <a:pt x="65" y="1"/>
                  <a:pt x="66" y="0"/>
                  <a:pt x="68" y="0"/>
                </a:cubicBezTo>
                <a:cubicBezTo>
                  <a:pt x="69" y="0"/>
                  <a:pt x="70" y="1"/>
                  <a:pt x="71" y="2"/>
                </a:cubicBezTo>
                <a:cubicBezTo>
                  <a:pt x="78" y="9"/>
                  <a:pt x="78" y="9"/>
                  <a:pt x="78" y="9"/>
                </a:cubicBezTo>
                <a:cubicBezTo>
                  <a:pt x="79" y="9"/>
                  <a:pt x="79" y="11"/>
                  <a:pt x="79" y="12"/>
                </a:cubicBezTo>
                <a:cubicBezTo>
                  <a:pt x="79" y="13"/>
                  <a:pt x="79" y="15"/>
                  <a:pt x="78" y="1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53" name="Freeform 180"/>
          <p:cNvSpPr>
            <a:spLocks noEditPoints="1"/>
          </p:cNvSpPr>
          <p:nvPr/>
        </p:nvSpPr>
        <p:spPr bwMode="auto">
          <a:xfrm>
            <a:off x="6020245" y="1044603"/>
            <a:ext cx="261938" cy="258763"/>
          </a:xfrm>
          <a:custGeom>
            <a:avLst/>
            <a:gdLst>
              <a:gd name="T0" fmla="*/ 92 w 92"/>
              <a:gd name="T1" fmla="*/ 86 h 91"/>
              <a:gd name="T2" fmla="*/ 87 w 92"/>
              <a:gd name="T3" fmla="*/ 91 h 91"/>
              <a:gd name="T4" fmla="*/ 38 w 92"/>
              <a:gd name="T5" fmla="*/ 91 h 91"/>
              <a:gd name="T6" fmla="*/ 33 w 92"/>
              <a:gd name="T7" fmla="*/ 86 h 91"/>
              <a:gd name="T8" fmla="*/ 33 w 92"/>
              <a:gd name="T9" fmla="*/ 78 h 91"/>
              <a:gd name="T10" fmla="*/ 5 w 92"/>
              <a:gd name="T11" fmla="*/ 78 h 91"/>
              <a:gd name="T12" fmla="*/ 0 w 92"/>
              <a:gd name="T13" fmla="*/ 73 h 91"/>
              <a:gd name="T14" fmla="*/ 0 w 92"/>
              <a:gd name="T15" fmla="*/ 5 h 91"/>
              <a:gd name="T16" fmla="*/ 5 w 92"/>
              <a:gd name="T17" fmla="*/ 0 h 91"/>
              <a:gd name="T18" fmla="*/ 61 w 92"/>
              <a:gd name="T19" fmla="*/ 0 h 91"/>
              <a:gd name="T20" fmla="*/ 66 w 92"/>
              <a:gd name="T21" fmla="*/ 5 h 91"/>
              <a:gd name="T22" fmla="*/ 66 w 92"/>
              <a:gd name="T23" fmla="*/ 21 h 91"/>
              <a:gd name="T24" fmla="*/ 67 w 92"/>
              <a:gd name="T25" fmla="*/ 23 h 91"/>
              <a:gd name="T26" fmla="*/ 88 w 92"/>
              <a:gd name="T27" fmla="*/ 44 h 91"/>
              <a:gd name="T28" fmla="*/ 92 w 92"/>
              <a:gd name="T29" fmla="*/ 52 h 91"/>
              <a:gd name="T30" fmla="*/ 92 w 92"/>
              <a:gd name="T31" fmla="*/ 86 h 91"/>
              <a:gd name="T32" fmla="*/ 52 w 92"/>
              <a:gd name="T33" fmla="*/ 8 h 91"/>
              <a:gd name="T34" fmla="*/ 51 w 92"/>
              <a:gd name="T35" fmla="*/ 6 h 91"/>
              <a:gd name="T36" fmla="*/ 15 w 92"/>
              <a:gd name="T37" fmla="*/ 6 h 91"/>
              <a:gd name="T38" fmla="*/ 13 w 92"/>
              <a:gd name="T39" fmla="*/ 8 h 91"/>
              <a:gd name="T40" fmla="*/ 13 w 92"/>
              <a:gd name="T41" fmla="*/ 11 h 91"/>
              <a:gd name="T42" fmla="*/ 15 w 92"/>
              <a:gd name="T43" fmla="*/ 13 h 91"/>
              <a:gd name="T44" fmla="*/ 51 w 92"/>
              <a:gd name="T45" fmla="*/ 13 h 91"/>
              <a:gd name="T46" fmla="*/ 52 w 92"/>
              <a:gd name="T47" fmla="*/ 11 h 91"/>
              <a:gd name="T48" fmla="*/ 52 w 92"/>
              <a:gd name="T49" fmla="*/ 8 h 91"/>
              <a:gd name="T50" fmla="*/ 85 w 92"/>
              <a:gd name="T51" fmla="*/ 85 h 91"/>
              <a:gd name="T52" fmla="*/ 85 w 92"/>
              <a:gd name="T53" fmla="*/ 52 h 91"/>
              <a:gd name="T54" fmla="*/ 64 w 92"/>
              <a:gd name="T55" fmla="*/ 52 h 91"/>
              <a:gd name="T56" fmla="*/ 59 w 92"/>
              <a:gd name="T57" fmla="*/ 47 h 91"/>
              <a:gd name="T58" fmla="*/ 59 w 92"/>
              <a:gd name="T59" fmla="*/ 26 h 91"/>
              <a:gd name="T60" fmla="*/ 39 w 92"/>
              <a:gd name="T61" fmla="*/ 26 h 91"/>
              <a:gd name="T62" fmla="*/ 39 w 92"/>
              <a:gd name="T63" fmla="*/ 85 h 91"/>
              <a:gd name="T64" fmla="*/ 85 w 92"/>
              <a:gd name="T65" fmla="*/ 85 h 91"/>
              <a:gd name="T66" fmla="*/ 81 w 92"/>
              <a:gd name="T67" fmla="*/ 46 h 91"/>
              <a:gd name="T68" fmla="*/ 66 w 92"/>
              <a:gd name="T69" fmla="*/ 30 h 91"/>
              <a:gd name="T70" fmla="*/ 66 w 92"/>
              <a:gd name="T71" fmla="*/ 46 h 91"/>
              <a:gd name="T72" fmla="*/ 81 w 92"/>
              <a:gd name="T73"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2" h="91">
                <a:moveTo>
                  <a:pt x="92" y="86"/>
                </a:moveTo>
                <a:cubicBezTo>
                  <a:pt x="92" y="89"/>
                  <a:pt x="90" y="91"/>
                  <a:pt x="87" y="91"/>
                </a:cubicBezTo>
                <a:cubicBezTo>
                  <a:pt x="38" y="91"/>
                  <a:pt x="38" y="91"/>
                  <a:pt x="38" y="91"/>
                </a:cubicBezTo>
                <a:cubicBezTo>
                  <a:pt x="35" y="91"/>
                  <a:pt x="33" y="89"/>
                  <a:pt x="33" y="86"/>
                </a:cubicBezTo>
                <a:cubicBezTo>
                  <a:pt x="33" y="78"/>
                  <a:pt x="33" y="78"/>
                  <a:pt x="33" y="78"/>
                </a:cubicBezTo>
                <a:cubicBezTo>
                  <a:pt x="5" y="78"/>
                  <a:pt x="5" y="78"/>
                  <a:pt x="5" y="78"/>
                </a:cubicBezTo>
                <a:cubicBezTo>
                  <a:pt x="2" y="78"/>
                  <a:pt x="0" y="76"/>
                  <a:pt x="0" y="73"/>
                </a:cubicBezTo>
                <a:cubicBezTo>
                  <a:pt x="0" y="5"/>
                  <a:pt x="0" y="5"/>
                  <a:pt x="0" y="5"/>
                </a:cubicBezTo>
                <a:cubicBezTo>
                  <a:pt x="0" y="2"/>
                  <a:pt x="2" y="0"/>
                  <a:pt x="5" y="0"/>
                </a:cubicBezTo>
                <a:cubicBezTo>
                  <a:pt x="61" y="0"/>
                  <a:pt x="61" y="0"/>
                  <a:pt x="61" y="0"/>
                </a:cubicBezTo>
                <a:cubicBezTo>
                  <a:pt x="63" y="0"/>
                  <a:pt x="66" y="2"/>
                  <a:pt x="66" y="5"/>
                </a:cubicBezTo>
                <a:cubicBezTo>
                  <a:pt x="66" y="21"/>
                  <a:pt x="66" y="21"/>
                  <a:pt x="66" y="21"/>
                </a:cubicBezTo>
                <a:cubicBezTo>
                  <a:pt x="66" y="22"/>
                  <a:pt x="67" y="22"/>
                  <a:pt x="67" y="23"/>
                </a:cubicBezTo>
                <a:cubicBezTo>
                  <a:pt x="88" y="44"/>
                  <a:pt x="88" y="44"/>
                  <a:pt x="88" y="44"/>
                </a:cubicBezTo>
                <a:cubicBezTo>
                  <a:pt x="90" y="46"/>
                  <a:pt x="92" y="49"/>
                  <a:pt x="92" y="52"/>
                </a:cubicBezTo>
                <a:lnTo>
                  <a:pt x="92" y="86"/>
                </a:lnTo>
                <a:close/>
                <a:moveTo>
                  <a:pt x="52" y="8"/>
                </a:moveTo>
                <a:cubicBezTo>
                  <a:pt x="52" y="7"/>
                  <a:pt x="52" y="6"/>
                  <a:pt x="51" y="6"/>
                </a:cubicBezTo>
                <a:cubicBezTo>
                  <a:pt x="15" y="6"/>
                  <a:pt x="15" y="6"/>
                  <a:pt x="15" y="6"/>
                </a:cubicBezTo>
                <a:cubicBezTo>
                  <a:pt x="14" y="6"/>
                  <a:pt x="13" y="7"/>
                  <a:pt x="13" y="8"/>
                </a:cubicBezTo>
                <a:cubicBezTo>
                  <a:pt x="13" y="11"/>
                  <a:pt x="13" y="11"/>
                  <a:pt x="13" y="11"/>
                </a:cubicBezTo>
                <a:cubicBezTo>
                  <a:pt x="13" y="12"/>
                  <a:pt x="14" y="13"/>
                  <a:pt x="15" y="13"/>
                </a:cubicBezTo>
                <a:cubicBezTo>
                  <a:pt x="51" y="13"/>
                  <a:pt x="51" y="13"/>
                  <a:pt x="51" y="13"/>
                </a:cubicBezTo>
                <a:cubicBezTo>
                  <a:pt x="52" y="13"/>
                  <a:pt x="52" y="12"/>
                  <a:pt x="52" y="11"/>
                </a:cubicBezTo>
                <a:lnTo>
                  <a:pt x="52" y="8"/>
                </a:lnTo>
                <a:close/>
                <a:moveTo>
                  <a:pt x="85" y="85"/>
                </a:moveTo>
                <a:cubicBezTo>
                  <a:pt x="85" y="52"/>
                  <a:pt x="85" y="52"/>
                  <a:pt x="85" y="52"/>
                </a:cubicBezTo>
                <a:cubicBezTo>
                  <a:pt x="64" y="52"/>
                  <a:pt x="64" y="52"/>
                  <a:pt x="64" y="52"/>
                </a:cubicBezTo>
                <a:cubicBezTo>
                  <a:pt x="61" y="52"/>
                  <a:pt x="59" y="50"/>
                  <a:pt x="59" y="47"/>
                </a:cubicBezTo>
                <a:cubicBezTo>
                  <a:pt x="59" y="26"/>
                  <a:pt x="59" y="26"/>
                  <a:pt x="59" y="26"/>
                </a:cubicBezTo>
                <a:cubicBezTo>
                  <a:pt x="39" y="26"/>
                  <a:pt x="39" y="26"/>
                  <a:pt x="39" y="26"/>
                </a:cubicBezTo>
                <a:cubicBezTo>
                  <a:pt x="39" y="85"/>
                  <a:pt x="39" y="85"/>
                  <a:pt x="39" y="85"/>
                </a:cubicBezTo>
                <a:lnTo>
                  <a:pt x="85" y="85"/>
                </a:lnTo>
                <a:close/>
                <a:moveTo>
                  <a:pt x="81" y="46"/>
                </a:moveTo>
                <a:cubicBezTo>
                  <a:pt x="66" y="30"/>
                  <a:pt x="66" y="30"/>
                  <a:pt x="66" y="30"/>
                </a:cubicBezTo>
                <a:cubicBezTo>
                  <a:pt x="66" y="46"/>
                  <a:pt x="66" y="46"/>
                  <a:pt x="66" y="46"/>
                </a:cubicBezTo>
                <a:lnTo>
                  <a:pt x="81" y="4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54" name="Freeform 183"/>
          <p:cNvSpPr>
            <a:spLocks/>
          </p:cNvSpPr>
          <p:nvPr/>
        </p:nvSpPr>
        <p:spPr bwMode="auto">
          <a:xfrm>
            <a:off x="5311185" y="2682295"/>
            <a:ext cx="392368" cy="284357"/>
          </a:xfrm>
          <a:custGeom>
            <a:avLst/>
            <a:gdLst>
              <a:gd name="T0" fmla="*/ 79 w 99"/>
              <a:gd name="T1" fmla="*/ 72 h 72"/>
              <a:gd name="T2" fmla="*/ 23 w 99"/>
              <a:gd name="T3" fmla="*/ 72 h 72"/>
              <a:gd name="T4" fmla="*/ 0 w 99"/>
              <a:gd name="T5" fmla="*/ 49 h 72"/>
              <a:gd name="T6" fmla="*/ 14 w 99"/>
              <a:gd name="T7" fmla="*/ 29 h 72"/>
              <a:gd name="T8" fmla="*/ 13 w 99"/>
              <a:gd name="T9" fmla="*/ 26 h 72"/>
              <a:gd name="T10" fmla="*/ 40 w 99"/>
              <a:gd name="T11" fmla="*/ 0 h 72"/>
              <a:gd name="T12" fmla="*/ 64 w 99"/>
              <a:gd name="T13" fmla="*/ 17 h 72"/>
              <a:gd name="T14" fmla="*/ 73 w 99"/>
              <a:gd name="T15" fmla="*/ 13 h 72"/>
              <a:gd name="T16" fmla="*/ 86 w 99"/>
              <a:gd name="T17" fmla="*/ 26 h 72"/>
              <a:gd name="T18" fmla="*/ 84 w 99"/>
              <a:gd name="T19" fmla="*/ 34 h 72"/>
              <a:gd name="T20" fmla="*/ 99 w 99"/>
              <a:gd name="T21" fmla="*/ 53 h 72"/>
              <a:gd name="T22" fmla="*/ 79 w 99"/>
              <a:gd name="T23" fmla="*/ 7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72">
                <a:moveTo>
                  <a:pt x="79" y="72"/>
                </a:moveTo>
                <a:cubicBezTo>
                  <a:pt x="23" y="72"/>
                  <a:pt x="23" y="72"/>
                  <a:pt x="23" y="72"/>
                </a:cubicBezTo>
                <a:cubicBezTo>
                  <a:pt x="11" y="72"/>
                  <a:pt x="0" y="62"/>
                  <a:pt x="0" y="49"/>
                </a:cubicBezTo>
                <a:cubicBezTo>
                  <a:pt x="0" y="40"/>
                  <a:pt x="6" y="32"/>
                  <a:pt x="14" y="29"/>
                </a:cubicBezTo>
                <a:cubicBezTo>
                  <a:pt x="14" y="28"/>
                  <a:pt x="13" y="27"/>
                  <a:pt x="13" y="26"/>
                </a:cubicBezTo>
                <a:cubicBezTo>
                  <a:pt x="13" y="12"/>
                  <a:pt x="25" y="0"/>
                  <a:pt x="40" y="0"/>
                </a:cubicBezTo>
                <a:cubicBezTo>
                  <a:pt x="51" y="0"/>
                  <a:pt x="60" y="7"/>
                  <a:pt x="64" y="17"/>
                </a:cubicBezTo>
                <a:cubicBezTo>
                  <a:pt x="66" y="15"/>
                  <a:pt x="69" y="13"/>
                  <a:pt x="73" y="13"/>
                </a:cubicBezTo>
                <a:cubicBezTo>
                  <a:pt x="80" y="13"/>
                  <a:pt x="86" y="19"/>
                  <a:pt x="86" y="26"/>
                </a:cubicBezTo>
                <a:cubicBezTo>
                  <a:pt x="86" y="29"/>
                  <a:pt x="85" y="31"/>
                  <a:pt x="84" y="34"/>
                </a:cubicBezTo>
                <a:cubicBezTo>
                  <a:pt x="92" y="36"/>
                  <a:pt x="99" y="43"/>
                  <a:pt x="99" y="53"/>
                </a:cubicBezTo>
                <a:cubicBezTo>
                  <a:pt x="99" y="63"/>
                  <a:pt x="90" y="72"/>
                  <a:pt x="79" y="7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55" name="Freeform 191"/>
          <p:cNvSpPr>
            <a:spLocks noEditPoints="1"/>
          </p:cNvSpPr>
          <p:nvPr/>
        </p:nvSpPr>
        <p:spPr bwMode="auto">
          <a:xfrm>
            <a:off x="3618661" y="4929013"/>
            <a:ext cx="346617" cy="349074"/>
          </a:xfrm>
          <a:custGeom>
            <a:avLst/>
            <a:gdLst>
              <a:gd name="T0" fmla="*/ 79 w 79"/>
              <a:gd name="T1" fmla="*/ 45 h 79"/>
              <a:gd name="T2" fmla="*/ 78 w 79"/>
              <a:gd name="T3" fmla="*/ 47 h 79"/>
              <a:gd name="T4" fmla="*/ 68 w 79"/>
              <a:gd name="T5" fmla="*/ 49 h 79"/>
              <a:gd name="T6" fmla="*/ 66 w 79"/>
              <a:gd name="T7" fmla="*/ 53 h 79"/>
              <a:gd name="T8" fmla="*/ 72 w 79"/>
              <a:gd name="T9" fmla="*/ 60 h 79"/>
              <a:gd name="T10" fmla="*/ 72 w 79"/>
              <a:gd name="T11" fmla="*/ 62 h 79"/>
              <a:gd name="T12" fmla="*/ 72 w 79"/>
              <a:gd name="T13" fmla="*/ 63 h 79"/>
              <a:gd name="T14" fmla="*/ 62 w 79"/>
              <a:gd name="T15" fmla="*/ 72 h 79"/>
              <a:gd name="T16" fmla="*/ 60 w 79"/>
              <a:gd name="T17" fmla="*/ 71 h 79"/>
              <a:gd name="T18" fmla="*/ 53 w 79"/>
              <a:gd name="T19" fmla="*/ 66 h 79"/>
              <a:gd name="T20" fmla="*/ 49 w 79"/>
              <a:gd name="T21" fmla="*/ 68 h 79"/>
              <a:gd name="T22" fmla="*/ 47 w 79"/>
              <a:gd name="T23" fmla="*/ 77 h 79"/>
              <a:gd name="T24" fmla="*/ 45 w 79"/>
              <a:gd name="T25" fmla="*/ 79 h 79"/>
              <a:gd name="T26" fmla="*/ 34 w 79"/>
              <a:gd name="T27" fmla="*/ 79 h 79"/>
              <a:gd name="T28" fmla="*/ 32 w 79"/>
              <a:gd name="T29" fmla="*/ 77 h 79"/>
              <a:gd name="T30" fmla="*/ 31 w 79"/>
              <a:gd name="T31" fmla="*/ 68 h 79"/>
              <a:gd name="T32" fmla="*/ 26 w 79"/>
              <a:gd name="T33" fmla="*/ 66 h 79"/>
              <a:gd name="T34" fmla="*/ 19 w 79"/>
              <a:gd name="T35" fmla="*/ 71 h 79"/>
              <a:gd name="T36" fmla="*/ 18 w 79"/>
              <a:gd name="T37" fmla="*/ 72 h 79"/>
              <a:gd name="T38" fmla="*/ 16 w 79"/>
              <a:gd name="T39" fmla="*/ 71 h 79"/>
              <a:gd name="T40" fmla="*/ 8 w 79"/>
              <a:gd name="T41" fmla="*/ 63 h 79"/>
              <a:gd name="T42" fmla="*/ 8 w 79"/>
              <a:gd name="T43" fmla="*/ 62 h 79"/>
              <a:gd name="T44" fmla="*/ 8 w 79"/>
              <a:gd name="T45" fmla="*/ 60 h 79"/>
              <a:gd name="T46" fmla="*/ 13 w 79"/>
              <a:gd name="T47" fmla="*/ 53 h 79"/>
              <a:gd name="T48" fmla="*/ 11 w 79"/>
              <a:gd name="T49" fmla="*/ 48 h 79"/>
              <a:gd name="T50" fmla="*/ 2 w 79"/>
              <a:gd name="T51" fmla="*/ 47 h 79"/>
              <a:gd name="T52" fmla="*/ 0 w 79"/>
              <a:gd name="T53" fmla="*/ 45 h 79"/>
              <a:gd name="T54" fmla="*/ 0 w 79"/>
              <a:gd name="T55" fmla="*/ 34 h 79"/>
              <a:gd name="T56" fmla="*/ 2 w 79"/>
              <a:gd name="T57" fmla="*/ 32 h 79"/>
              <a:gd name="T58" fmla="*/ 11 w 79"/>
              <a:gd name="T59" fmla="*/ 30 h 79"/>
              <a:gd name="T60" fmla="*/ 13 w 79"/>
              <a:gd name="T61" fmla="*/ 26 h 79"/>
              <a:gd name="T62" fmla="*/ 8 w 79"/>
              <a:gd name="T63" fmla="*/ 19 h 79"/>
              <a:gd name="T64" fmla="*/ 7 w 79"/>
              <a:gd name="T65" fmla="*/ 18 h 79"/>
              <a:gd name="T66" fmla="*/ 8 w 79"/>
              <a:gd name="T67" fmla="*/ 16 h 79"/>
              <a:gd name="T68" fmla="*/ 18 w 79"/>
              <a:gd name="T69" fmla="*/ 7 h 79"/>
              <a:gd name="T70" fmla="*/ 19 w 79"/>
              <a:gd name="T71" fmla="*/ 8 h 79"/>
              <a:gd name="T72" fmla="*/ 26 w 79"/>
              <a:gd name="T73" fmla="*/ 13 h 79"/>
              <a:gd name="T74" fmla="*/ 31 w 79"/>
              <a:gd name="T75" fmla="*/ 11 h 79"/>
              <a:gd name="T76" fmla="*/ 32 w 79"/>
              <a:gd name="T77" fmla="*/ 2 h 79"/>
              <a:gd name="T78" fmla="*/ 34 w 79"/>
              <a:gd name="T79" fmla="*/ 0 h 79"/>
              <a:gd name="T80" fmla="*/ 45 w 79"/>
              <a:gd name="T81" fmla="*/ 0 h 79"/>
              <a:gd name="T82" fmla="*/ 47 w 79"/>
              <a:gd name="T83" fmla="*/ 2 h 79"/>
              <a:gd name="T84" fmla="*/ 49 w 79"/>
              <a:gd name="T85" fmla="*/ 11 h 79"/>
              <a:gd name="T86" fmla="*/ 53 w 79"/>
              <a:gd name="T87" fmla="*/ 13 h 79"/>
              <a:gd name="T88" fmla="*/ 61 w 79"/>
              <a:gd name="T89" fmla="*/ 8 h 79"/>
              <a:gd name="T90" fmla="*/ 62 w 79"/>
              <a:gd name="T91" fmla="*/ 7 h 79"/>
              <a:gd name="T92" fmla="*/ 63 w 79"/>
              <a:gd name="T93" fmla="*/ 8 h 79"/>
              <a:gd name="T94" fmla="*/ 72 w 79"/>
              <a:gd name="T95" fmla="*/ 16 h 79"/>
              <a:gd name="T96" fmla="*/ 72 w 79"/>
              <a:gd name="T97" fmla="*/ 18 h 79"/>
              <a:gd name="T98" fmla="*/ 72 w 79"/>
              <a:gd name="T99" fmla="*/ 19 h 79"/>
              <a:gd name="T100" fmla="*/ 66 w 79"/>
              <a:gd name="T101" fmla="*/ 26 h 79"/>
              <a:gd name="T102" fmla="*/ 68 w 79"/>
              <a:gd name="T103" fmla="*/ 31 h 79"/>
              <a:gd name="T104" fmla="*/ 78 w 79"/>
              <a:gd name="T105" fmla="*/ 32 h 79"/>
              <a:gd name="T106" fmla="*/ 79 w 79"/>
              <a:gd name="T107" fmla="*/ 34 h 79"/>
              <a:gd name="T108" fmla="*/ 79 w 79"/>
              <a:gd name="T109" fmla="*/ 45 h 79"/>
              <a:gd name="T110" fmla="*/ 40 w 79"/>
              <a:gd name="T111" fmla="*/ 26 h 79"/>
              <a:gd name="T112" fmla="*/ 27 w 79"/>
              <a:gd name="T113" fmla="*/ 40 h 79"/>
              <a:gd name="T114" fmla="*/ 40 w 79"/>
              <a:gd name="T115" fmla="*/ 53 h 79"/>
              <a:gd name="T116" fmla="*/ 53 w 79"/>
              <a:gd name="T117" fmla="*/ 40 h 79"/>
              <a:gd name="T118" fmla="*/ 40 w 79"/>
              <a:gd name="T119" fmla="*/ 2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9" h="79">
                <a:moveTo>
                  <a:pt x="79" y="45"/>
                </a:moveTo>
                <a:cubicBezTo>
                  <a:pt x="79" y="46"/>
                  <a:pt x="78" y="47"/>
                  <a:pt x="78" y="47"/>
                </a:cubicBezTo>
                <a:cubicBezTo>
                  <a:pt x="68" y="49"/>
                  <a:pt x="68" y="49"/>
                  <a:pt x="68" y="49"/>
                </a:cubicBezTo>
                <a:cubicBezTo>
                  <a:pt x="68" y="50"/>
                  <a:pt x="67" y="52"/>
                  <a:pt x="66" y="53"/>
                </a:cubicBezTo>
                <a:cubicBezTo>
                  <a:pt x="68" y="56"/>
                  <a:pt x="70" y="58"/>
                  <a:pt x="72" y="60"/>
                </a:cubicBezTo>
                <a:cubicBezTo>
                  <a:pt x="72" y="61"/>
                  <a:pt x="72" y="61"/>
                  <a:pt x="72" y="62"/>
                </a:cubicBezTo>
                <a:cubicBezTo>
                  <a:pt x="72" y="62"/>
                  <a:pt x="72" y="62"/>
                  <a:pt x="72" y="63"/>
                </a:cubicBezTo>
                <a:cubicBezTo>
                  <a:pt x="70" y="64"/>
                  <a:pt x="64" y="72"/>
                  <a:pt x="62" y="72"/>
                </a:cubicBezTo>
                <a:cubicBezTo>
                  <a:pt x="61" y="72"/>
                  <a:pt x="61" y="72"/>
                  <a:pt x="60" y="71"/>
                </a:cubicBezTo>
                <a:cubicBezTo>
                  <a:pt x="53" y="66"/>
                  <a:pt x="53" y="66"/>
                  <a:pt x="53" y="66"/>
                </a:cubicBezTo>
                <a:cubicBezTo>
                  <a:pt x="52" y="67"/>
                  <a:pt x="50" y="67"/>
                  <a:pt x="49" y="68"/>
                </a:cubicBezTo>
                <a:cubicBezTo>
                  <a:pt x="48" y="71"/>
                  <a:pt x="48" y="74"/>
                  <a:pt x="47" y="77"/>
                </a:cubicBezTo>
                <a:cubicBezTo>
                  <a:pt x="47" y="78"/>
                  <a:pt x="46" y="79"/>
                  <a:pt x="45" y="79"/>
                </a:cubicBezTo>
                <a:cubicBezTo>
                  <a:pt x="34" y="79"/>
                  <a:pt x="34" y="79"/>
                  <a:pt x="34" y="79"/>
                </a:cubicBezTo>
                <a:cubicBezTo>
                  <a:pt x="33" y="79"/>
                  <a:pt x="32" y="78"/>
                  <a:pt x="32" y="77"/>
                </a:cubicBezTo>
                <a:cubicBezTo>
                  <a:pt x="31" y="68"/>
                  <a:pt x="31" y="68"/>
                  <a:pt x="31" y="68"/>
                </a:cubicBezTo>
                <a:cubicBezTo>
                  <a:pt x="29" y="67"/>
                  <a:pt x="28" y="67"/>
                  <a:pt x="26" y="66"/>
                </a:cubicBezTo>
                <a:cubicBezTo>
                  <a:pt x="19" y="71"/>
                  <a:pt x="19" y="71"/>
                  <a:pt x="19" y="71"/>
                </a:cubicBezTo>
                <a:cubicBezTo>
                  <a:pt x="19" y="72"/>
                  <a:pt x="18" y="72"/>
                  <a:pt x="18" y="72"/>
                </a:cubicBezTo>
                <a:cubicBezTo>
                  <a:pt x="17" y="72"/>
                  <a:pt x="17" y="72"/>
                  <a:pt x="16" y="71"/>
                </a:cubicBezTo>
                <a:cubicBezTo>
                  <a:pt x="14" y="69"/>
                  <a:pt x="10" y="66"/>
                  <a:pt x="8" y="63"/>
                </a:cubicBezTo>
                <a:cubicBezTo>
                  <a:pt x="8" y="62"/>
                  <a:pt x="8" y="62"/>
                  <a:pt x="8" y="62"/>
                </a:cubicBezTo>
                <a:cubicBezTo>
                  <a:pt x="8" y="61"/>
                  <a:pt x="8" y="61"/>
                  <a:pt x="8" y="60"/>
                </a:cubicBezTo>
                <a:cubicBezTo>
                  <a:pt x="10" y="58"/>
                  <a:pt x="12" y="56"/>
                  <a:pt x="13" y="53"/>
                </a:cubicBezTo>
                <a:cubicBezTo>
                  <a:pt x="12" y="52"/>
                  <a:pt x="12" y="50"/>
                  <a:pt x="11" y="48"/>
                </a:cubicBezTo>
                <a:cubicBezTo>
                  <a:pt x="2" y="47"/>
                  <a:pt x="2" y="47"/>
                  <a:pt x="2" y="47"/>
                </a:cubicBezTo>
                <a:cubicBezTo>
                  <a:pt x="1" y="47"/>
                  <a:pt x="0" y="46"/>
                  <a:pt x="0" y="45"/>
                </a:cubicBezTo>
                <a:cubicBezTo>
                  <a:pt x="0" y="34"/>
                  <a:pt x="0" y="34"/>
                  <a:pt x="0" y="34"/>
                </a:cubicBezTo>
                <a:cubicBezTo>
                  <a:pt x="0" y="33"/>
                  <a:pt x="1" y="32"/>
                  <a:pt x="2" y="32"/>
                </a:cubicBezTo>
                <a:cubicBezTo>
                  <a:pt x="11" y="30"/>
                  <a:pt x="11" y="30"/>
                  <a:pt x="11" y="30"/>
                </a:cubicBezTo>
                <a:cubicBezTo>
                  <a:pt x="12" y="29"/>
                  <a:pt x="12" y="27"/>
                  <a:pt x="13" y="26"/>
                </a:cubicBezTo>
                <a:cubicBezTo>
                  <a:pt x="12" y="23"/>
                  <a:pt x="10" y="21"/>
                  <a:pt x="8" y="19"/>
                </a:cubicBezTo>
                <a:cubicBezTo>
                  <a:pt x="7" y="18"/>
                  <a:pt x="7" y="18"/>
                  <a:pt x="7" y="18"/>
                </a:cubicBezTo>
                <a:cubicBezTo>
                  <a:pt x="7" y="17"/>
                  <a:pt x="7" y="17"/>
                  <a:pt x="8" y="16"/>
                </a:cubicBezTo>
                <a:cubicBezTo>
                  <a:pt x="9" y="15"/>
                  <a:pt x="16" y="7"/>
                  <a:pt x="18" y="7"/>
                </a:cubicBezTo>
                <a:cubicBezTo>
                  <a:pt x="18" y="7"/>
                  <a:pt x="19" y="7"/>
                  <a:pt x="19" y="8"/>
                </a:cubicBezTo>
                <a:cubicBezTo>
                  <a:pt x="26" y="13"/>
                  <a:pt x="26" y="13"/>
                  <a:pt x="26" y="13"/>
                </a:cubicBezTo>
                <a:cubicBezTo>
                  <a:pt x="28" y="12"/>
                  <a:pt x="29" y="12"/>
                  <a:pt x="31" y="11"/>
                </a:cubicBezTo>
                <a:cubicBezTo>
                  <a:pt x="31" y="8"/>
                  <a:pt x="31" y="5"/>
                  <a:pt x="32" y="2"/>
                </a:cubicBezTo>
                <a:cubicBezTo>
                  <a:pt x="32" y="1"/>
                  <a:pt x="33" y="0"/>
                  <a:pt x="34" y="0"/>
                </a:cubicBezTo>
                <a:cubicBezTo>
                  <a:pt x="45" y="0"/>
                  <a:pt x="45" y="0"/>
                  <a:pt x="45" y="0"/>
                </a:cubicBezTo>
                <a:cubicBezTo>
                  <a:pt x="46" y="0"/>
                  <a:pt x="47" y="1"/>
                  <a:pt x="47" y="2"/>
                </a:cubicBezTo>
                <a:cubicBezTo>
                  <a:pt x="49" y="11"/>
                  <a:pt x="49" y="11"/>
                  <a:pt x="49" y="11"/>
                </a:cubicBezTo>
                <a:cubicBezTo>
                  <a:pt x="50" y="12"/>
                  <a:pt x="52" y="12"/>
                  <a:pt x="53" y="13"/>
                </a:cubicBezTo>
                <a:cubicBezTo>
                  <a:pt x="61" y="8"/>
                  <a:pt x="61" y="8"/>
                  <a:pt x="61" y="8"/>
                </a:cubicBezTo>
                <a:cubicBezTo>
                  <a:pt x="61" y="7"/>
                  <a:pt x="61" y="7"/>
                  <a:pt x="62" y="7"/>
                </a:cubicBezTo>
                <a:cubicBezTo>
                  <a:pt x="62" y="7"/>
                  <a:pt x="63" y="7"/>
                  <a:pt x="63" y="8"/>
                </a:cubicBezTo>
                <a:cubicBezTo>
                  <a:pt x="66" y="10"/>
                  <a:pt x="69" y="13"/>
                  <a:pt x="72" y="16"/>
                </a:cubicBezTo>
                <a:cubicBezTo>
                  <a:pt x="72" y="17"/>
                  <a:pt x="72" y="17"/>
                  <a:pt x="72" y="18"/>
                </a:cubicBezTo>
                <a:cubicBezTo>
                  <a:pt x="72" y="18"/>
                  <a:pt x="72" y="18"/>
                  <a:pt x="72" y="19"/>
                </a:cubicBezTo>
                <a:cubicBezTo>
                  <a:pt x="70" y="21"/>
                  <a:pt x="68" y="23"/>
                  <a:pt x="66" y="26"/>
                </a:cubicBezTo>
                <a:cubicBezTo>
                  <a:pt x="67" y="27"/>
                  <a:pt x="68" y="29"/>
                  <a:pt x="68" y="31"/>
                </a:cubicBezTo>
                <a:cubicBezTo>
                  <a:pt x="78" y="32"/>
                  <a:pt x="78" y="32"/>
                  <a:pt x="78" y="32"/>
                </a:cubicBezTo>
                <a:cubicBezTo>
                  <a:pt x="78" y="32"/>
                  <a:pt x="79" y="33"/>
                  <a:pt x="79" y="34"/>
                </a:cubicBezTo>
                <a:lnTo>
                  <a:pt x="79" y="45"/>
                </a:lnTo>
                <a:close/>
                <a:moveTo>
                  <a:pt x="40" y="26"/>
                </a:moveTo>
                <a:cubicBezTo>
                  <a:pt x="32" y="26"/>
                  <a:pt x="27" y="32"/>
                  <a:pt x="27" y="40"/>
                </a:cubicBezTo>
                <a:cubicBezTo>
                  <a:pt x="27" y="47"/>
                  <a:pt x="32" y="53"/>
                  <a:pt x="40" y="53"/>
                </a:cubicBezTo>
                <a:cubicBezTo>
                  <a:pt x="47" y="53"/>
                  <a:pt x="53" y="47"/>
                  <a:pt x="53" y="40"/>
                </a:cubicBezTo>
                <a:cubicBezTo>
                  <a:pt x="53" y="32"/>
                  <a:pt x="47" y="26"/>
                  <a:pt x="40" y="2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56" name="Freeform 196"/>
          <p:cNvSpPr>
            <a:spLocks noEditPoints="1"/>
          </p:cNvSpPr>
          <p:nvPr/>
        </p:nvSpPr>
        <p:spPr bwMode="auto">
          <a:xfrm>
            <a:off x="6515208" y="3746033"/>
            <a:ext cx="258763" cy="206375"/>
          </a:xfrm>
          <a:custGeom>
            <a:avLst/>
            <a:gdLst>
              <a:gd name="T0" fmla="*/ 36 w 91"/>
              <a:gd name="T1" fmla="*/ 52 h 72"/>
              <a:gd name="T2" fmla="*/ 27 w 91"/>
              <a:gd name="T3" fmla="*/ 51 h 72"/>
              <a:gd name="T4" fmla="*/ 12 w 91"/>
              <a:gd name="T5" fmla="*/ 58 h 72"/>
              <a:gd name="T6" fmla="*/ 8 w 91"/>
              <a:gd name="T7" fmla="*/ 59 h 72"/>
              <a:gd name="T8" fmla="*/ 8 w 91"/>
              <a:gd name="T9" fmla="*/ 59 h 72"/>
              <a:gd name="T10" fmla="*/ 6 w 91"/>
              <a:gd name="T11" fmla="*/ 57 h 72"/>
              <a:gd name="T12" fmla="*/ 7 w 91"/>
              <a:gd name="T13" fmla="*/ 55 h 72"/>
              <a:gd name="T14" fmla="*/ 13 w 91"/>
              <a:gd name="T15" fmla="*/ 47 h 72"/>
              <a:gd name="T16" fmla="*/ 0 w 91"/>
              <a:gd name="T17" fmla="*/ 26 h 72"/>
              <a:gd name="T18" fmla="*/ 36 w 91"/>
              <a:gd name="T19" fmla="*/ 0 h 72"/>
              <a:gd name="T20" fmla="*/ 72 w 91"/>
              <a:gd name="T21" fmla="*/ 26 h 72"/>
              <a:gd name="T22" fmla="*/ 36 w 91"/>
              <a:gd name="T23" fmla="*/ 52 h 72"/>
              <a:gd name="T24" fmla="*/ 78 w 91"/>
              <a:gd name="T25" fmla="*/ 60 h 72"/>
              <a:gd name="T26" fmla="*/ 84 w 91"/>
              <a:gd name="T27" fmla="*/ 68 h 72"/>
              <a:gd name="T28" fmla="*/ 85 w 91"/>
              <a:gd name="T29" fmla="*/ 70 h 72"/>
              <a:gd name="T30" fmla="*/ 83 w 91"/>
              <a:gd name="T31" fmla="*/ 72 h 72"/>
              <a:gd name="T32" fmla="*/ 79 w 91"/>
              <a:gd name="T33" fmla="*/ 71 h 72"/>
              <a:gd name="T34" fmla="*/ 64 w 91"/>
              <a:gd name="T35" fmla="*/ 64 h 72"/>
              <a:gd name="T36" fmla="*/ 55 w 91"/>
              <a:gd name="T37" fmla="*/ 65 h 72"/>
              <a:gd name="T38" fmla="*/ 31 w 91"/>
              <a:gd name="T39" fmla="*/ 59 h 72"/>
              <a:gd name="T40" fmla="*/ 36 w 91"/>
              <a:gd name="T41" fmla="*/ 59 h 72"/>
              <a:gd name="T42" fmla="*/ 65 w 91"/>
              <a:gd name="T43" fmla="*/ 50 h 72"/>
              <a:gd name="T44" fmla="*/ 78 w 91"/>
              <a:gd name="T45" fmla="*/ 26 h 72"/>
              <a:gd name="T46" fmla="*/ 77 w 91"/>
              <a:gd name="T47" fmla="*/ 18 h 72"/>
              <a:gd name="T48" fmla="*/ 91 w 91"/>
              <a:gd name="T49" fmla="*/ 39 h 72"/>
              <a:gd name="T50" fmla="*/ 78 w 91"/>
              <a:gd name="T51" fmla="*/ 6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1" h="72">
                <a:moveTo>
                  <a:pt x="36" y="52"/>
                </a:moveTo>
                <a:cubicBezTo>
                  <a:pt x="32" y="52"/>
                  <a:pt x="29" y="52"/>
                  <a:pt x="27" y="51"/>
                </a:cubicBezTo>
                <a:cubicBezTo>
                  <a:pt x="22" y="54"/>
                  <a:pt x="17" y="57"/>
                  <a:pt x="12" y="58"/>
                </a:cubicBezTo>
                <a:cubicBezTo>
                  <a:pt x="11" y="58"/>
                  <a:pt x="9" y="59"/>
                  <a:pt x="8" y="59"/>
                </a:cubicBezTo>
                <a:cubicBezTo>
                  <a:pt x="8" y="59"/>
                  <a:pt x="8" y="59"/>
                  <a:pt x="8" y="59"/>
                </a:cubicBezTo>
                <a:cubicBezTo>
                  <a:pt x="7" y="59"/>
                  <a:pt x="6" y="58"/>
                  <a:pt x="6" y="57"/>
                </a:cubicBezTo>
                <a:cubicBezTo>
                  <a:pt x="6" y="56"/>
                  <a:pt x="7" y="56"/>
                  <a:pt x="7" y="55"/>
                </a:cubicBezTo>
                <a:cubicBezTo>
                  <a:pt x="9" y="53"/>
                  <a:pt x="11" y="51"/>
                  <a:pt x="13" y="47"/>
                </a:cubicBezTo>
                <a:cubicBezTo>
                  <a:pt x="5" y="42"/>
                  <a:pt x="0" y="34"/>
                  <a:pt x="0" y="26"/>
                </a:cubicBezTo>
                <a:cubicBezTo>
                  <a:pt x="0" y="12"/>
                  <a:pt x="16" y="0"/>
                  <a:pt x="36" y="0"/>
                </a:cubicBezTo>
                <a:cubicBezTo>
                  <a:pt x="56" y="0"/>
                  <a:pt x="72" y="12"/>
                  <a:pt x="72" y="26"/>
                </a:cubicBezTo>
                <a:cubicBezTo>
                  <a:pt x="72" y="40"/>
                  <a:pt x="56" y="52"/>
                  <a:pt x="36" y="52"/>
                </a:cubicBezTo>
                <a:close/>
                <a:moveTo>
                  <a:pt x="78" y="60"/>
                </a:moveTo>
                <a:cubicBezTo>
                  <a:pt x="79" y="64"/>
                  <a:pt x="82" y="66"/>
                  <a:pt x="84" y="68"/>
                </a:cubicBezTo>
                <a:cubicBezTo>
                  <a:pt x="84" y="69"/>
                  <a:pt x="85" y="69"/>
                  <a:pt x="85" y="70"/>
                </a:cubicBezTo>
                <a:cubicBezTo>
                  <a:pt x="85" y="71"/>
                  <a:pt x="84" y="72"/>
                  <a:pt x="83" y="72"/>
                </a:cubicBezTo>
                <a:cubicBezTo>
                  <a:pt x="81" y="72"/>
                  <a:pt x="80" y="71"/>
                  <a:pt x="79" y="71"/>
                </a:cubicBezTo>
                <a:cubicBezTo>
                  <a:pt x="73" y="70"/>
                  <a:pt x="69" y="67"/>
                  <a:pt x="64" y="64"/>
                </a:cubicBezTo>
                <a:cubicBezTo>
                  <a:pt x="61" y="65"/>
                  <a:pt x="58" y="65"/>
                  <a:pt x="55" y="65"/>
                </a:cubicBezTo>
                <a:cubicBezTo>
                  <a:pt x="46" y="65"/>
                  <a:pt x="37" y="63"/>
                  <a:pt x="31" y="59"/>
                </a:cubicBezTo>
                <a:cubicBezTo>
                  <a:pt x="33" y="59"/>
                  <a:pt x="34" y="59"/>
                  <a:pt x="36" y="59"/>
                </a:cubicBezTo>
                <a:cubicBezTo>
                  <a:pt x="47" y="59"/>
                  <a:pt x="57" y="56"/>
                  <a:pt x="65" y="50"/>
                </a:cubicBezTo>
                <a:cubicBezTo>
                  <a:pt x="74" y="44"/>
                  <a:pt x="78" y="35"/>
                  <a:pt x="78" y="26"/>
                </a:cubicBezTo>
                <a:cubicBezTo>
                  <a:pt x="78" y="23"/>
                  <a:pt x="78" y="21"/>
                  <a:pt x="77" y="18"/>
                </a:cubicBezTo>
                <a:cubicBezTo>
                  <a:pt x="86" y="23"/>
                  <a:pt x="91" y="31"/>
                  <a:pt x="91" y="39"/>
                </a:cubicBezTo>
                <a:cubicBezTo>
                  <a:pt x="91" y="47"/>
                  <a:pt x="86" y="55"/>
                  <a:pt x="78" y="6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57" name="Freeform 201"/>
          <p:cNvSpPr>
            <a:spLocks noEditPoints="1"/>
          </p:cNvSpPr>
          <p:nvPr/>
        </p:nvSpPr>
        <p:spPr bwMode="auto">
          <a:xfrm>
            <a:off x="5250754" y="4418605"/>
            <a:ext cx="222250" cy="196850"/>
          </a:xfrm>
          <a:custGeom>
            <a:avLst/>
            <a:gdLst>
              <a:gd name="T0" fmla="*/ 78 w 78"/>
              <a:gd name="T1" fmla="*/ 41 h 69"/>
              <a:gd name="T2" fmla="*/ 77 w 78"/>
              <a:gd name="T3" fmla="*/ 43 h 69"/>
              <a:gd name="T4" fmla="*/ 72 w 78"/>
              <a:gd name="T5" fmla="*/ 43 h 69"/>
              <a:gd name="T6" fmla="*/ 72 w 78"/>
              <a:gd name="T7" fmla="*/ 64 h 69"/>
              <a:gd name="T8" fmla="*/ 67 w 78"/>
              <a:gd name="T9" fmla="*/ 69 h 69"/>
              <a:gd name="T10" fmla="*/ 11 w 78"/>
              <a:gd name="T11" fmla="*/ 69 h 69"/>
              <a:gd name="T12" fmla="*/ 6 w 78"/>
              <a:gd name="T13" fmla="*/ 64 h 69"/>
              <a:gd name="T14" fmla="*/ 6 w 78"/>
              <a:gd name="T15" fmla="*/ 43 h 69"/>
              <a:gd name="T16" fmla="*/ 1 w 78"/>
              <a:gd name="T17" fmla="*/ 43 h 69"/>
              <a:gd name="T18" fmla="*/ 0 w 78"/>
              <a:gd name="T19" fmla="*/ 41 h 69"/>
              <a:gd name="T20" fmla="*/ 0 w 78"/>
              <a:gd name="T21" fmla="*/ 25 h 69"/>
              <a:gd name="T22" fmla="*/ 1 w 78"/>
              <a:gd name="T23" fmla="*/ 23 h 69"/>
              <a:gd name="T24" fmla="*/ 24 w 78"/>
              <a:gd name="T25" fmla="*/ 23 h 69"/>
              <a:gd name="T26" fmla="*/ 12 w 78"/>
              <a:gd name="T27" fmla="*/ 12 h 69"/>
              <a:gd name="T28" fmla="*/ 24 w 78"/>
              <a:gd name="T29" fmla="*/ 0 h 69"/>
              <a:gd name="T30" fmla="*/ 32 w 78"/>
              <a:gd name="T31" fmla="*/ 4 h 69"/>
              <a:gd name="T32" fmla="*/ 39 w 78"/>
              <a:gd name="T33" fmla="*/ 13 h 69"/>
              <a:gd name="T34" fmla="*/ 46 w 78"/>
              <a:gd name="T35" fmla="*/ 4 h 69"/>
              <a:gd name="T36" fmla="*/ 54 w 78"/>
              <a:gd name="T37" fmla="*/ 0 h 69"/>
              <a:gd name="T38" fmla="*/ 66 w 78"/>
              <a:gd name="T39" fmla="*/ 12 h 69"/>
              <a:gd name="T40" fmla="*/ 54 w 78"/>
              <a:gd name="T41" fmla="*/ 23 h 69"/>
              <a:gd name="T42" fmla="*/ 77 w 78"/>
              <a:gd name="T43" fmla="*/ 23 h 69"/>
              <a:gd name="T44" fmla="*/ 78 w 78"/>
              <a:gd name="T45" fmla="*/ 25 h 69"/>
              <a:gd name="T46" fmla="*/ 78 w 78"/>
              <a:gd name="T47" fmla="*/ 41 h 69"/>
              <a:gd name="T48" fmla="*/ 34 w 78"/>
              <a:gd name="T49" fmla="*/ 17 h 69"/>
              <a:gd name="T50" fmla="*/ 27 w 78"/>
              <a:gd name="T51" fmla="*/ 8 h 69"/>
              <a:gd name="T52" fmla="*/ 24 w 78"/>
              <a:gd name="T53" fmla="*/ 7 h 69"/>
              <a:gd name="T54" fmla="*/ 19 w 78"/>
              <a:gd name="T55" fmla="*/ 12 h 69"/>
              <a:gd name="T56" fmla="*/ 24 w 78"/>
              <a:gd name="T57" fmla="*/ 17 h 69"/>
              <a:gd name="T58" fmla="*/ 34 w 78"/>
              <a:gd name="T59" fmla="*/ 17 h 69"/>
              <a:gd name="T60" fmla="*/ 47 w 78"/>
              <a:gd name="T61" fmla="*/ 57 h 69"/>
              <a:gd name="T62" fmla="*/ 47 w 78"/>
              <a:gd name="T63" fmla="*/ 33 h 69"/>
              <a:gd name="T64" fmla="*/ 47 w 78"/>
              <a:gd name="T65" fmla="*/ 23 h 69"/>
              <a:gd name="T66" fmla="*/ 31 w 78"/>
              <a:gd name="T67" fmla="*/ 23 h 69"/>
              <a:gd name="T68" fmla="*/ 31 w 78"/>
              <a:gd name="T69" fmla="*/ 33 h 69"/>
              <a:gd name="T70" fmla="*/ 31 w 78"/>
              <a:gd name="T71" fmla="*/ 57 h 69"/>
              <a:gd name="T72" fmla="*/ 31 w 78"/>
              <a:gd name="T73" fmla="*/ 60 h 69"/>
              <a:gd name="T74" fmla="*/ 34 w 78"/>
              <a:gd name="T75" fmla="*/ 62 h 69"/>
              <a:gd name="T76" fmla="*/ 44 w 78"/>
              <a:gd name="T77" fmla="*/ 62 h 69"/>
              <a:gd name="T78" fmla="*/ 47 w 78"/>
              <a:gd name="T79" fmla="*/ 60 h 69"/>
              <a:gd name="T80" fmla="*/ 47 w 78"/>
              <a:gd name="T81" fmla="*/ 57 h 69"/>
              <a:gd name="T82" fmla="*/ 54 w 78"/>
              <a:gd name="T83" fmla="*/ 7 h 69"/>
              <a:gd name="T84" fmla="*/ 51 w 78"/>
              <a:gd name="T85" fmla="*/ 8 h 69"/>
              <a:gd name="T86" fmla="*/ 44 w 78"/>
              <a:gd name="T87" fmla="*/ 17 h 69"/>
              <a:gd name="T88" fmla="*/ 54 w 78"/>
              <a:gd name="T89" fmla="*/ 17 h 69"/>
              <a:gd name="T90" fmla="*/ 59 w 78"/>
              <a:gd name="T91" fmla="*/ 12 h 69"/>
              <a:gd name="T92" fmla="*/ 54 w 78"/>
              <a:gd name="T93" fmla="*/ 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8" h="69">
                <a:moveTo>
                  <a:pt x="78" y="41"/>
                </a:moveTo>
                <a:cubicBezTo>
                  <a:pt x="78" y="42"/>
                  <a:pt x="78" y="43"/>
                  <a:pt x="77" y="43"/>
                </a:cubicBezTo>
                <a:cubicBezTo>
                  <a:pt x="72" y="43"/>
                  <a:pt x="72" y="43"/>
                  <a:pt x="72" y="43"/>
                </a:cubicBezTo>
                <a:cubicBezTo>
                  <a:pt x="72" y="64"/>
                  <a:pt x="72" y="64"/>
                  <a:pt x="72" y="64"/>
                </a:cubicBezTo>
                <a:cubicBezTo>
                  <a:pt x="72" y="67"/>
                  <a:pt x="70" y="69"/>
                  <a:pt x="67" y="69"/>
                </a:cubicBezTo>
                <a:cubicBezTo>
                  <a:pt x="11" y="69"/>
                  <a:pt x="11" y="69"/>
                  <a:pt x="11" y="69"/>
                </a:cubicBezTo>
                <a:cubicBezTo>
                  <a:pt x="8" y="69"/>
                  <a:pt x="6" y="67"/>
                  <a:pt x="6" y="64"/>
                </a:cubicBezTo>
                <a:cubicBezTo>
                  <a:pt x="6" y="43"/>
                  <a:pt x="6" y="43"/>
                  <a:pt x="6" y="43"/>
                </a:cubicBezTo>
                <a:cubicBezTo>
                  <a:pt x="1" y="43"/>
                  <a:pt x="1" y="43"/>
                  <a:pt x="1" y="43"/>
                </a:cubicBezTo>
                <a:cubicBezTo>
                  <a:pt x="0" y="43"/>
                  <a:pt x="0" y="42"/>
                  <a:pt x="0" y="41"/>
                </a:cubicBezTo>
                <a:cubicBezTo>
                  <a:pt x="0" y="25"/>
                  <a:pt x="0" y="25"/>
                  <a:pt x="0" y="25"/>
                </a:cubicBezTo>
                <a:cubicBezTo>
                  <a:pt x="0" y="24"/>
                  <a:pt x="0" y="23"/>
                  <a:pt x="1" y="23"/>
                </a:cubicBezTo>
                <a:cubicBezTo>
                  <a:pt x="24" y="23"/>
                  <a:pt x="24" y="23"/>
                  <a:pt x="24" y="23"/>
                </a:cubicBezTo>
                <a:cubicBezTo>
                  <a:pt x="17" y="23"/>
                  <a:pt x="12" y="18"/>
                  <a:pt x="12" y="12"/>
                </a:cubicBezTo>
                <a:cubicBezTo>
                  <a:pt x="12" y="5"/>
                  <a:pt x="17" y="0"/>
                  <a:pt x="24" y="0"/>
                </a:cubicBezTo>
                <a:cubicBezTo>
                  <a:pt x="27" y="0"/>
                  <a:pt x="30" y="2"/>
                  <a:pt x="32" y="4"/>
                </a:cubicBezTo>
                <a:cubicBezTo>
                  <a:pt x="39" y="13"/>
                  <a:pt x="39" y="13"/>
                  <a:pt x="39" y="13"/>
                </a:cubicBezTo>
                <a:cubicBezTo>
                  <a:pt x="46" y="4"/>
                  <a:pt x="46" y="4"/>
                  <a:pt x="46" y="4"/>
                </a:cubicBezTo>
                <a:cubicBezTo>
                  <a:pt x="48" y="2"/>
                  <a:pt x="51" y="0"/>
                  <a:pt x="54" y="0"/>
                </a:cubicBezTo>
                <a:cubicBezTo>
                  <a:pt x="61" y="0"/>
                  <a:pt x="66" y="5"/>
                  <a:pt x="66" y="12"/>
                </a:cubicBezTo>
                <a:cubicBezTo>
                  <a:pt x="66" y="18"/>
                  <a:pt x="61" y="23"/>
                  <a:pt x="54" y="23"/>
                </a:cubicBezTo>
                <a:cubicBezTo>
                  <a:pt x="77" y="23"/>
                  <a:pt x="77" y="23"/>
                  <a:pt x="77" y="23"/>
                </a:cubicBezTo>
                <a:cubicBezTo>
                  <a:pt x="78" y="23"/>
                  <a:pt x="78" y="24"/>
                  <a:pt x="78" y="25"/>
                </a:cubicBezTo>
                <a:lnTo>
                  <a:pt x="78" y="41"/>
                </a:lnTo>
                <a:close/>
                <a:moveTo>
                  <a:pt x="34" y="17"/>
                </a:moveTo>
                <a:cubicBezTo>
                  <a:pt x="27" y="8"/>
                  <a:pt x="27" y="8"/>
                  <a:pt x="27" y="8"/>
                </a:cubicBezTo>
                <a:cubicBezTo>
                  <a:pt x="27" y="8"/>
                  <a:pt x="26" y="7"/>
                  <a:pt x="24" y="7"/>
                </a:cubicBezTo>
                <a:cubicBezTo>
                  <a:pt x="21" y="7"/>
                  <a:pt x="19" y="9"/>
                  <a:pt x="19" y="12"/>
                </a:cubicBezTo>
                <a:cubicBezTo>
                  <a:pt x="19" y="14"/>
                  <a:pt x="21" y="17"/>
                  <a:pt x="24" y="17"/>
                </a:cubicBezTo>
                <a:lnTo>
                  <a:pt x="34" y="17"/>
                </a:lnTo>
                <a:close/>
                <a:moveTo>
                  <a:pt x="47" y="57"/>
                </a:moveTo>
                <a:cubicBezTo>
                  <a:pt x="47" y="33"/>
                  <a:pt x="47" y="33"/>
                  <a:pt x="47" y="33"/>
                </a:cubicBezTo>
                <a:cubicBezTo>
                  <a:pt x="47" y="23"/>
                  <a:pt x="47" y="23"/>
                  <a:pt x="47" y="23"/>
                </a:cubicBezTo>
                <a:cubicBezTo>
                  <a:pt x="31" y="23"/>
                  <a:pt x="31" y="23"/>
                  <a:pt x="31" y="23"/>
                </a:cubicBezTo>
                <a:cubicBezTo>
                  <a:pt x="31" y="33"/>
                  <a:pt x="31" y="33"/>
                  <a:pt x="31" y="33"/>
                </a:cubicBezTo>
                <a:cubicBezTo>
                  <a:pt x="31" y="57"/>
                  <a:pt x="31" y="57"/>
                  <a:pt x="31" y="57"/>
                </a:cubicBezTo>
                <a:cubicBezTo>
                  <a:pt x="31" y="60"/>
                  <a:pt x="31" y="60"/>
                  <a:pt x="31" y="60"/>
                </a:cubicBezTo>
                <a:cubicBezTo>
                  <a:pt x="31" y="62"/>
                  <a:pt x="32" y="62"/>
                  <a:pt x="34" y="62"/>
                </a:cubicBezTo>
                <a:cubicBezTo>
                  <a:pt x="44" y="62"/>
                  <a:pt x="44" y="62"/>
                  <a:pt x="44" y="62"/>
                </a:cubicBezTo>
                <a:cubicBezTo>
                  <a:pt x="46" y="62"/>
                  <a:pt x="47" y="62"/>
                  <a:pt x="47" y="60"/>
                </a:cubicBezTo>
                <a:lnTo>
                  <a:pt x="47" y="57"/>
                </a:lnTo>
                <a:close/>
                <a:moveTo>
                  <a:pt x="54" y="7"/>
                </a:moveTo>
                <a:cubicBezTo>
                  <a:pt x="52" y="7"/>
                  <a:pt x="51" y="8"/>
                  <a:pt x="51" y="8"/>
                </a:cubicBezTo>
                <a:cubicBezTo>
                  <a:pt x="44" y="17"/>
                  <a:pt x="44" y="17"/>
                  <a:pt x="44" y="17"/>
                </a:cubicBezTo>
                <a:cubicBezTo>
                  <a:pt x="54" y="17"/>
                  <a:pt x="54" y="17"/>
                  <a:pt x="54" y="17"/>
                </a:cubicBezTo>
                <a:cubicBezTo>
                  <a:pt x="57" y="17"/>
                  <a:pt x="59" y="14"/>
                  <a:pt x="59" y="12"/>
                </a:cubicBezTo>
                <a:cubicBezTo>
                  <a:pt x="59" y="9"/>
                  <a:pt x="57" y="7"/>
                  <a:pt x="54" y="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59" name="Freeform 211"/>
          <p:cNvSpPr>
            <a:spLocks noEditPoints="1"/>
          </p:cNvSpPr>
          <p:nvPr/>
        </p:nvSpPr>
        <p:spPr bwMode="auto">
          <a:xfrm>
            <a:off x="4085032" y="4067736"/>
            <a:ext cx="362962" cy="340278"/>
          </a:xfrm>
          <a:custGeom>
            <a:avLst/>
            <a:gdLst>
              <a:gd name="T0" fmla="*/ 17 w 98"/>
              <a:gd name="T1" fmla="*/ 53 h 92"/>
              <a:gd name="T2" fmla="*/ 10 w 98"/>
              <a:gd name="T3" fmla="*/ 53 h 92"/>
              <a:gd name="T4" fmla="*/ 0 w 98"/>
              <a:gd name="T5" fmla="*/ 45 h 92"/>
              <a:gd name="T6" fmla="*/ 6 w 98"/>
              <a:gd name="T7" fmla="*/ 27 h 92"/>
              <a:gd name="T8" fmla="*/ 20 w 98"/>
              <a:gd name="T9" fmla="*/ 31 h 92"/>
              <a:gd name="T10" fmla="*/ 26 w 98"/>
              <a:gd name="T11" fmla="*/ 30 h 92"/>
              <a:gd name="T12" fmla="*/ 26 w 98"/>
              <a:gd name="T13" fmla="*/ 33 h 92"/>
              <a:gd name="T14" fmla="*/ 30 w 98"/>
              <a:gd name="T15" fmla="*/ 46 h 92"/>
              <a:gd name="T16" fmla="*/ 17 w 98"/>
              <a:gd name="T17" fmla="*/ 53 h 92"/>
              <a:gd name="T18" fmla="*/ 20 w 98"/>
              <a:gd name="T19" fmla="*/ 27 h 92"/>
              <a:gd name="T20" fmla="*/ 6 w 98"/>
              <a:gd name="T21" fmla="*/ 13 h 92"/>
              <a:gd name="T22" fmla="*/ 20 w 98"/>
              <a:gd name="T23" fmla="*/ 0 h 92"/>
              <a:gd name="T24" fmla="*/ 33 w 98"/>
              <a:gd name="T25" fmla="*/ 13 h 92"/>
              <a:gd name="T26" fmla="*/ 20 w 98"/>
              <a:gd name="T27" fmla="*/ 27 h 92"/>
              <a:gd name="T28" fmla="*/ 72 w 98"/>
              <a:gd name="T29" fmla="*/ 92 h 92"/>
              <a:gd name="T30" fmla="*/ 27 w 98"/>
              <a:gd name="T31" fmla="*/ 92 h 92"/>
              <a:gd name="T32" fmla="*/ 13 w 98"/>
              <a:gd name="T33" fmla="*/ 79 h 92"/>
              <a:gd name="T34" fmla="*/ 31 w 98"/>
              <a:gd name="T35" fmla="*/ 49 h 92"/>
              <a:gd name="T36" fmla="*/ 49 w 98"/>
              <a:gd name="T37" fmla="*/ 57 h 92"/>
              <a:gd name="T38" fmla="*/ 67 w 98"/>
              <a:gd name="T39" fmla="*/ 49 h 92"/>
              <a:gd name="T40" fmla="*/ 85 w 98"/>
              <a:gd name="T41" fmla="*/ 79 h 92"/>
              <a:gd name="T42" fmla="*/ 72 w 98"/>
              <a:gd name="T43" fmla="*/ 92 h 92"/>
              <a:gd name="T44" fmla="*/ 49 w 98"/>
              <a:gd name="T45" fmla="*/ 53 h 92"/>
              <a:gd name="T46" fmla="*/ 29 w 98"/>
              <a:gd name="T47" fmla="*/ 33 h 92"/>
              <a:gd name="T48" fmla="*/ 49 w 98"/>
              <a:gd name="T49" fmla="*/ 13 h 92"/>
              <a:gd name="T50" fmla="*/ 69 w 98"/>
              <a:gd name="T51" fmla="*/ 33 h 92"/>
              <a:gd name="T52" fmla="*/ 49 w 98"/>
              <a:gd name="T53" fmla="*/ 53 h 92"/>
              <a:gd name="T54" fmla="*/ 79 w 98"/>
              <a:gd name="T55" fmla="*/ 27 h 92"/>
              <a:gd name="T56" fmla="*/ 66 w 98"/>
              <a:gd name="T57" fmla="*/ 13 h 92"/>
              <a:gd name="T58" fmla="*/ 79 w 98"/>
              <a:gd name="T59" fmla="*/ 0 h 92"/>
              <a:gd name="T60" fmla="*/ 92 w 98"/>
              <a:gd name="T61" fmla="*/ 13 h 92"/>
              <a:gd name="T62" fmla="*/ 79 w 98"/>
              <a:gd name="T63" fmla="*/ 27 h 92"/>
              <a:gd name="T64" fmla="*/ 88 w 98"/>
              <a:gd name="T65" fmla="*/ 53 h 92"/>
              <a:gd name="T66" fmla="*/ 82 w 98"/>
              <a:gd name="T67" fmla="*/ 53 h 92"/>
              <a:gd name="T68" fmla="*/ 68 w 98"/>
              <a:gd name="T69" fmla="*/ 46 h 92"/>
              <a:gd name="T70" fmla="*/ 72 w 98"/>
              <a:gd name="T71" fmla="*/ 33 h 92"/>
              <a:gd name="T72" fmla="*/ 72 w 98"/>
              <a:gd name="T73" fmla="*/ 30 h 92"/>
              <a:gd name="T74" fmla="*/ 79 w 98"/>
              <a:gd name="T75" fmla="*/ 31 h 92"/>
              <a:gd name="T76" fmla="*/ 92 w 98"/>
              <a:gd name="T77" fmla="*/ 27 h 92"/>
              <a:gd name="T78" fmla="*/ 98 w 98"/>
              <a:gd name="T79" fmla="*/ 45 h 92"/>
              <a:gd name="T80" fmla="*/ 88 w 98"/>
              <a:gd name="T81" fmla="*/ 53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8" h="92">
                <a:moveTo>
                  <a:pt x="17" y="53"/>
                </a:moveTo>
                <a:cubicBezTo>
                  <a:pt x="10" y="53"/>
                  <a:pt x="10" y="53"/>
                  <a:pt x="10" y="53"/>
                </a:cubicBezTo>
                <a:cubicBezTo>
                  <a:pt x="5" y="53"/>
                  <a:pt x="0" y="50"/>
                  <a:pt x="0" y="45"/>
                </a:cubicBezTo>
                <a:cubicBezTo>
                  <a:pt x="0" y="40"/>
                  <a:pt x="0" y="27"/>
                  <a:pt x="6" y="27"/>
                </a:cubicBezTo>
                <a:cubicBezTo>
                  <a:pt x="7" y="27"/>
                  <a:pt x="13" y="31"/>
                  <a:pt x="20" y="31"/>
                </a:cubicBezTo>
                <a:cubicBezTo>
                  <a:pt x="22" y="31"/>
                  <a:pt x="24" y="31"/>
                  <a:pt x="26" y="30"/>
                </a:cubicBezTo>
                <a:cubicBezTo>
                  <a:pt x="26" y="31"/>
                  <a:pt x="26" y="32"/>
                  <a:pt x="26" y="33"/>
                </a:cubicBezTo>
                <a:cubicBezTo>
                  <a:pt x="26" y="38"/>
                  <a:pt x="28" y="42"/>
                  <a:pt x="30" y="46"/>
                </a:cubicBezTo>
                <a:cubicBezTo>
                  <a:pt x="25" y="46"/>
                  <a:pt x="20" y="49"/>
                  <a:pt x="17" y="53"/>
                </a:cubicBezTo>
                <a:close/>
                <a:moveTo>
                  <a:pt x="20" y="27"/>
                </a:moveTo>
                <a:cubicBezTo>
                  <a:pt x="12" y="27"/>
                  <a:pt x="6" y="21"/>
                  <a:pt x="6" y="13"/>
                </a:cubicBezTo>
                <a:cubicBezTo>
                  <a:pt x="6" y="6"/>
                  <a:pt x="12" y="0"/>
                  <a:pt x="20" y="0"/>
                </a:cubicBezTo>
                <a:cubicBezTo>
                  <a:pt x="27" y="0"/>
                  <a:pt x="33" y="6"/>
                  <a:pt x="33" y="13"/>
                </a:cubicBezTo>
                <a:cubicBezTo>
                  <a:pt x="33" y="21"/>
                  <a:pt x="27" y="27"/>
                  <a:pt x="20" y="27"/>
                </a:cubicBezTo>
                <a:close/>
                <a:moveTo>
                  <a:pt x="72" y="92"/>
                </a:moveTo>
                <a:cubicBezTo>
                  <a:pt x="27" y="92"/>
                  <a:pt x="27" y="92"/>
                  <a:pt x="27" y="92"/>
                </a:cubicBezTo>
                <a:cubicBezTo>
                  <a:pt x="19" y="92"/>
                  <a:pt x="13" y="87"/>
                  <a:pt x="13" y="79"/>
                </a:cubicBezTo>
                <a:cubicBezTo>
                  <a:pt x="13" y="67"/>
                  <a:pt x="16" y="49"/>
                  <a:pt x="31" y="49"/>
                </a:cubicBezTo>
                <a:cubicBezTo>
                  <a:pt x="33" y="49"/>
                  <a:pt x="39" y="57"/>
                  <a:pt x="49" y="57"/>
                </a:cubicBezTo>
                <a:cubicBezTo>
                  <a:pt x="59" y="57"/>
                  <a:pt x="66" y="49"/>
                  <a:pt x="67" y="49"/>
                </a:cubicBezTo>
                <a:cubicBezTo>
                  <a:pt x="83" y="49"/>
                  <a:pt x="85" y="67"/>
                  <a:pt x="85" y="79"/>
                </a:cubicBezTo>
                <a:cubicBezTo>
                  <a:pt x="85" y="87"/>
                  <a:pt x="80" y="92"/>
                  <a:pt x="72" y="92"/>
                </a:cubicBezTo>
                <a:close/>
                <a:moveTo>
                  <a:pt x="49" y="53"/>
                </a:moveTo>
                <a:cubicBezTo>
                  <a:pt x="38" y="53"/>
                  <a:pt x="29" y="44"/>
                  <a:pt x="29" y="33"/>
                </a:cubicBezTo>
                <a:cubicBezTo>
                  <a:pt x="29" y="22"/>
                  <a:pt x="38" y="13"/>
                  <a:pt x="49" y="13"/>
                </a:cubicBezTo>
                <a:cubicBezTo>
                  <a:pt x="60" y="13"/>
                  <a:pt x="69" y="22"/>
                  <a:pt x="69" y="33"/>
                </a:cubicBezTo>
                <a:cubicBezTo>
                  <a:pt x="69" y="44"/>
                  <a:pt x="60" y="53"/>
                  <a:pt x="49" y="53"/>
                </a:cubicBezTo>
                <a:close/>
                <a:moveTo>
                  <a:pt x="79" y="27"/>
                </a:moveTo>
                <a:cubicBezTo>
                  <a:pt x="71" y="27"/>
                  <a:pt x="66" y="21"/>
                  <a:pt x="66" y="13"/>
                </a:cubicBezTo>
                <a:cubicBezTo>
                  <a:pt x="66" y="6"/>
                  <a:pt x="71" y="0"/>
                  <a:pt x="79" y="0"/>
                </a:cubicBezTo>
                <a:cubicBezTo>
                  <a:pt x="86" y="0"/>
                  <a:pt x="92" y="6"/>
                  <a:pt x="92" y="13"/>
                </a:cubicBezTo>
                <a:cubicBezTo>
                  <a:pt x="92" y="21"/>
                  <a:pt x="86" y="27"/>
                  <a:pt x="79" y="27"/>
                </a:cubicBezTo>
                <a:close/>
                <a:moveTo>
                  <a:pt x="88" y="53"/>
                </a:moveTo>
                <a:cubicBezTo>
                  <a:pt x="82" y="53"/>
                  <a:pt x="82" y="53"/>
                  <a:pt x="82" y="53"/>
                </a:cubicBezTo>
                <a:cubicBezTo>
                  <a:pt x="78" y="49"/>
                  <a:pt x="73" y="46"/>
                  <a:pt x="68" y="46"/>
                </a:cubicBezTo>
                <a:cubicBezTo>
                  <a:pt x="71" y="42"/>
                  <a:pt x="72" y="38"/>
                  <a:pt x="72" y="33"/>
                </a:cubicBezTo>
                <a:cubicBezTo>
                  <a:pt x="72" y="32"/>
                  <a:pt x="72" y="31"/>
                  <a:pt x="72" y="30"/>
                </a:cubicBezTo>
                <a:cubicBezTo>
                  <a:pt x="74" y="31"/>
                  <a:pt x="76" y="31"/>
                  <a:pt x="79" y="31"/>
                </a:cubicBezTo>
                <a:cubicBezTo>
                  <a:pt x="86" y="31"/>
                  <a:pt x="91" y="27"/>
                  <a:pt x="92" y="27"/>
                </a:cubicBezTo>
                <a:cubicBezTo>
                  <a:pt x="98" y="27"/>
                  <a:pt x="98" y="40"/>
                  <a:pt x="98" y="45"/>
                </a:cubicBezTo>
                <a:cubicBezTo>
                  <a:pt x="98" y="50"/>
                  <a:pt x="94" y="53"/>
                  <a:pt x="88" y="5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60" name="Freeform 229"/>
          <p:cNvSpPr>
            <a:spLocks noEditPoints="1"/>
          </p:cNvSpPr>
          <p:nvPr/>
        </p:nvSpPr>
        <p:spPr bwMode="auto">
          <a:xfrm>
            <a:off x="9217691" y="4548100"/>
            <a:ext cx="236538" cy="188913"/>
          </a:xfrm>
          <a:custGeom>
            <a:avLst/>
            <a:gdLst>
              <a:gd name="T0" fmla="*/ 79 w 83"/>
              <a:gd name="T1" fmla="*/ 38 h 66"/>
              <a:gd name="T2" fmla="*/ 78 w 83"/>
              <a:gd name="T3" fmla="*/ 39 h 66"/>
              <a:gd name="T4" fmla="*/ 78 w 83"/>
              <a:gd name="T5" fmla="*/ 39 h 66"/>
              <a:gd name="T6" fmla="*/ 77 w 83"/>
              <a:gd name="T7" fmla="*/ 39 h 66"/>
              <a:gd name="T8" fmla="*/ 41 w 83"/>
              <a:gd name="T9" fmla="*/ 9 h 66"/>
              <a:gd name="T10" fmla="*/ 6 w 83"/>
              <a:gd name="T11" fmla="*/ 39 h 66"/>
              <a:gd name="T12" fmla="*/ 5 w 83"/>
              <a:gd name="T13" fmla="*/ 39 h 66"/>
              <a:gd name="T14" fmla="*/ 4 w 83"/>
              <a:gd name="T15" fmla="*/ 38 h 66"/>
              <a:gd name="T16" fmla="*/ 0 w 83"/>
              <a:gd name="T17" fmla="*/ 35 h 66"/>
              <a:gd name="T18" fmla="*/ 1 w 83"/>
              <a:gd name="T19" fmla="*/ 32 h 66"/>
              <a:gd name="T20" fmla="*/ 37 w 83"/>
              <a:gd name="T21" fmla="*/ 2 h 66"/>
              <a:gd name="T22" fmla="*/ 45 w 83"/>
              <a:gd name="T23" fmla="*/ 2 h 66"/>
              <a:gd name="T24" fmla="*/ 58 w 83"/>
              <a:gd name="T25" fmla="*/ 12 h 66"/>
              <a:gd name="T26" fmla="*/ 58 w 83"/>
              <a:gd name="T27" fmla="*/ 2 h 66"/>
              <a:gd name="T28" fmla="*/ 59 w 83"/>
              <a:gd name="T29" fmla="*/ 0 h 66"/>
              <a:gd name="T30" fmla="*/ 69 w 83"/>
              <a:gd name="T31" fmla="*/ 0 h 66"/>
              <a:gd name="T32" fmla="*/ 71 w 83"/>
              <a:gd name="T33" fmla="*/ 2 h 66"/>
              <a:gd name="T34" fmla="*/ 71 w 83"/>
              <a:gd name="T35" fmla="*/ 23 h 66"/>
              <a:gd name="T36" fmla="*/ 82 w 83"/>
              <a:gd name="T37" fmla="*/ 32 h 66"/>
              <a:gd name="T38" fmla="*/ 82 w 83"/>
              <a:gd name="T39" fmla="*/ 35 h 66"/>
              <a:gd name="T40" fmla="*/ 79 w 83"/>
              <a:gd name="T41" fmla="*/ 38 h 66"/>
              <a:gd name="T42" fmla="*/ 71 w 83"/>
              <a:gd name="T43" fmla="*/ 63 h 66"/>
              <a:gd name="T44" fmla="*/ 68 w 83"/>
              <a:gd name="T45" fmla="*/ 66 h 66"/>
              <a:gd name="T46" fmla="*/ 48 w 83"/>
              <a:gd name="T47" fmla="*/ 66 h 66"/>
              <a:gd name="T48" fmla="*/ 48 w 83"/>
              <a:gd name="T49" fmla="*/ 46 h 66"/>
              <a:gd name="T50" fmla="*/ 35 w 83"/>
              <a:gd name="T51" fmla="*/ 46 h 66"/>
              <a:gd name="T52" fmla="*/ 35 w 83"/>
              <a:gd name="T53" fmla="*/ 66 h 66"/>
              <a:gd name="T54" fmla="*/ 15 w 83"/>
              <a:gd name="T55" fmla="*/ 66 h 66"/>
              <a:gd name="T56" fmla="*/ 12 w 83"/>
              <a:gd name="T57" fmla="*/ 63 h 66"/>
              <a:gd name="T58" fmla="*/ 12 w 83"/>
              <a:gd name="T59" fmla="*/ 38 h 66"/>
              <a:gd name="T60" fmla="*/ 12 w 83"/>
              <a:gd name="T61" fmla="*/ 38 h 66"/>
              <a:gd name="T62" fmla="*/ 41 w 83"/>
              <a:gd name="T63" fmla="*/ 14 h 66"/>
              <a:gd name="T64" fmla="*/ 71 w 83"/>
              <a:gd name="T65" fmla="*/ 38 h 66"/>
              <a:gd name="T66" fmla="*/ 71 w 83"/>
              <a:gd name="T67" fmla="*/ 38 h 66"/>
              <a:gd name="T68" fmla="*/ 71 w 83"/>
              <a:gd name="T69" fmla="*/ 63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3" h="66">
                <a:moveTo>
                  <a:pt x="79" y="38"/>
                </a:moveTo>
                <a:cubicBezTo>
                  <a:pt x="79" y="39"/>
                  <a:pt x="78" y="39"/>
                  <a:pt x="78" y="39"/>
                </a:cubicBezTo>
                <a:cubicBezTo>
                  <a:pt x="78" y="39"/>
                  <a:pt x="78" y="39"/>
                  <a:pt x="78" y="39"/>
                </a:cubicBezTo>
                <a:cubicBezTo>
                  <a:pt x="77" y="39"/>
                  <a:pt x="77" y="39"/>
                  <a:pt x="77" y="39"/>
                </a:cubicBezTo>
                <a:cubicBezTo>
                  <a:pt x="41" y="9"/>
                  <a:pt x="41" y="9"/>
                  <a:pt x="41" y="9"/>
                </a:cubicBezTo>
                <a:cubicBezTo>
                  <a:pt x="6" y="39"/>
                  <a:pt x="6" y="39"/>
                  <a:pt x="6" y="39"/>
                </a:cubicBezTo>
                <a:cubicBezTo>
                  <a:pt x="6" y="39"/>
                  <a:pt x="5" y="39"/>
                  <a:pt x="5" y="39"/>
                </a:cubicBezTo>
                <a:cubicBezTo>
                  <a:pt x="4" y="39"/>
                  <a:pt x="4" y="39"/>
                  <a:pt x="4" y="38"/>
                </a:cubicBezTo>
                <a:cubicBezTo>
                  <a:pt x="0" y="35"/>
                  <a:pt x="0" y="35"/>
                  <a:pt x="0" y="35"/>
                </a:cubicBezTo>
                <a:cubicBezTo>
                  <a:pt x="0" y="34"/>
                  <a:pt x="0" y="33"/>
                  <a:pt x="1" y="32"/>
                </a:cubicBezTo>
                <a:cubicBezTo>
                  <a:pt x="37" y="2"/>
                  <a:pt x="37" y="2"/>
                  <a:pt x="37" y="2"/>
                </a:cubicBezTo>
                <a:cubicBezTo>
                  <a:pt x="40" y="0"/>
                  <a:pt x="43" y="0"/>
                  <a:pt x="45" y="2"/>
                </a:cubicBezTo>
                <a:cubicBezTo>
                  <a:pt x="58" y="12"/>
                  <a:pt x="58" y="12"/>
                  <a:pt x="58" y="12"/>
                </a:cubicBezTo>
                <a:cubicBezTo>
                  <a:pt x="58" y="2"/>
                  <a:pt x="58" y="2"/>
                  <a:pt x="58" y="2"/>
                </a:cubicBezTo>
                <a:cubicBezTo>
                  <a:pt x="58" y="1"/>
                  <a:pt x="58" y="0"/>
                  <a:pt x="59" y="0"/>
                </a:cubicBezTo>
                <a:cubicBezTo>
                  <a:pt x="69" y="0"/>
                  <a:pt x="69" y="0"/>
                  <a:pt x="69" y="0"/>
                </a:cubicBezTo>
                <a:cubicBezTo>
                  <a:pt x="70" y="0"/>
                  <a:pt x="71" y="1"/>
                  <a:pt x="71" y="2"/>
                </a:cubicBezTo>
                <a:cubicBezTo>
                  <a:pt x="71" y="23"/>
                  <a:pt x="71" y="23"/>
                  <a:pt x="71" y="23"/>
                </a:cubicBezTo>
                <a:cubicBezTo>
                  <a:pt x="82" y="32"/>
                  <a:pt x="82" y="32"/>
                  <a:pt x="82" y="32"/>
                </a:cubicBezTo>
                <a:cubicBezTo>
                  <a:pt x="83" y="33"/>
                  <a:pt x="83" y="34"/>
                  <a:pt x="82" y="35"/>
                </a:cubicBezTo>
                <a:lnTo>
                  <a:pt x="79" y="38"/>
                </a:lnTo>
                <a:close/>
                <a:moveTo>
                  <a:pt x="71" y="63"/>
                </a:moveTo>
                <a:cubicBezTo>
                  <a:pt x="71" y="64"/>
                  <a:pt x="69" y="66"/>
                  <a:pt x="68" y="66"/>
                </a:cubicBezTo>
                <a:cubicBezTo>
                  <a:pt x="48" y="66"/>
                  <a:pt x="48" y="66"/>
                  <a:pt x="48" y="66"/>
                </a:cubicBezTo>
                <a:cubicBezTo>
                  <a:pt x="48" y="46"/>
                  <a:pt x="48" y="46"/>
                  <a:pt x="48" y="46"/>
                </a:cubicBezTo>
                <a:cubicBezTo>
                  <a:pt x="35" y="46"/>
                  <a:pt x="35" y="46"/>
                  <a:pt x="35" y="46"/>
                </a:cubicBezTo>
                <a:cubicBezTo>
                  <a:pt x="35" y="66"/>
                  <a:pt x="35" y="66"/>
                  <a:pt x="35" y="66"/>
                </a:cubicBezTo>
                <a:cubicBezTo>
                  <a:pt x="15" y="66"/>
                  <a:pt x="15" y="66"/>
                  <a:pt x="15" y="66"/>
                </a:cubicBezTo>
                <a:cubicBezTo>
                  <a:pt x="13" y="66"/>
                  <a:pt x="12" y="64"/>
                  <a:pt x="12" y="63"/>
                </a:cubicBezTo>
                <a:cubicBezTo>
                  <a:pt x="12" y="38"/>
                  <a:pt x="12" y="38"/>
                  <a:pt x="12" y="38"/>
                </a:cubicBezTo>
                <a:cubicBezTo>
                  <a:pt x="12" y="38"/>
                  <a:pt x="12" y="38"/>
                  <a:pt x="12" y="38"/>
                </a:cubicBezTo>
                <a:cubicBezTo>
                  <a:pt x="41" y="14"/>
                  <a:pt x="41" y="14"/>
                  <a:pt x="41" y="14"/>
                </a:cubicBezTo>
                <a:cubicBezTo>
                  <a:pt x="71" y="38"/>
                  <a:pt x="71" y="38"/>
                  <a:pt x="71" y="38"/>
                </a:cubicBezTo>
                <a:cubicBezTo>
                  <a:pt x="71" y="38"/>
                  <a:pt x="71" y="38"/>
                  <a:pt x="71" y="38"/>
                </a:cubicBezTo>
                <a:lnTo>
                  <a:pt x="71" y="6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61" name="Freeform 230"/>
          <p:cNvSpPr>
            <a:spLocks noEditPoints="1"/>
          </p:cNvSpPr>
          <p:nvPr/>
        </p:nvSpPr>
        <p:spPr bwMode="auto">
          <a:xfrm>
            <a:off x="6520887" y="1820463"/>
            <a:ext cx="204788" cy="233363"/>
          </a:xfrm>
          <a:custGeom>
            <a:avLst/>
            <a:gdLst>
              <a:gd name="T0" fmla="*/ 129 w 129"/>
              <a:gd name="T1" fmla="*/ 0 h 147"/>
              <a:gd name="T2" fmla="*/ 118 w 129"/>
              <a:gd name="T3" fmla="*/ 131 h 147"/>
              <a:gd name="T4" fmla="*/ 64 w 129"/>
              <a:gd name="T5" fmla="*/ 147 h 147"/>
              <a:gd name="T6" fmla="*/ 12 w 129"/>
              <a:gd name="T7" fmla="*/ 131 h 147"/>
              <a:gd name="T8" fmla="*/ 0 w 129"/>
              <a:gd name="T9" fmla="*/ 0 h 147"/>
              <a:gd name="T10" fmla="*/ 129 w 129"/>
              <a:gd name="T11" fmla="*/ 0 h 147"/>
              <a:gd name="T12" fmla="*/ 106 w 129"/>
              <a:gd name="T13" fmla="*/ 26 h 147"/>
              <a:gd name="T14" fmla="*/ 25 w 129"/>
              <a:gd name="T15" fmla="*/ 26 h 147"/>
              <a:gd name="T16" fmla="*/ 28 w 129"/>
              <a:gd name="T17" fmla="*/ 75 h 147"/>
              <a:gd name="T18" fmla="*/ 84 w 129"/>
              <a:gd name="T19" fmla="*/ 75 h 147"/>
              <a:gd name="T20" fmla="*/ 82 w 129"/>
              <a:gd name="T21" fmla="*/ 97 h 147"/>
              <a:gd name="T22" fmla="*/ 64 w 129"/>
              <a:gd name="T23" fmla="*/ 102 h 147"/>
              <a:gd name="T24" fmla="*/ 46 w 129"/>
              <a:gd name="T25" fmla="*/ 97 h 147"/>
              <a:gd name="T26" fmla="*/ 45 w 129"/>
              <a:gd name="T27" fmla="*/ 84 h 147"/>
              <a:gd name="T28" fmla="*/ 30 w 129"/>
              <a:gd name="T29" fmla="*/ 84 h 147"/>
              <a:gd name="T30" fmla="*/ 32 w 129"/>
              <a:gd name="T31" fmla="*/ 109 h 147"/>
              <a:gd name="T32" fmla="*/ 64 w 129"/>
              <a:gd name="T33" fmla="*/ 118 h 147"/>
              <a:gd name="T34" fmla="*/ 64 w 129"/>
              <a:gd name="T35" fmla="*/ 118 h 147"/>
              <a:gd name="T36" fmla="*/ 64 w 129"/>
              <a:gd name="T37" fmla="*/ 118 h 147"/>
              <a:gd name="T38" fmla="*/ 98 w 129"/>
              <a:gd name="T39" fmla="*/ 109 h 147"/>
              <a:gd name="T40" fmla="*/ 102 w 129"/>
              <a:gd name="T41" fmla="*/ 59 h 147"/>
              <a:gd name="T42" fmla="*/ 43 w 129"/>
              <a:gd name="T43" fmla="*/ 59 h 147"/>
              <a:gd name="T44" fmla="*/ 43 w 129"/>
              <a:gd name="T45" fmla="*/ 43 h 147"/>
              <a:gd name="T46" fmla="*/ 104 w 129"/>
              <a:gd name="T47" fmla="*/ 43 h 147"/>
              <a:gd name="T48" fmla="*/ 106 w 129"/>
              <a:gd name="T49" fmla="*/ 2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9" h="147">
                <a:moveTo>
                  <a:pt x="129" y="0"/>
                </a:moveTo>
                <a:lnTo>
                  <a:pt x="118" y="131"/>
                </a:lnTo>
                <a:lnTo>
                  <a:pt x="64" y="147"/>
                </a:lnTo>
                <a:lnTo>
                  <a:pt x="12" y="131"/>
                </a:lnTo>
                <a:lnTo>
                  <a:pt x="0" y="0"/>
                </a:lnTo>
                <a:lnTo>
                  <a:pt x="129" y="0"/>
                </a:lnTo>
                <a:close/>
                <a:moveTo>
                  <a:pt x="106" y="26"/>
                </a:moveTo>
                <a:lnTo>
                  <a:pt x="25" y="26"/>
                </a:lnTo>
                <a:lnTo>
                  <a:pt x="28" y="75"/>
                </a:lnTo>
                <a:lnTo>
                  <a:pt x="84" y="75"/>
                </a:lnTo>
                <a:lnTo>
                  <a:pt x="82" y="97"/>
                </a:lnTo>
                <a:lnTo>
                  <a:pt x="64" y="102"/>
                </a:lnTo>
                <a:lnTo>
                  <a:pt x="46" y="97"/>
                </a:lnTo>
                <a:lnTo>
                  <a:pt x="45" y="84"/>
                </a:lnTo>
                <a:lnTo>
                  <a:pt x="30" y="84"/>
                </a:lnTo>
                <a:lnTo>
                  <a:pt x="32" y="109"/>
                </a:lnTo>
                <a:lnTo>
                  <a:pt x="64" y="118"/>
                </a:lnTo>
                <a:lnTo>
                  <a:pt x="64" y="118"/>
                </a:lnTo>
                <a:lnTo>
                  <a:pt x="64" y="118"/>
                </a:lnTo>
                <a:lnTo>
                  <a:pt x="98" y="109"/>
                </a:lnTo>
                <a:lnTo>
                  <a:pt x="102" y="59"/>
                </a:lnTo>
                <a:lnTo>
                  <a:pt x="43" y="59"/>
                </a:lnTo>
                <a:lnTo>
                  <a:pt x="43" y="43"/>
                </a:lnTo>
                <a:lnTo>
                  <a:pt x="104" y="43"/>
                </a:lnTo>
                <a:lnTo>
                  <a:pt x="106" y="2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62" name="Freeform 255"/>
          <p:cNvSpPr>
            <a:spLocks noEditPoints="1"/>
          </p:cNvSpPr>
          <p:nvPr/>
        </p:nvSpPr>
        <p:spPr bwMode="auto">
          <a:xfrm rot="19271109">
            <a:off x="2325096" y="6384063"/>
            <a:ext cx="273062" cy="408154"/>
          </a:xfrm>
          <a:custGeom>
            <a:avLst/>
            <a:gdLst>
              <a:gd name="T0" fmla="*/ 48 w 53"/>
              <a:gd name="T1" fmla="*/ 37 h 79"/>
              <a:gd name="T2" fmla="*/ 39 w 53"/>
              <a:gd name="T3" fmla="*/ 51 h 79"/>
              <a:gd name="T4" fmla="*/ 41 w 53"/>
              <a:gd name="T5" fmla="*/ 56 h 79"/>
              <a:gd name="T6" fmla="*/ 40 w 53"/>
              <a:gd name="T7" fmla="*/ 59 h 79"/>
              <a:gd name="T8" fmla="*/ 41 w 53"/>
              <a:gd name="T9" fmla="*/ 62 h 79"/>
              <a:gd name="T10" fmla="*/ 39 w 53"/>
              <a:gd name="T11" fmla="*/ 66 h 79"/>
              <a:gd name="T12" fmla="*/ 40 w 53"/>
              <a:gd name="T13" fmla="*/ 69 h 79"/>
              <a:gd name="T14" fmla="*/ 34 w 53"/>
              <a:gd name="T15" fmla="*/ 74 h 79"/>
              <a:gd name="T16" fmla="*/ 27 w 53"/>
              <a:gd name="T17" fmla="*/ 79 h 79"/>
              <a:gd name="T18" fmla="*/ 19 w 53"/>
              <a:gd name="T19" fmla="*/ 74 h 79"/>
              <a:gd name="T20" fmla="*/ 14 w 53"/>
              <a:gd name="T21" fmla="*/ 69 h 79"/>
              <a:gd name="T22" fmla="*/ 14 w 53"/>
              <a:gd name="T23" fmla="*/ 66 h 79"/>
              <a:gd name="T24" fmla="*/ 12 w 53"/>
              <a:gd name="T25" fmla="*/ 62 h 79"/>
              <a:gd name="T26" fmla="*/ 13 w 53"/>
              <a:gd name="T27" fmla="*/ 59 h 79"/>
              <a:gd name="T28" fmla="*/ 12 w 53"/>
              <a:gd name="T29" fmla="*/ 56 h 79"/>
              <a:gd name="T30" fmla="*/ 14 w 53"/>
              <a:gd name="T31" fmla="*/ 51 h 79"/>
              <a:gd name="T32" fmla="*/ 6 w 53"/>
              <a:gd name="T33" fmla="*/ 37 h 79"/>
              <a:gd name="T34" fmla="*/ 0 w 53"/>
              <a:gd name="T35" fmla="*/ 23 h 79"/>
              <a:gd name="T36" fmla="*/ 27 w 53"/>
              <a:gd name="T37" fmla="*/ 0 h 79"/>
              <a:gd name="T38" fmla="*/ 53 w 53"/>
              <a:gd name="T39" fmla="*/ 23 h 79"/>
              <a:gd name="T40" fmla="*/ 48 w 53"/>
              <a:gd name="T41" fmla="*/ 37 h 79"/>
              <a:gd name="T42" fmla="*/ 27 w 53"/>
              <a:gd name="T43" fmla="*/ 7 h 79"/>
              <a:gd name="T44" fmla="*/ 7 w 53"/>
              <a:gd name="T45" fmla="*/ 23 h 79"/>
              <a:gd name="T46" fmla="*/ 10 w 53"/>
              <a:gd name="T47" fmla="*/ 32 h 79"/>
              <a:gd name="T48" fmla="*/ 14 w 53"/>
              <a:gd name="T49" fmla="*/ 35 h 79"/>
              <a:gd name="T50" fmla="*/ 21 w 53"/>
              <a:gd name="T51" fmla="*/ 51 h 79"/>
              <a:gd name="T52" fmla="*/ 32 w 53"/>
              <a:gd name="T53" fmla="*/ 51 h 79"/>
              <a:gd name="T54" fmla="*/ 40 w 53"/>
              <a:gd name="T55" fmla="*/ 35 h 79"/>
              <a:gd name="T56" fmla="*/ 43 w 53"/>
              <a:gd name="T57" fmla="*/ 32 h 79"/>
              <a:gd name="T58" fmla="*/ 46 w 53"/>
              <a:gd name="T59" fmla="*/ 23 h 79"/>
              <a:gd name="T60" fmla="*/ 27 w 53"/>
              <a:gd name="T61" fmla="*/ 7 h 79"/>
              <a:gd name="T62" fmla="*/ 36 w 53"/>
              <a:gd name="T63" fmla="*/ 25 h 79"/>
              <a:gd name="T64" fmla="*/ 35 w 53"/>
              <a:gd name="T65" fmla="*/ 23 h 79"/>
              <a:gd name="T66" fmla="*/ 27 w 53"/>
              <a:gd name="T67" fmla="*/ 18 h 79"/>
              <a:gd name="T68" fmla="*/ 25 w 53"/>
              <a:gd name="T69" fmla="*/ 16 h 79"/>
              <a:gd name="T70" fmla="*/ 27 w 53"/>
              <a:gd name="T71" fmla="*/ 15 h 79"/>
              <a:gd name="T72" fmla="*/ 38 w 53"/>
              <a:gd name="T73" fmla="*/ 23 h 79"/>
              <a:gd name="T74" fmla="*/ 36 w 53"/>
              <a:gd name="T75" fmla="*/ 25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3" h="79">
                <a:moveTo>
                  <a:pt x="48" y="37"/>
                </a:moveTo>
                <a:cubicBezTo>
                  <a:pt x="44" y="40"/>
                  <a:pt x="39" y="46"/>
                  <a:pt x="39" y="51"/>
                </a:cubicBezTo>
                <a:cubicBezTo>
                  <a:pt x="40" y="52"/>
                  <a:pt x="41" y="54"/>
                  <a:pt x="41" y="56"/>
                </a:cubicBezTo>
                <a:cubicBezTo>
                  <a:pt x="41" y="57"/>
                  <a:pt x="41" y="58"/>
                  <a:pt x="40" y="59"/>
                </a:cubicBezTo>
                <a:cubicBezTo>
                  <a:pt x="41" y="60"/>
                  <a:pt x="41" y="61"/>
                  <a:pt x="41" y="62"/>
                </a:cubicBezTo>
                <a:cubicBezTo>
                  <a:pt x="41" y="64"/>
                  <a:pt x="41" y="65"/>
                  <a:pt x="39" y="66"/>
                </a:cubicBezTo>
                <a:cubicBezTo>
                  <a:pt x="39" y="67"/>
                  <a:pt x="40" y="68"/>
                  <a:pt x="40" y="69"/>
                </a:cubicBezTo>
                <a:cubicBezTo>
                  <a:pt x="40" y="72"/>
                  <a:pt x="37" y="74"/>
                  <a:pt x="34" y="74"/>
                </a:cubicBezTo>
                <a:cubicBezTo>
                  <a:pt x="33" y="77"/>
                  <a:pt x="30" y="79"/>
                  <a:pt x="27" y="79"/>
                </a:cubicBezTo>
                <a:cubicBezTo>
                  <a:pt x="23" y="79"/>
                  <a:pt x="20" y="77"/>
                  <a:pt x="19" y="74"/>
                </a:cubicBezTo>
                <a:cubicBezTo>
                  <a:pt x="16" y="74"/>
                  <a:pt x="14" y="72"/>
                  <a:pt x="14" y="69"/>
                </a:cubicBezTo>
                <a:cubicBezTo>
                  <a:pt x="14" y="68"/>
                  <a:pt x="14" y="67"/>
                  <a:pt x="14" y="66"/>
                </a:cubicBezTo>
                <a:cubicBezTo>
                  <a:pt x="13" y="65"/>
                  <a:pt x="12" y="64"/>
                  <a:pt x="12" y="62"/>
                </a:cubicBezTo>
                <a:cubicBezTo>
                  <a:pt x="12" y="61"/>
                  <a:pt x="12" y="60"/>
                  <a:pt x="13" y="59"/>
                </a:cubicBezTo>
                <a:cubicBezTo>
                  <a:pt x="12" y="58"/>
                  <a:pt x="12" y="57"/>
                  <a:pt x="12" y="56"/>
                </a:cubicBezTo>
                <a:cubicBezTo>
                  <a:pt x="12" y="54"/>
                  <a:pt x="13" y="52"/>
                  <a:pt x="14" y="51"/>
                </a:cubicBezTo>
                <a:cubicBezTo>
                  <a:pt x="14" y="46"/>
                  <a:pt x="9" y="40"/>
                  <a:pt x="6" y="37"/>
                </a:cubicBezTo>
                <a:cubicBezTo>
                  <a:pt x="2" y="33"/>
                  <a:pt x="0" y="28"/>
                  <a:pt x="0" y="23"/>
                </a:cubicBezTo>
                <a:cubicBezTo>
                  <a:pt x="0" y="9"/>
                  <a:pt x="14" y="0"/>
                  <a:pt x="27" y="0"/>
                </a:cubicBezTo>
                <a:cubicBezTo>
                  <a:pt x="40" y="0"/>
                  <a:pt x="53" y="9"/>
                  <a:pt x="53" y="23"/>
                </a:cubicBezTo>
                <a:cubicBezTo>
                  <a:pt x="53" y="28"/>
                  <a:pt x="51" y="33"/>
                  <a:pt x="48" y="37"/>
                </a:cubicBezTo>
                <a:close/>
                <a:moveTo>
                  <a:pt x="27" y="7"/>
                </a:moveTo>
                <a:cubicBezTo>
                  <a:pt x="17" y="7"/>
                  <a:pt x="7" y="13"/>
                  <a:pt x="7" y="23"/>
                </a:cubicBezTo>
                <a:cubicBezTo>
                  <a:pt x="7" y="26"/>
                  <a:pt x="8" y="30"/>
                  <a:pt x="10" y="32"/>
                </a:cubicBezTo>
                <a:cubicBezTo>
                  <a:pt x="11" y="33"/>
                  <a:pt x="13" y="34"/>
                  <a:pt x="14" y="35"/>
                </a:cubicBezTo>
                <a:cubicBezTo>
                  <a:pt x="17" y="40"/>
                  <a:pt x="20" y="45"/>
                  <a:pt x="21" y="51"/>
                </a:cubicBezTo>
                <a:cubicBezTo>
                  <a:pt x="32" y="51"/>
                  <a:pt x="32" y="51"/>
                  <a:pt x="32" y="51"/>
                </a:cubicBezTo>
                <a:cubicBezTo>
                  <a:pt x="33" y="45"/>
                  <a:pt x="36" y="40"/>
                  <a:pt x="40" y="35"/>
                </a:cubicBezTo>
                <a:cubicBezTo>
                  <a:pt x="41" y="34"/>
                  <a:pt x="42" y="33"/>
                  <a:pt x="43" y="32"/>
                </a:cubicBezTo>
                <a:cubicBezTo>
                  <a:pt x="45" y="30"/>
                  <a:pt x="46" y="26"/>
                  <a:pt x="46" y="23"/>
                </a:cubicBezTo>
                <a:cubicBezTo>
                  <a:pt x="46" y="13"/>
                  <a:pt x="36" y="7"/>
                  <a:pt x="27" y="7"/>
                </a:cubicBezTo>
                <a:close/>
                <a:moveTo>
                  <a:pt x="36" y="25"/>
                </a:moveTo>
                <a:cubicBezTo>
                  <a:pt x="36" y="25"/>
                  <a:pt x="35" y="24"/>
                  <a:pt x="35" y="23"/>
                </a:cubicBezTo>
                <a:cubicBezTo>
                  <a:pt x="35" y="19"/>
                  <a:pt x="29" y="18"/>
                  <a:pt x="27" y="18"/>
                </a:cubicBezTo>
                <a:cubicBezTo>
                  <a:pt x="26" y="18"/>
                  <a:pt x="25" y="17"/>
                  <a:pt x="25" y="16"/>
                </a:cubicBezTo>
                <a:cubicBezTo>
                  <a:pt x="25" y="15"/>
                  <a:pt x="26" y="15"/>
                  <a:pt x="27" y="15"/>
                </a:cubicBezTo>
                <a:cubicBezTo>
                  <a:pt x="31" y="15"/>
                  <a:pt x="38" y="17"/>
                  <a:pt x="38" y="23"/>
                </a:cubicBezTo>
                <a:cubicBezTo>
                  <a:pt x="38" y="24"/>
                  <a:pt x="37" y="25"/>
                  <a:pt x="36" y="25"/>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63" name="Freeform 264"/>
          <p:cNvSpPr>
            <a:spLocks noEditPoints="1"/>
          </p:cNvSpPr>
          <p:nvPr/>
        </p:nvSpPr>
        <p:spPr bwMode="auto">
          <a:xfrm>
            <a:off x="5899595" y="3410316"/>
            <a:ext cx="147638" cy="257175"/>
          </a:xfrm>
          <a:custGeom>
            <a:avLst/>
            <a:gdLst>
              <a:gd name="T0" fmla="*/ 52 w 52"/>
              <a:gd name="T1" fmla="*/ 56 h 90"/>
              <a:gd name="T2" fmla="*/ 47 w 52"/>
              <a:gd name="T3" fmla="*/ 61 h 90"/>
              <a:gd name="T4" fmla="*/ 42 w 52"/>
              <a:gd name="T5" fmla="*/ 56 h 90"/>
              <a:gd name="T6" fmla="*/ 42 w 52"/>
              <a:gd name="T7" fmla="*/ 38 h 90"/>
              <a:gd name="T8" fmla="*/ 39 w 52"/>
              <a:gd name="T9" fmla="*/ 38 h 90"/>
              <a:gd name="T10" fmla="*/ 39 w 52"/>
              <a:gd name="T11" fmla="*/ 84 h 90"/>
              <a:gd name="T12" fmla="*/ 33 w 52"/>
              <a:gd name="T13" fmla="*/ 90 h 90"/>
              <a:gd name="T14" fmla="*/ 28 w 52"/>
              <a:gd name="T15" fmla="*/ 84 h 90"/>
              <a:gd name="T16" fmla="*/ 28 w 52"/>
              <a:gd name="T17" fmla="*/ 61 h 90"/>
              <a:gd name="T18" fmla="*/ 24 w 52"/>
              <a:gd name="T19" fmla="*/ 61 h 90"/>
              <a:gd name="T20" fmla="*/ 24 w 52"/>
              <a:gd name="T21" fmla="*/ 84 h 90"/>
              <a:gd name="T22" fmla="*/ 19 w 52"/>
              <a:gd name="T23" fmla="*/ 90 h 90"/>
              <a:gd name="T24" fmla="*/ 13 w 52"/>
              <a:gd name="T25" fmla="*/ 84 h 90"/>
              <a:gd name="T26" fmla="*/ 13 w 52"/>
              <a:gd name="T27" fmla="*/ 38 h 90"/>
              <a:gd name="T28" fmla="*/ 10 w 52"/>
              <a:gd name="T29" fmla="*/ 38 h 90"/>
              <a:gd name="T30" fmla="*/ 10 w 52"/>
              <a:gd name="T31" fmla="*/ 56 h 90"/>
              <a:gd name="T32" fmla="*/ 5 w 52"/>
              <a:gd name="T33" fmla="*/ 61 h 90"/>
              <a:gd name="T34" fmla="*/ 0 w 52"/>
              <a:gd name="T35" fmla="*/ 56 h 90"/>
              <a:gd name="T36" fmla="*/ 0 w 52"/>
              <a:gd name="T37" fmla="*/ 34 h 90"/>
              <a:gd name="T38" fmla="*/ 10 w 52"/>
              <a:gd name="T39" fmla="*/ 25 h 90"/>
              <a:gd name="T40" fmla="*/ 42 w 52"/>
              <a:gd name="T41" fmla="*/ 25 h 90"/>
              <a:gd name="T42" fmla="*/ 52 w 52"/>
              <a:gd name="T43" fmla="*/ 34 h 90"/>
              <a:gd name="T44" fmla="*/ 52 w 52"/>
              <a:gd name="T45" fmla="*/ 56 h 90"/>
              <a:gd name="T46" fmla="*/ 26 w 52"/>
              <a:gd name="T47" fmla="*/ 23 h 90"/>
              <a:gd name="T48" fmla="*/ 14 w 52"/>
              <a:gd name="T49" fmla="*/ 12 h 90"/>
              <a:gd name="T50" fmla="*/ 26 w 52"/>
              <a:gd name="T51" fmla="*/ 0 h 90"/>
              <a:gd name="T52" fmla="*/ 37 w 52"/>
              <a:gd name="T53" fmla="*/ 12 h 90"/>
              <a:gd name="T54" fmla="*/ 26 w 52"/>
              <a:gd name="T55" fmla="*/ 2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2" h="90">
                <a:moveTo>
                  <a:pt x="52" y="56"/>
                </a:moveTo>
                <a:cubicBezTo>
                  <a:pt x="52" y="58"/>
                  <a:pt x="50" y="61"/>
                  <a:pt x="47" y="61"/>
                </a:cubicBezTo>
                <a:cubicBezTo>
                  <a:pt x="45" y="61"/>
                  <a:pt x="42" y="58"/>
                  <a:pt x="42" y="56"/>
                </a:cubicBezTo>
                <a:cubicBezTo>
                  <a:pt x="42" y="38"/>
                  <a:pt x="42" y="38"/>
                  <a:pt x="42" y="38"/>
                </a:cubicBezTo>
                <a:cubicBezTo>
                  <a:pt x="39" y="38"/>
                  <a:pt x="39" y="38"/>
                  <a:pt x="39" y="38"/>
                </a:cubicBezTo>
                <a:cubicBezTo>
                  <a:pt x="39" y="84"/>
                  <a:pt x="39" y="84"/>
                  <a:pt x="39" y="84"/>
                </a:cubicBezTo>
                <a:cubicBezTo>
                  <a:pt x="39" y="88"/>
                  <a:pt x="36" y="90"/>
                  <a:pt x="33" y="90"/>
                </a:cubicBezTo>
                <a:cubicBezTo>
                  <a:pt x="30" y="90"/>
                  <a:pt x="28" y="88"/>
                  <a:pt x="28" y="84"/>
                </a:cubicBezTo>
                <a:cubicBezTo>
                  <a:pt x="28" y="61"/>
                  <a:pt x="28" y="61"/>
                  <a:pt x="28" y="61"/>
                </a:cubicBezTo>
                <a:cubicBezTo>
                  <a:pt x="24" y="61"/>
                  <a:pt x="24" y="61"/>
                  <a:pt x="24" y="61"/>
                </a:cubicBezTo>
                <a:cubicBezTo>
                  <a:pt x="24" y="84"/>
                  <a:pt x="24" y="84"/>
                  <a:pt x="24" y="84"/>
                </a:cubicBezTo>
                <a:cubicBezTo>
                  <a:pt x="24" y="88"/>
                  <a:pt x="22" y="90"/>
                  <a:pt x="19" y="90"/>
                </a:cubicBezTo>
                <a:cubicBezTo>
                  <a:pt x="15" y="90"/>
                  <a:pt x="13" y="88"/>
                  <a:pt x="13" y="84"/>
                </a:cubicBezTo>
                <a:cubicBezTo>
                  <a:pt x="13" y="38"/>
                  <a:pt x="13" y="38"/>
                  <a:pt x="13" y="38"/>
                </a:cubicBezTo>
                <a:cubicBezTo>
                  <a:pt x="10" y="38"/>
                  <a:pt x="10" y="38"/>
                  <a:pt x="10" y="38"/>
                </a:cubicBezTo>
                <a:cubicBezTo>
                  <a:pt x="10" y="56"/>
                  <a:pt x="10" y="56"/>
                  <a:pt x="10" y="56"/>
                </a:cubicBezTo>
                <a:cubicBezTo>
                  <a:pt x="10" y="58"/>
                  <a:pt x="7" y="61"/>
                  <a:pt x="5" y="61"/>
                </a:cubicBezTo>
                <a:cubicBezTo>
                  <a:pt x="2" y="61"/>
                  <a:pt x="0" y="58"/>
                  <a:pt x="0" y="56"/>
                </a:cubicBezTo>
                <a:cubicBezTo>
                  <a:pt x="0" y="34"/>
                  <a:pt x="0" y="34"/>
                  <a:pt x="0" y="34"/>
                </a:cubicBezTo>
                <a:cubicBezTo>
                  <a:pt x="0" y="29"/>
                  <a:pt x="4" y="25"/>
                  <a:pt x="10" y="25"/>
                </a:cubicBezTo>
                <a:cubicBezTo>
                  <a:pt x="42" y="25"/>
                  <a:pt x="42" y="25"/>
                  <a:pt x="42" y="25"/>
                </a:cubicBezTo>
                <a:cubicBezTo>
                  <a:pt x="48" y="25"/>
                  <a:pt x="52" y="29"/>
                  <a:pt x="52" y="34"/>
                </a:cubicBezTo>
                <a:lnTo>
                  <a:pt x="52" y="56"/>
                </a:lnTo>
                <a:close/>
                <a:moveTo>
                  <a:pt x="26" y="23"/>
                </a:moveTo>
                <a:cubicBezTo>
                  <a:pt x="20" y="23"/>
                  <a:pt x="14" y="18"/>
                  <a:pt x="14" y="12"/>
                </a:cubicBezTo>
                <a:cubicBezTo>
                  <a:pt x="14" y="5"/>
                  <a:pt x="20" y="0"/>
                  <a:pt x="26" y="0"/>
                </a:cubicBezTo>
                <a:cubicBezTo>
                  <a:pt x="32" y="0"/>
                  <a:pt x="37" y="5"/>
                  <a:pt x="37" y="12"/>
                </a:cubicBezTo>
                <a:cubicBezTo>
                  <a:pt x="37" y="18"/>
                  <a:pt x="32" y="23"/>
                  <a:pt x="26" y="2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64" name="Freeform 270"/>
          <p:cNvSpPr>
            <a:spLocks noEditPoints="1"/>
          </p:cNvSpPr>
          <p:nvPr/>
        </p:nvSpPr>
        <p:spPr bwMode="auto">
          <a:xfrm>
            <a:off x="6961101" y="2420349"/>
            <a:ext cx="168275" cy="244475"/>
          </a:xfrm>
          <a:custGeom>
            <a:avLst/>
            <a:gdLst>
              <a:gd name="T0" fmla="*/ 59 w 59"/>
              <a:gd name="T1" fmla="*/ 43 h 86"/>
              <a:gd name="T2" fmla="*/ 33 w 59"/>
              <a:gd name="T3" fmla="*/ 72 h 86"/>
              <a:gd name="T4" fmla="*/ 33 w 59"/>
              <a:gd name="T5" fmla="*/ 79 h 86"/>
              <a:gd name="T6" fmla="*/ 46 w 59"/>
              <a:gd name="T7" fmla="*/ 79 h 86"/>
              <a:gd name="T8" fmla="*/ 49 w 59"/>
              <a:gd name="T9" fmla="*/ 82 h 86"/>
              <a:gd name="T10" fmla="*/ 46 w 59"/>
              <a:gd name="T11" fmla="*/ 86 h 86"/>
              <a:gd name="T12" fmla="*/ 13 w 59"/>
              <a:gd name="T13" fmla="*/ 86 h 86"/>
              <a:gd name="T14" fmla="*/ 10 w 59"/>
              <a:gd name="T15" fmla="*/ 82 h 86"/>
              <a:gd name="T16" fmla="*/ 13 w 59"/>
              <a:gd name="T17" fmla="*/ 79 h 86"/>
              <a:gd name="T18" fmla="*/ 26 w 59"/>
              <a:gd name="T19" fmla="*/ 79 h 86"/>
              <a:gd name="T20" fmla="*/ 26 w 59"/>
              <a:gd name="T21" fmla="*/ 72 h 86"/>
              <a:gd name="T22" fmla="*/ 0 w 59"/>
              <a:gd name="T23" fmla="*/ 43 h 86"/>
              <a:gd name="T24" fmla="*/ 0 w 59"/>
              <a:gd name="T25" fmla="*/ 36 h 86"/>
              <a:gd name="T26" fmla="*/ 3 w 59"/>
              <a:gd name="T27" fmla="*/ 33 h 86"/>
              <a:gd name="T28" fmla="*/ 7 w 59"/>
              <a:gd name="T29" fmla="*/ 36 h 86"/>
              <a:gd name="T30" fmla="*/ 7 w 59"/>
              <a:gd name="T31" fmla="*/ 43 h 86"/>
              <a:gd name="T32" fmla="*/ 30 w 59"/>
              <a:gd name="T33" fmla="*/ 66 h 86"/>
              <a:gd name="T34" fmla="*/ 53 w 59"/>
              <a:gd name="T35" fmla="*/ 43 h 86"/>
              <a:gd name="T36" fmla="*/ 53 w 59"/>
              <a:gd name="T37" fmla="*/ 36 h 86"/>
              <a:gd name="T38" fmla="*/ 56 w 59"/>
              <a:gd name="T39" fmla="*/ 33 h 86"/>
              <a:gd name="T40" fmla="*/ 59 w 59"/>
              <a:gd name="T41" fmla="*/ 36 h 86"/>
              <a:gd name="T42" fmla="*/ 59 w 59"/>
              <a:gd name="T43" fmla="*/ 43 h 86"/>
              <a:gd name="T44" fmla="*/ 46 w 59"/>
              <a:gd name="T45" fmla="*/ 43 h 86"/>
              <a:gd name="T46" fmla="*/ 30 w 59"/>
              <a:gd name="T47" fmla="*/ 59 h 86"/>
              <a:gd name="T48" fmla="*/ 13 w 59"/>
              <a:gd name="T49" fmla="*/ 43 h 86"/>
              <a:gd name="T50" fmla="*/ 13 w 59"/>
              <a:gd name="T51" fmla="*/ 17 h 86"/>
              <a:gd name="T52" fmla="*/ 30 w 59"/>
              <a:gd name="T53" fmla="*/ 0 h 86"/>
              <a:gd name="T54" fmla="*/ 46 w 59"/>
              <a:gd name="T55" fmla="*/ 17 h 86"/>
              <a:gd name="T56" fmla="*/ 46 w 59"/>
              <a:gd name="T57" fmla="*/ 4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9" h="86">
                <a:moveTo>
                  <a:pt x="59" y="43"/>
                </a:moveTo>
                <a:cubicBezTo>
                  <a:pt x="59" y="58"/>
                  <a:pt x="48" y="71"/>
                  <a:pt x="33" y="72"/>
                </a:cubicBezTo>
                <a:cubicBezTo>
                  <a:pt x="33" y="79"/>
                  <a:pt x="33" y="79"/>
                  <a:pt x="33" y="79"/>
                </a:cubicBezTo>
                <a:cubicBezTo>
                  <a:pt x="46" y="79"/>
                  <a:pt x="46" y="79"/>
                  <a:pt x="46" y="79"/>
                </a:cubicBezTo>
                <a:cubicBezTo>
                  <a:pt x="48" y="79"/>
                  <a:pt x="49" y="80"/>
                  <a:pt x="49" y="82"/>
                </a:cubicBezTo>
                <a:cubicBezTo>
                  <a:pt x="49" y="84"/>
                  <a:pt x="48" y="86"/>
                  <a:pt x="46" y="86"/>
                </a:cubicBezTo>
                <a:cubicBezTo>
                  <a:pt x="13" y="86"/>
                  <a:pt x="13" y="86"/>
                  <a:pt x="13" y="86"/>
                </a:cubicBezTo>
                <a:cubicBezTo>
                  <a:pt x="11" y="86"/>
                  <a:pt x="10" y="84"/>
                  <a:pt x="10" y="82"/>
                </a:cubicBezTo>
                <a:cubicBezTo>
                  <a:pt x="10" y="80"/>
                  <a:pt x="11" y="79"/>
                  <a:pt x="13" y="79"/>
                </a:cubicBezTo>
                <a:cubicBezTo>
                  <a:pt x="26" y="79"/>
                  <a:pt x="26" y="79"/>
                  <a:pt x="26" y="79"/>
                </a:cubicBezTo>
                <a:cubicBezTo>
                  <a:pt x="26" y="72"/>
                  <a:pt x="26" y="72"/>
                  <a:pt x="26" y="72"/>
                </a:cubicBezTo>
                <a:cubicBezTo>
                  <a:pt x="12" y="71"/>
                  <a:pt x="0" y="58"/>
                  <a:pt x="0" y="43"/>
                </a:cubicBezTo>
                <a:cubicBezTo>
                  <a:pt x="0" y="36"/>
                  <a:pt x="0" y="36"/>
                  <a:pt x="0" y="36"/>
                </a:cubicBezTo>
                <a:cubicBezTo>
                  <a:pt x="0" y="35"/>
                  <a:pt x="2" y="33"/>
                  <a:pt x="3" y="33"/>
                </a:cubicBezTo>
                <a:cubicBezTo>
                  <a:pt x="5" y="33"/>
                  <a:pt x="7" y="35"/>
                  <a:pt x="7" y="36"/>
                </a:cubicBezTo>
                <a:cubicBezTo>
                  <a:pt x="7" y="43"/>
                  <a:pt x="7" y="43"/>
                  <a:pt x="7" y="43"/>
                </a:cubicBezTo>
                <a:cubicBezTo>
                  <a:pt x="7" y="56"/>
                  <a:pt x="17" y="66"/>
                  <a:pt x="30" y="66"/>
                </a:cubicBezTo>
                <a:cubicBezTo>
                  <a:pt x="42" y="66"/>
                  <a:pt x="53" y="56"/>
                  <a:pt x="53" y="43"/>
                </a:cubicBezTo>
                <a:cubicBezTo>
                  <a:pt x="53" y="36"/>
                  <a:pt x="53" y="36"/>
                  <a:pt x="53" y="36"/>
                </a:cubicBezTo>
                <a:cubicBezTo>
                  <a:pt x="53" y="35"/>
                  <a:pt x="54" y="33"/>
                  <a:pt x="56" y="33"/>
                </a:cubicBezTo>
                <a:cubicBezTo>
                  <a:pt x="58" y="33"/>
                  <a:pt x="59" y="35"/>
                  <a:pt x="59" y="36"/>
                </a:cubicBezTo>
                <a:lnTo>
                  <a:pt x="59" y="43"/>
                </a:lnTo>
                <a:close/>
                <a:moveTo>
                  <a:pt x="46" y="43"/>
                </a:moveTo>
                <a:cubicBezTo>
                  <a:pt x="46" y="52"/>
                  <a:pt x="39" y="59"/>
                  <a:pt x="30" y="59"/>
                </a:cubicBezTo>
                <a:cubicBezTo>
                  <a:pt x="21" y="59"/>
                  <a:pt x="13" y="52"/>
                  <a:pt x="13" y="43"/>
                </a:cubicBezTo>
                <a:cubicBezTo>
                  <a:pt x="13" y="17"/>
                  <a:pt x="13" y="17"/>
                  <a:pt x="13" y="17"/>
                </a:cubicBezTo>
                <a:cubicBezTo>
                  <a:pt x="13" y="8"/>
                  <a:pt x="21" y="0"/>
                  <a:pt x="30" y="0"/>
                </a:cubicBezTo>
                <a:cubicBezTo>
                  <a:pt x="39" y="0"/>
                  <a:pt x="46" y="8"/>
                  <a:pt x="46" y="17"/>
                </a:cubicBezTo>
                <a:lnTo>
                  <a:pt x="46" y="4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65" name="Freeform 275"/>
          <p:cNvSpPr>
            <a:spLocks noEditPoints="1"/>
          </p:cNvSpPr>
          <p:nvPr/>
        </p:nvSpPr>
        <p:spPr bwMode="auto">
          <a:xfrm>
            <a:off x="7054632" y="5068514"/>
            <a:ext cx="244644" cy="163865"/>
          </a:xfrm>
          <a:custGeom>
            <a:avLst/>
            <a:gdLst>
              <a:gd name="T0" fmla="*/ 117 w 118"/>
              <a:gd name="T1" fmla="*/ 21 h 79"/>
              <a:gd name="T2" fmla="*/ 60 w 118"/>
              <a:gd name="T3" fmla="*/ 39 h 79"/>
              <a:gd name="T4" fmla="*/ 59 w 118"/>
              <a:gd name="T5" fmla="*/ 39 h 79"/>
              <a:gd name="T6" fmla="*/ 59 w 118"/>
              <a:gd name="T7" fmla="*/ 39 h 79"/>
              <a:gd name="T8" fmla="*/ 25 w 118"/>
              <a:gd name="T9" fmla="*/ 29 h 79"/>
              <a:gd name="T10" fmla="*/ 20 w 118"/>
              <a:gd name="T11" fmla="*/ 43 h 79"/>
              <a:gd name="T12" fmla="*/ 23 w 118"/>
              <a:gd name="T13" fmla="*/ 49 h 79"/>
              <a:gd name="T14" fmla="*/ 20 w 118"/>
              <a:gd name="T15" fmla="*/ 55 h 79"/>
              <a:gd name="T16" fmla="*/ 23 w 118"/>
              <a:gd name="T17" fmla="*/ 77 h 79"/>
              <a:gd name="T18" fmla="*/ 23 w 118"/>
              <a:gd name="T19" fmla="*/ 78 h 79"/>
              <a:gd name="T20" fmla="*/ 21 w 118"/>
              <a:gd name="T21" fmla="*/ 79 h 79"/>
              <a:gd name="T22" fmla="*/ 11 w 118"/>
              <a:gd name="T23" fmla="*/ 79 h 79"/>
              <a:gd name="T24" fmla="*/ 10 w 118"/>
              <a:gd name="T25" fmla="*/ 78 h 79"/>
              <a:gd name="T26" fmla="*/ 10 w 118"/>
              <a:gd name="T27" fmla="*/ 77 h 79"/>
              <a:gd name="T28" fmla="*/ 13 w 118"/>
              <a:gd name="T29" fmla="*/ 55 h 79"/>
              <a:gd name="T30" fmla="*/ 10 w 118"/>
              <a:gd name="T31" fmla="*/ 49 h 79"/>
              <a:gd name="T32" fmla="*/ 13 w 118"/>
              <a:gd name="T33" fmla="*/ 43 h 79"/>
              <a:gd name="T34" fmla="*/ 18 w 118"/>
              <a:gd name="T35" fmla="*/ 27 h 79"/>
              <a:gd name="T36" fmla="*/ 1 w 118"/>
              <a:gd name="T37" fmla="*/ 21 h 79"/>
              <a:gd name="T38" fmla="*/ 0 w 118"/>
              <a:gd name="T39" fmla="*/ 20 h 79"/>
              <a:gd name="T40" fmla="*/ 1 w 118"/>
              <a:gd name="T41" fmla="*/ 18 h 79"/>
              <a:gd name="T42" fmla="*/ 59 w 118"/>
              <a:gd name="T43" fmla="*/ 0 h 79"/>
              <a:gd name="T44" fmla="*/ 59 w 118"/>
              <a:gd name="T45" fmla="*/ 0 h 79"/>
              <a:gd name="T46" fmla="*/ 60 w 118"/>
              <a:gd name="T47" fmla="*/ 0 h 79"/>
              <a:gd name="T48" fmla="*/ 117 w 118"/>
              <a:gd name="T49" fmla="*/ 18 h 79"/>
              <a:gd name="T50" fmla="*/ 118 w 118"/>
              <a:gd name="T51" fmla="*/ 20 h 79"/>
              <a:gd name="T52" fmla="*/ 117 w 118"/>
              <a:gd name="T53" fmla="*/ 21 h 79"/>
              <a:gd name="T54" fmla="*/ 92 w 118"/>
              <a:gd name="T55" fmla="*/ 52 h 79"/>
              <a:gd name="T56" fmla="*/ 59 w 118"/>
              <a:gd name="T57" fmla="*/ 65 h 79"/>
              <a:gd name="T58" fmla="*/ 26 w 118"/>
              <a:gd name="T59" fmla="*/ 52 h 79"/>
              <a:gd name="T60" fmla="*/ 27 w 118"/>
              <a:gd name="T61" fmla="*/ 36 h 79"/>
              <a:gd name="T62" fmla="*/ 57 w 118"/>
              <a:gd name="T63" fmla="*/ 45 h 79"/>
              <a:gd name="T64" fmla="*/ 59 w 118"/>
              <a:gd name="T65" fmla="*/ 46 h 79"/>
              <a:gd name="T66" fmla="*/ 62 w 118"/>
              <a:gd name="T67" fmla="*/ 45 h 79"/>
              <a:gd name="T68" fmla="*/ 91 w 118"/>
              <a:gd name="T69" fmla="*/ 36 h 79"/>
              <a:gd name="T70" fmla="*/ 92 w 118"/>
              <a:gd name="T71" fmla="*/ 5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8" h="79">
                <a:moveTo>
                  <a:pt x="117" y="21"/>
                </a:moveTo>
                <a:cubicBezTo>
                  <a:pt x="60" y="39"/>
                  <a:pt x="60" y="39"/>
                  <a:pt x="60" y="39"/>
                </a:cubicBezTo>
                <a:cubicBezTo>
                  <a:pt x="59" y="39"/>
                  <a:pt x="59" y="39"/>
                  <a:pt x="59" y="39"/>
                </a:cubicBezTo>
                <a:cubicBezTo>
                  <a:pt x="59" y="39"/>
                  <a:pt x="59" y="39"/>
                  <a:pt x="59" y="39"/>
                </a:cubicBezTo>
                <a:cubicBezTo>
                  <a:pt x="25" y="29"/>
                  <a:pt x="25" y="29"/>
                  <a:pt x="25" y="29"/>
                </a:cubicBezTo>
                <a:cubicBezTo>
                  <a:pt x="22" y="31"/>
                  <a:pt x="20" y="37"/>
                  <a:pt x="20" y="43"/>
                </a:cubicBezTo>
                <a:cubicBezTo>
                  <a:pt x="22" y="45"/>
                  <a:pt x="23" y="47"/>
                  <a:pt x="23" y="49"/>
                </a:cubicBezTo>
                <a:cubicBezTo>
                  <a:pt x="23" y="51"/>
                  <a:pt x="22" y="53"/>
                  <a:pt x="20" y="55"/>
                </a:cubicBezTo>
                <a:cubicBezTo>
                  <a:pt x="23" y="77"/>
                  <a:pt x="23" y="77"/>
                  <a:pt x="23" y="77"/>
                </a:cubicBezTo>
                <a:cubicBezTo>
                  <a:pt x="23" y="77"/>
                  <a:pt x="23" y="78"/>
                  <a:pt x="23" y="78"/>
                </a:cubicBezTo>
                <a:cubicBezTo>
                  <a:pt x="22" y="78"/>
                  <a:pt x="22" y="79"/>
                  <a:pt x="21" y="79"/>
                </a:cubicBezTo>
                <a:cubicBezTo>
                  <a:pt x="11" y="79"/>
                  <a:pt x="11" y="79"/>
                  <a:pt x="11" y="79"/>
                </a:cubicBezTo>
                <a:cubicBezTo>
                  <a:pt x="11" y="79"/>
                  <a:pt x="11" y="78"/>
                  <a:pt x="10" y="78"/>
                </a:cubicBezTo>
                <a:cubicBezTo>
                  <a:pt x="10" y="78"/>
                  <a:pt x="10" y="77"/>
                  <a:pt x="10" y="77"/>
                </a:cubicBezTo>
                <a:cubicBezTo>
                  <a:pt x="13" y="55"/>
                  <a:pt x="13" y="55"/>
                  <a:pt x="13" y="55"/>
                </a:cubicBezTo>
                <a:cubicBezTo>
                  <a:pt x="11" y="53"/>
                  <a:pt x="10" y="51"/>
                  <a:pt x="10" y="49"/>
                </a:cubicBezTo>
                <a:cubicBezTo>
                  <a:pt x="10" y="47"/>
                  <a:pt x="11" y="45"/>
                  <a:pt x="13" y="43"/>
                </a:cubicBezTo>
                <a:cubicBezTo>
                  <a:pt x="13" y="37"/>
                  <a:pt x="15" y="31"/>
                  <a:pt x="18" y="27"/>
                </a:cubicBezTo>
                <a:cubicBezTo>
                  <a:pt x="1" y="21"/>
                  <a:pt x="1" y="21"/>
                  <a:pt x="1" y="21"/>
                </a:cubicBezTo>
                <a:cubicBezTo>
                  <a:pt x="0" y="21"/>
                  <a:pt x="0" y="20"/>
                  <a:pt x="0" y="20"/>
                </a:cubicBezTo>
                <a:cubicBezTo>
                  <a:pt x="0" y="19"/>
                  <a:pt x="0" y="18"/>
                  <a:pt x="1" y="18"/>
                </a:cubicBezTo>
                <a:cubicBezTo>
                  <a:pt x="59" y="0"/>
                  <a:pt x="59" y="0"/>
                  <a:pt x="59" y="0"/>
                </a:cubicBezTo>
                <a:cubicBezTo>
                  <a:pt x="59" y="0"/>
                  <a:pt x="59" y="0"/>
                  <a:pt x="59" y="0"/>
                </a:cubicBezTo>
                <a:cubicBezTo>
                  <a:pt x="59" y="0"/>
                  <a:pt x="59" y="0"/>
                  <a:pt x="60" y="0"/>
                </a:cubicBezTo>
                <a:cubicBezTo>
                  <a:pt x="117" y="18"/>
                  <a:pt x="117" y="18"/>
                  <a:pt x="117" y="18"/>
                </a:cubicBezTo>
                <a:cubicBezTo>
                  <a:pt x="118" y="18"/>
                  <a:pt x="118" y="19"/>
                  <a:pt x="118" y="20"/>
                </a:cubicBezTo>
                <a:cubicBezTo>
                  <a:pt x="118" y="20"/>
                  <a:pt x="118" y="21"/>
                  <a:pt x="117" y="21"/>
                </a:cubicBezTo>
                <a:close/>
                <a:moveTo>
                  <a:pt x="92" y="52"/>
                </a:moveTo>
                <a:cubicBezTo>
                  <a:pt x="92" y="60"/>
                  <a:pt x="77" y="65"/>
                  <a:pt x="59" y="65"/>
                </a:cubicBezTo>
                <a:cubicBezTo>
                  <a:pt x="41" y="65"/>
                  <a:pt x="26" y="60"/>
                  <a:pt x="26" y="52"/>
                </a:cubicBezTo>
                <a:cubicBezTo>
                  <a:pt x="27" y="36"/>
                  <a:pt x="27" y="36"/>
                  <a:pt x="27" y="36"/>
                </a:cubicBezTo>
                <a:cubicBezTo>
                  <a:pt x="57" y="45"/>
                  <a:pt x="57" y="45"/>
                  <a:pt x="57" y="45"/>
                </a:cubicBezTo>
                <a:cubicBezTo>
                  <a:pt x="57" y="46"/>
                  <a:pt x="58" y="46"/>
                  <a:pt x="59" y="46"/>
                </a:cubicBezTo>
                <a:cubicBezTo>
                  <a:pt x="60" y="46"/>
                  <a:pt x="61" y="46"/>
                  <a:pt x="62" y="45"/>
                </a:cubicBezTo>
                <a:cubicBezTo>
                  <a:pt x="91" y="36"/>
                  <a:pt x="91" y="36"/>
                  <a:pt x="91" y="36"/>
                </a:cubicBezTo>
                <a:lnTo>
                  <a:pt x="92" y="5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66" name="Freeform 279"/>
          <p:cNvSpPr>
            <a:spLocks/>
          </p:cNvSpPr>
          <p:nvPr/>
        </p:nvSpPr>
        <p:spPr bwMode="auto">
          <a:xfrm>
            <a:off x="442626" y="6268301"/>
            <a:ext cx="261938" cy="261938"/>
          </a:xfrm>
          <a:custGeom>
            <a:avLst/>
            <a:gdLst>
              <a:gd name="T0" fmla="*/ 91 w 92"/>
              <a:gd name="T1" fmla="*/ 4 h 92"/>
              <a:gd name="T2" fmla="*/ 78 w 92"/>
              <a:gd name="T3" fmla="*/ 83 h 92"/>
              <a:gd name="T4" fmla="*/ 77 w 92"/>
              <a:gd name="T5" fmla="*/ 85 h 92"/>
              <a:gd name="T6" fmla="*/ 75 w 92"/>
              <a:gd name="T7" fmla="*/ 86 h 92"/>
              <a:gd name="T8" fmla="*/ 74 w 92"/>
              <a:gd name="T9" fmla="*/ 85 h 92"/>
              <a:gd name="T10" fmla="*/ 51 w 92"/>
              <a:gd name="T11" fmla="*/ 76 h 92"/>
              <a:gd name="T12" fmla="*/ 38 w 92"/>
              <a:gd name="T13" fmla="*/ 91 h 92"/>
              <a:gd name="T14" fmla="*/ 36 w 92"/>
              <a:gd name="T15" fmla="*/ 92 h 92"/>
              <a:gd name="T16" fmla="*/ 35 w 92"/>
              <a:gd name="T17" fmla="*/ 92 h 92"/>
              <a:gd name="T18" fmla="*/ 32 w 92"/>
              <a:gd name="T19" fmla="*/ 89 h 92"/>
              <a:gd name="T20" fmla="*/ 32 w 92"/>
              <a:gd name="T21" fmla="*/ 71 h 92"/>
              <a:gd name="T22" fmla="*/ 77 w 92"/>
              <a:gd name="T23" fmla="*/ 17 h 92"/>
              <a:gd name="T24" fmla="*/ 22 w 92"/>
              <a:gd name="T25" fmla="*/ 64 h 92"/>
              <a:gd name="T26" fmla="*/ 2 w 92"/>
              <a:gd name="T27" fmla="*/ 56 h 92"/>
              <a:gd name="T28" fmla="*/ 0 w 92"/>
              <a:gd name="T29" fmla="*/ 53 h 92"/>
              <a:gd name="T30" fmla="*/ 1 w 92"/>
              <a:gd name="T31" fmla="*/ 50 h 92"/>
              <a:gd name="T32" fmla="*/ 87 w 92"/>
              <a:gd name="T33" fmla="*/ 1 h 92"/>
              <a:gd name="T34" fmla="*/ 88 w 92"/>
              <a:gd name="T35" fmla="*/ 0 h 92"/>
              <a:gd name="T36" fmla="*/ 90 w 92"/>
              <a:gd name="T37" fmla="*/ 1 h 92"/>
              <a:gd name="T38" fmla="*/ 91 w 92"/>
              <a:gd name="T39" fmla="*/ 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2" h="92">
                <a:moveTo>
                  <a:pt x="91" y="4"/>
                </a:moveTo>
                <a:cubicBezTo>
                  <a:pt x="78" y="83"/>
                  <a:pt x="78" y="83"/>
                  <a:pt x="78" y="83"/>
                </a:cubicBezTo>
                <a:cubicBezTo>
                  <a:pt x="78" y="84"/>
                  <a:pt x="78" y="85"/>
                  <a:pt x="77" y="85"/>
                </a:cubicBezTo>
                <a:cubicBezTo>
                  <a:pt x="76" y="85"/>
                  <a:pt x="76" y="86"/>
                  <a:pt x="75" y="86"/>
                </a:cubicBezTo>
                <a:cubicBezTo>
                  <a:pt x="75" y="86"/>
                  <a:pt x="74" y="85"/>
                  <a:pt x="74" y="85"/>
                </a:cubicBezTo>
                <a:cubicBezTo>
                  <a:pt x="51" y="76"/>
                  <a:pt x="51" y="76"/>
                  <a:pt x="51" y="76"/>
                </a:cubicBezTo>
                <a:cubicBezTo>
                  <a:pt x="38" y="91"/>
                  <a:pt x="38" y="91"/>
                  <a:pt x="38" y="91"/>
                </a:cubicBezTo>
                <a:cubicBezTo>
                  <a:pt x="38" y="92"/>
                  <a:pt x="37" y="92"/>
                  <a:pt x="36" y="92"/>
                </a:cubicBezTo>
                <a:cubicBezTo>
                  <a:pt x="35" y="92"/>
                  <a:pt x="35" y="92"/>
                  <a:pt x="35" y="92"/>
                </a:cubicBezTo>
                <a:cubicBezTo>
                  <a:pt x="33" y="91"/>
                  <a:pt x="32" y="90"/>
                  <a:pt x="32" y="89"/>
                </a:cubicBezTo>
                <a:cubicBezTo>
                  <a:pt x="32" y="71"/>
                  <a:pt x="32" y="71"/>
                  <a:pt x="32" y="71"/>
                </a:cubicBezTo>
                <a:cubicBezTo>
                  <a:pt x="77" y="17"/>
                  <a:pt x="77" y="17"/>
                  <a:pt x="77" y="17"/>
                </a:cubicBezTo>
                <a:cubicBezTo>
                  <a:pt x="22" y="64"/>
                  <a:pt x="22" y="64"/>
                  <a:pt x="22" y="64"/>
                </a:cubicBezTo>
                <a:cubicBezTo>
                  <a:pt x="2" y="56"/>
                  <a:pt x="2" y="56"/>
                  <a:pt x="2" y="56"/>
                </a:cubicBezTo>
                <a:cubicBezTo>
                  <a:pt x="0" y="55"/>
                  <a:pt x="0" y="54"/>
                  <a:pt x="0" y="53"/>
                </a:cubicBezTo>
                <a:cubicBezTo>
                  <a:pt x="0" y="52"/>
                  <a:pt x="0" y="51"/>
                  <a:pt x="1" y="50"/>
                </a:cubicBezTo>
                <a:cubicBezTo>
                  <a:pt x="87" y="1"/>
                  <a:pt x="87" y="1"/>
                  <a:pt x="87" y="1"/>
                </a:cubicBezTo>
                <a:cubicBezTo>
                  <a:pt x="87" y="1"/>
                  <a:pt x="88" y="0"/>
                  <a:pt x="88" y="0"/>
                </a:cubicBezTo>
                <a:cubicBezTo>
                  <a:pt x="89" y="0"/>
                  <a:pt x="90" y="1"/>
                  <a:pt x="90" y="1"/>
                </a:cubicBezTo>
                <a:cubicBezTo>
                  <a:pt x="91" y="2"/>
                  <a:pt x="92" y="3"/>
                  <a:pt x="91" y="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67" name="Freeform 291"/>
          <p:cNvSpPr>
            <a:spLocks noEditPoints="1"/>
          </p:cNvSpPr>
          <p:nvPr/>
        </p:nvSpPr>
        <p:spPr bwMode="auto">
          <a:xfrm>
            <a:off x="1246352" y="6152692"/>
            <a:ext cx="195233" cy="153554"/>
          </a:xfrm>
          <a:custGeom>
            <a:avLst/>
            <a:gdLst>
              <a:gd name="T0" fmla="*/ 99 w 99"/>
              <a:gd name="T1" fmla="*/ 70 h 78"/>
              <a:gd name="T2" fmla="*/ 90 w 99"/>
              <a:gd name="T3" fmla="*/ 78 h 78"/>
              <a:gd name="T4" fmla="*/ 8 w 99"/>
              <a:gd name="T5" fmla="*/ 78 h 78"/>
              <a:gd name="T6" fmla="*/ 0 w 99"/>
              <a:gd name="T7" fmla="*/ 70 h 78"/>
              <a:gd name="T8" fmla="*/ 0 w 99"/>
              <a:gd name="T9" fmla="*/ 8 h 78"/>
              <a:gd name="T10" fmla="*/ 8 w 99"/>
              <a:gd name="T11" fmla="*/ 0 h 78"/>
              <a:gd name="T12" fmla="*/ 90 w 99"/>
              <a:gd name="T13" fmla="*/ 0 h 78"/>
              <a:gd name="T14" fmla="*/ 99 w 99"/>
              <a:gd name="T15" fmla="*/ 8 h 78"/>
              <a:gd name="T16" fmla="*/ 99 w 99"/>
              <a:gd name="T17" fmla="*/ 70 h 78"/>
              <a:gd name="T18" fmla="*/ 8 w 99"/>
              <a:gd name="T19" fmla="*/ 6 h 78"/>
              <a:gd name="T20" fmla="*/ 7 w 99"/>
              <a:gd name="T21" fmla="*/ 8 h 78"/>
              <a:gd name="T22" fmla="*/ 7 w 99"/>
              <a:gd name="T23" fmla="*/ 70 h 78"/>
              <a:gd name="T24" fmla="*/ 8 w 99"/>
              <a:gd name="T25" fmla="*/ 72 h 78"/>
              <a:gd name="T26" fmla="*/ 90 w 99"/>
              <a:gd name="T27" fmla="*/ 72 h 78"/>
              <a:gd name="T28" fmla="*/ 92 w 99"/>
              <a:gd name="T29" fmla="*/ 70 h 78"/>
              <a:gd name="T30" fmla="*/ 92 w 99"/>
              <a:gd name="T31" fmla="*/ 8 h 78"/>
              <a:gd name="T32" fmla="*/ 90 w 99"/>
              <a:gd name="T33" fmla="*/ 6 h 78"/>
              <a:gd name="T34" fmla="*/ 8 w 99"/>
              <a:gd name="T35" fmla="*/ 6 h 78"/>
              <a:gd name="T36" fmla="*/ 23 w 99"/>
              <a:gd name="T37" fmla="*/ 32 h 78"/>
              <a:gd name="T38" fmla="*/ 13 w 99"/>
              <a:gd name="T39" fmla="*/ 22 h 78"/>
              <a:gd name="T40" fmla="*/ 23 w 99"/>
              <a:gd name="T41" fmla="*/ 13 h 78"/>
              <a:gd name="T42" fmla="*/ 33 w 99"/>
              <a:gd name="T43" fmla="*/ 22 h 78"/>
              <a:gd name="T44" fmla="*/ 23 w 99"/>
              <a:gd name="T45" fmla="*/ 32 h 78"/>
              <a:gd name="T46" fmla="*/ 85 w 99"/>
              <a:gd name="T47" fmla="*/ 65 h 78"/>
              <a:gd name="T48" fmla="*/ 13 w 99"/>
              <a:gd name="T49" fmla="*/ 65 h 78"/>
              <a:gd name="T50" fmla="*/ 13 w 99"/>
              <a:gd name="T51" fmla="*/ 55 h 78"/>
              <a:gd name="T52" fmla="*/ 30 w 99"/>
              <a:gd name="T53" fmla="*/ 39 h 78"/>
              <a:gd name="T54" fmla="*/ 38 w 99"/>
              <a:gd name="T55" fmla="*/ 47 h 78"/>
              <a:gd name="T56" fmla="*/ 64 w 99"/>
              <a:gd name="T57" fmla="*/ 21 h 78"/>
              <a:gd name="T58" fmla="*/ 85 w 99"/>
              <a:gd name="T59" fmla="*/ 42 h 78"/>
              <a:gd name="T60" fmla="*/ 85 w 99"/>
              <a:gd name="T61" fmla="*/ 65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9" h="78">
                <a:moveTo>
                  <a:pt x="99" y="70"/>
                </a:moveTo>
                <a:cubicBezTo>
                  <a:pt x="99" y="74"/>
                  <a:pt x="95" y="78"/>
                  <a:pt x="90" y="78"/>
                </a:cubicBezTo>
                <a:cubicBezTo>
                  <a:pt x="8" y="78"/>
                  <a:pt x="8" y="78"/>
                  <a:pt x="8" y="78"/>
                </a:cubicBezTo>
                <a:cubicBezTo>
                  <a:pt x="4" y="78"/>
                  <a:pt x="0" y="74"/>
                  <a:pt x="0" y="70"/>
                </a:cubicBezTo>
                <a:cubicBezTo>
                  <a:pt x="0" y="8"/>
                  <a:pt x="0" y="8"/>
                  <a:pt x="0" y="8"/>
                </a:cubicBezTo>
                <a:cubicBezTo>
                  <a:pt x="0" y="3"/>
                  <a:pt x="4" y="0"/>
                  <a:pt x="8" y="0"/>
                </a:cubicBezTo>
                <a:cubicBezTo>
                  <a:pt x="90" y="0"/>
                  <a:pt x="90" y="0"/>
                  <a:pt x="90" y="0"/>
                </a:cubicBezTo>
                <a:cubicBezTo>
                  <a:pt x="95" y="0"/>
                  <a:pt x="99" y="3"/>
                  <a:pt x="99" y="8"/>
                </a:cubicBezTo>
                <a:lnTo>
                  <a:pt x="99" y="70"/>
                </a:lnTo>
                <a:close/>
                <a:moveTo>
                  <a:pt x="8" y="6"/>
                </a:moveTo>
                <a:cubicBezTo>
                  <a:pt x="7" y="6"/>
                  <a:pt x="7" y="7"/>
                  <a:pt x="7" y="8"/>
                </a:cubicBezTo>
                <a:cubicBezTo>
                  <a:pt x="7" y="70"/>
                  <a:pt x="7" y="70"/>
                  <a:pt x="7" y="70"/>
                </a:cubicBezTo>
                <a:cubicBezTo>
                  <a:pt x="7" y="71"/>
                  <a:pt x="7" y="72"/>
                  <a:pt x="8" y="72"/>
                </a:cubicBezTo>
                <a:cubicBezTo>
                  <a:pt x="90" y="72"/>
                  <a:pt x="90" y="72"/>
                  <a:pt x="90" y="72"/>
                </a:cubicBezTo>
                <a:cubicBezTo>
                  <a:pt x="91" y="72"/>
                  <a:pt x="92" y="71"/>
                  <a:pt x="92" y="70"/>
                </a:cubicBezTo>
                <a:cubicBezTo>
                  <a:pt x="92" y="8"/>
                  <a:pt x="92" y="8"/>
                  <a:pt x="92" y="8"/>
                </a:cubicBezTo>
                <a:cubicBezTo>
                  <a:pt x="92" y="7"/>
                  <a:pt x="91" y="6"/>
                  <a:pt x="90" y="6"/>
                </a:cubicBezTo>
                <a:lnTo>
                  <a:pt x="8" y="6"/>
                </a:lnTo>
                <a:close/>
                <a:moveTo>
                  <a:pt x="23" y="32"/>
                </a:moveTo>
                <a:cubicBezTo>
                  <a:pt x="18" y="32"/>
                  <a:pt x="13" y="28"/>
                  <a:pt x="13" y="22"/>
                </a:cubicBezTo>
                <a:cubicBezTo>
                  <a:pt x="13" y="17"/>
                  <a:pt x="18" y="13"/>
                  <a:pt x="23" y="13"/>
                </a:cubicBezTo>
                <a:cubicBezTo>
                  <a:pt x="28" y="13"/>
                  <a:pt x="33" y="17"/>
                  <a:pt x="33" y="22"/>
                </a:cubicBezTo>
                <a:cubicBezTo>
                  <a:pt x="33" y="28"/>
                  <a:pt x="28" y="32"/>
                  <a:pt x="23" y="32"/>
                </a:cubicBezTo>
                <a:close/>
                <a:moveTo>
                  <a:pt x="85" y="65"/>
                </a:moveTo>
                <a:cubicBezTo>
                  <a:pt x="13" y="65"/>
                  <a:pt x="13" y="65"/>
                  <a:pt x="13" y="65"/>
                </a:cubicBezTo>
                <a:cubicBezTo>
                  <a:pt x="13" y="55"/>
                  <a:pt x="13" y="55"/>
                  <a:pt x="13" y="55"/>
                </a:cubicBezTo>
                <a:cubicBezTo>
                  <a:pt x="30" y="39"/>
                  <a:pt x="30" y="39"/>
                  <a:pt x="30" y="39"/>
                </a:cubicBezTo>
                <a:cubicBezTo>
                  <a:pt x="38" y="47"/>
                  <a:pt x="38" y="47"/>
                  <a:pt x="38" y="47"/>
                </a:cubicBezTo>
                <a:cubicBezTo>
                  <a:pt x="64" y="21"/>
                  <a:pt x="64" y="21"/>
                  <a:pt x="64" y="21"/>
                </a:cubicBezTo>
                <a:cubicBezTo>
                  <a:pt x="85" y="42"/>
                  <a:pt x="85" y="42"/>
                  <a:pt x="85" y="42"/>
                </a:cubicBezTo>
                <a:lnTo>
                  <a:pt x="85" y="6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68" name="Freeform 292"/>
          <p:cNvSpPr>
            <a:spLocks noEditPoints="1"/>
          </p:cNvSpPr>
          <p:nvPr/>
        </p:nvSpPr>
        <p:spPr bwMode="auto">
          <a:xfrm rot="1574598">
            <a:off x="4592909" y="3095084"/>
            <a:ext cx="356607" cy="343065"/>
          </a:xfrm>
          <a:custGeom>
            <a:avLst/>
            <a:gdLst>
              <a:gd name="T0" fmla="*/ 67 w 88"/>
              <a:gd name="T1" fmla="*/ 73 h 85"/>
              <a:gd name="T2" fmla="*/ 39 w 88"/>
              <a:gd name="T3" fmla="*/ 85 h 85"/>
              <a:gd name="T4" fmla="*/ 0 w 88"/>
              <a:gd name="T5" fmla="*/ 46 h 85"/>
              <a:gd name="T6" fmla="*/ 39 w 88"/>
              <a:gd name="T7" fmla="*/ 7 h 85"/>
              <a:gd name="T8" fmla="*/ 39 w 88"/>
              <a:gd name="T9" fmla="*/ 46 h 85"/>
              <a:gd name="T10" fmla="*/ 67 w 88"/>
              <a:gd name="T11" fmla="*/ 73 h 85"/>
              <a:gd name="T12" fmla="*/ 46 w 88"/>
              <a:gd name="T13" fmla="*/ 39 h 85"/>
              <a:gd name="T14" fmla="*/ 46 w 88"/>
              <a:gd name="T15" fmla="*/ 0 h 85"/>
              <a:gd name="T16" fmla="*/ 85 w 88"/>
              <a:gd name="T17" fmla="*/ 39 h 85"/>
              <a:gd name="T18" fmla="*/ 46 w 88"/>
              <a:gd name="T19" fmla="*/ 39 h 85"/>
              <a:gd name="T20" fmla="*/ 88 w 88"/>
              <a:gd name="T21" fmla="*/ 46 h 85"/>
              <a:gd name="T22" fmla="*/ 77 w 88"/>
              <a:gd name="T23" fmla="*/ 74 h 85"/>
              <a:gd name="T24" fmla="*/ 49 w 88"/>
              <a:gd name="T25" fmla="*/ 46 h 85"/>
              <a:gd name="T26" fmla="*/ 88 w 88"/>
              <a:gd name="T27" fmla="*/ 46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 h="85">
                <a:moveTo>
                  <a:pt x="67" y="73"/>
                </a:moveTo>
                <a:cubicBezTo>
                  <a:pt x="60" y="81"/>
                  <a:pt x="50" y="85"/>
                  <a:pt x="39" y="85"/>
                </a:cubicBezTo>
                <a:cubicBezTo>
                  <a:pt x="17" y="85"/>
                  <a:pt x="0" y="68"/>
                  <a:pt x="0" y="46"/>
                </a:cubicBezTo>
                <a:cubicBezTo>
                  <a:pt x="0" y="24"/>
                  <a:pt x="17" y="7"/>
                  <a:pt x="39" y="7"/>
                </a:cubicBezTo>
                <a:cubicBezTo>
                  <a:pt x="39" y="46"/>
                  <a:pt x="39" y="46"/>
                  <a:pt x="39" y="46"/>
                </a:cubicBezTo>
                <a:lnTo>
                  <a:pt x="67" y="73"/>
                </a:lnTo>
                <a:close/>
                <a:moveTo>
                  <a:pt x="46" y="39"/>
                </a:moveTo>
                <a:cubicBezTo>
                  <a:pt x="46" y="0"/>
                  <a:pt x="46" y="0"/>
                  <a:pt x="46" y="0"/>
                </a:cubicBezTo>
                <a:cubicBezTo>
                  <a:pt x="67" y="0"/>
                  <a:pt x="85" y="18"/>
                  <a:pt x="85" y="39"/>
                </a:cubicBezTo>
                <a:lnTo>
                  <a:pt x="46" y="39"/>
                </a:lnTo>
                <a:close/>
                <a:moveTo>
                  <a:pt x="88" y="46"/>
                </a:moveTo>
                <a:cubicBezTo>
                  <a:pt x="88" y="57"/>
                  <a:pt x="84" y="67"/>
                  <a:pt x="77" y="74"/>
                </a:cubicBezTo>
                <a:cubicBezTo>
                  <a:pt x="49" y="46"/>
                  <a:pt x="49" y="46"/>
                  <a:pt x="49" y="46"/>
                </a:cubicBezTo>
                <a:lnTo>
                  <a:pt x="88" y="4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69" name="Freeform 318"/>
          <p:cNvSpPr>
            <a:spLocks noEditPoints="1"/>
          </p:cNvSpPr>
          <p:nvPr/>
        </p:nvSpPr>
        <p:spPr bwMode="auto">
          <a:xfrm>
            <a:off x="3731488" y="3647624"/>
            <a:ext cx="161122" cy="125968"/>
          </a:xfrm>
          <a:custGeom>
            <a:avLst/>
            <a:gdLst>
              <a:gd name="T0" fmla="*/ 83 w 92"/>
              <a:gd name="T1" fmla="*/ 22 h 72"/>
              <a:gd name="T2" fmla="*/ 59 w 92"/>
              <a:gd name="T3" fmla="*/ 39 h 72"/>
              <a:gd name="T4" fmla="*/ 46 w 92"/>
              <a:gd name="T5" fmla="*/ 46 h 72"/>
              <a:gd name="T6" fmla="*/ 46 w 92"/>
              <a:gd name="T7" fmla="*/ 46 h 72"/>
              <a:gd name="T8" fmla="*/ 46 w 92"/>
              <a:gd name="T9" fmla="*/ 46 h 72"/>
              <a:gd name="T10" fmla="*/ 32 w 92"/>
              <a:gd name="T11" fmla="*/ 39 h 72"/>
              <a:gd name="T12" fmla="*/ 8 w 92"/>
              <a:gd name="T13" fmla="*/ 22 h 72"/>
              <a:gd name="T14" fmla="*/ 0 w 92"/>
              <a:gd name="T15" fmla="*/ 9 h 72"/>
              <a:gd name="T16" fmla="*/ 8 w 92"/>
              <a:gd name="T17" fmla="*/ 0 h 72"/>
              <a:gd name="T18" fmla="*/ 83 w 92"/>
              <a:gd name="T19" fmla="*/ 0 h 72"/>
              <a:gd name="T20" fmla="*/ 92 w 92"/>
              <a:gd name="T21" fmla="*/ 8 h 72"/>
              <a:gd name="T22" fmla="*/ 83 w 92"/>
              <a:gd name="T23" fmla="*/ 22 h 72"/>
              <a:gd name="T24" fmla="*/ 92 w 92"/>
              <a:gd name="T25" fmla="*/ 64 h 72"/>
              <a:gd name="T26" fmla="*/ 83 w 92"/>
              <a:gd name="T27" fmla="*/ 72 h 72"/>
              <a:gd name="T28" fmla="*/ 8 w 92"/>
              <a:gd name="T29" fmla="*/ 72 h 72"/>
              <a:gd name="T30" fmla="*/ 0 w 92"/>
              <a:gd name="T31" fmla="*/ 64 h 72"/>
              <a:gd name="T32" fmla="*/ 0 w 92"/>
              <a:gd name="T33" fmla="*/ 23 h 72"/>
              <a:gd name="T34" fmla="*/ 5 w 92"/>
              <a:gd name="T35" fmla="*/ 27 h 72"/>
              <a:gd name="T36" fmla="*/ 30 w 92"/>
              <a:gd name="T37" fmla="*/ 45 h 72"/>
              <a:gd name="T38" fmla="*/ 46 w 92"/>
              <a:gd name="T39" fmla="*/ 52 h 72"/>
              <a:gd name="T40" fmla="*/ 46 w 92"/>
              <a:gd name="T41" fmla="*/ 52 h 72"/>
              <a:gd name="T42" fmla="*/ 46 w 92"/>
              <a:gd name="T43" fmla="*/ 52 h 72"/>
              <a:gd name="T44" fmla="*/ 61 w 92"/>
              <a:gd name="T45" fmla="*/ 45 h 72"/>
              <a:gd name="T46" fmla="*/ 86 w 92"/>
              <a:gd name="T47" fmla="*/ 27 h 72"/>
              <a:gd name="T48" fmla="*/ 92 w 92"/>
              <a:gd name="T49" fmla="*/ 23 h 72"/>
              <a:gd name="T50" fmla="*/ 92 w 92"/>
              <a:gd name="T51" fmla="*/ 6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2" h="72">
                <a:moveTo>
                  <a:pt x="83" y="22"/>
                </a:moveTo>
                <a:cubicBezTo>
                  <a:pt x="75" y="27"/>
                  <a:pt x="67" y="33"/>
                  <a:pt x="59" y="39"/>
                </a:cubicBezTo>
                <a:cubicBezTo>
                  <a:pt x="55" y="41"/>
                  <a:pt x="50" y="46"/>
                  <a:pt x="46" y="46"/>
                </a:cubicBezTo>
                <a:cubicBezTo>
                  <a:pt x="46" y="46"/>
                  <a:pt x="46" y="46"/>
                  <a:pt x="46" y="46"/>
                </a:cubicBezTo>
                <a:cubicBezTo>
                  <a:pt x="46" y="46"/>
                  <a:pt x="46" y="46"/>
                  <a:pt x="46" y="46"/>
                </a:cubicBezTo>
                <a:cubicBezTo>
                  <a:pt x="41" y="46"/>
                  <a:pt x="36" y="41"/>
                  <a:pt x="32" y="39"/>
                </a:cubicBezTo>
                <a:cubicBezTo>
                  <a:pt x="24" y="33"/>
                  <a:pt x="16" y="27"/>
                  <a:pt x="8" y="22"/>
                </a:cubicBezTo>
                <a:cubicBezTo>
                  <a:pt x="5" y="19"/>
                  <a:pt x="0" y="14"/>
                  <a:pt x="0" y="9"/>
                </a:cubicBezTo>
                <a:cubicBezTo>
                  <a:pt x="0" y="4"/>
                  <a:pt x="2" y="0"/>
                  <a:pt x="8" y="0"/>
                </a:cubicBezTo>
                <a:cubicBezTo>
                  <a:pt x="83" y="0"/>
                  <a:pt x="83" y="0"/>
                  <a:pt x="83" y="0"/>
                </a:cubicBezTo>
                <a:cubicBezTo>
                  <a:pt x="88" y="0"/>
                  <a:pt x="92" y="3"/>
                  <a:pt x="92" y="8"/>
                </a:cubicBezTo>
                <a:cubicBezTo>
                  <a:pt x="92" y="14"/>
                  <a:pt x="87" y="19"/>
                  <a:pt x="83" y="22"/>
                </a:cubicBezTo>
                <a:close/>
                <a:moveTo>
                  <a:pt x="92" y="64"/>
                </a:moveTo>
                <a:cubicBezTo>
                  <a:pt x="92" y="68"/>
                  <a:pt x="88" y="72"/>
                  <a:pt x="83" y="72"/>
                </a:cubicBezTo>
                <a:cubicBezTo>
                  <a:pt x="8" y="72"/>
                  <a:pt x="8" y="72"/>
                  <a:pt x="8" y="72"/>
                </a:cubicBezTo>
                <a:cubicBezTo>
                  <a:pt x="3" y="72"/>
                  <a:pt x="0" y="68"/>
                  <a:pt x="0" y="64"/>
                </a:cubicBezTo>
                <a:cubicBezTo>
                  <a:pt x="0" y="23"/>
                  <a:pt x="0" y="23"/>
                  <a:pt x="0" y="23"/>
                </a:cubicBezTo>
                <a:cubicBezTo>
                  <a:pt x="1" y="25"/>
                  <a:pt x="3" y="26"/>
                  <a:pt x="5" y="27"/>
                </a:cubicBezTo>
                <a:cubicBezTo>
                  <a:pt x="13" y="33"/>
                  <a:pt x="22" y="39"/>
                  <a:pt x="30" y="45"/>
                </a:cubicBezTo>
                <a:cubicBezTo>
                  <a:pt x="35" y="48"/>
                  <a:pt x="40" y="52"/>
                  <a:pt x="46" y="52"/>
                </a:cubicBezTo>
                <a:cubicBezTo>
                  <a:pt x="46" y="52"/>
                  <a:pt x="46" y="52"/>
                  <a:pt x="46" y="52"/>
                </a:cubicBezTo>
                <a:cubicBezTo>
                  <a:pt x="46" y="52"/>
                  <a:pt x="46" y="52"/>
                  <a:pt x="46" y="52"/>
                </a:cubicBezTo>
                <a:cubicBezTo>
                  <a:pt x="51" y="52"/>
                  <a:pt x="57" y="48"/>
                  <a:pt x="61" y="45"/>
                </a:cubicBezTo>
                <a:cubicBezTo>
                  <a:pt x="69" y="39"/>
                  <a:pt x="78" y="33"/>
                  <a:pt x="86" y="27"/>
                </a:cubicBezTo>
                <a:cubicBezTo>
                  <a:pt x="88" y="26"/>
                  <a:pt x="90" y="25"/>
                  <a:pt x="92" y="23"/>
                </a:cubicBezTo>
                <a:lnTo>
                  <a:pt x="92" y="6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70" name="Freeform 350"/>
          <p:cNvSpPr>
            <a:spLocks noEditPoints="1"/>
          </p:cNvSpPr>
          <p:nvPr/>
        </p:nvSpPr>
        <p:spPr bwMode="auto">
          <a:xfrm>
            <a:off x="9194331" y="5129715"/>
            <a:ext cx="181621" cy="182832"/>
          </a:xfrm>
          <a:custGeom>
            <a:avLst/>
            <a:gdLst>
              <a:gd name="T0" fmla="*/ 67 w 84"/>
              <a:gd name="T1" fmla="*/ 42 h 84"/>
              <a:gd name="T2" fmla="*/ 57 w 84"/>
              <a:gd name="T3" fmla="*/ 51 h 84"/>
              <a:gd name="T4" fmla="*/ 56 w 84"/>
              <a:gd name="T5" fmla="*/ 71 h 84"/>
              <a:gd name="T6" fmla="*/ 55 w 84"/>
              <a:gd name="T7" fmla="*/ 72 h 84"/>
              <a:gd name="T8" fmla="*/ 36 w 84"/>
              <a:gd name="T9" fmla="*/ 83 h 84"/>
              <a:gd name="T10" fmla="*/ 35 w 84"/>
              <a:gd name="T11" fmla="*/ 84 h 84"/>
              <a:gd name="T12" fmla="*/ 34 w 84"/>
              <a:gd name="T13" fmla="*/ 83 h 84"/>
              <a:gd name="T14" fmla="*/ 30 w 84"/>
              <a:gd name="T15" fmla="*/ 80 h 84"/>
              <a:gd name="T16" fmla="*/ 30 w 84"/>
              <a:gd name="T17" fmla="*/ 78 h 84"/>
              <a:gd name="T18" fmla="*/ 34 w 84"/>
              <a:gd name="T19" fmla="*/ 64 h 84"/>
              <a:gd name="T20" fmla="*/ 20 w 84"/>
              <a:gd name="T21" fmla="*/ 50 h 84"/>
              <a:gd name="T22" fmla="*/ 6 w 84"/>
              <a:gd name="T23" fmla="*/ 54 h 84"/>
              <a:gd name="T24" fmla="*/ 5 w 84"/>
              <a:gd name="T25" fmla="*/ 54 h 84"/>
              <a:gd name="T26" fmla="*/ 4 w 84"/>
              <a:gd name="T27" fmla="*/ 54 h 84"/>
              <a:gd name="T28" fmla="*/ 1 w 84"/>
              <a:gd name="T29" fmla="*/ 50 h 84"/>
              <a:gd name="T30" fmla="*/ 1 w 84"/>
              <a:gd name="T31" fmla="*/ 48 h 84"/>
              <a:gd name="T32" fmla="*/ 12 w 84"/>
              <a:gd name="T33" fmla="*/ 29 h 84"/>
              <a:gd name="T34" fmla="*/ 13 w 84"/>
              <a:gd name="T35" fmla="*/ 28 h 84"/>
              <a:gd name="T36" fmla="*/ 33 w 84"/>
              <a:gd name="T37" fmla="*/ 27 h 84"/>
              <a:gd name="T38" fmla="*/ 42 w 84"/>
              <a:gd name="T39" fmla="*/ 17 h 84"/>
              <a:gd name="T40" fmla="*/ 82 w 84"/>
              <a:gd name="T41" fmla="*/ 0 h 84"/>
              <a:gd name="T42" fmla="*/ 84 w 84"/>
              <a:gd name="T43" fmla="*/ 2 h 84"/>
              <a:gd name="T44" fmla="*/ 67 w 84"/>
              <a:gd name="T45" fmla="*/ 42 h 84"/>
              <a:gd name="T46" fmla="*/ 68 w 84"/>
              <a:gd name="T47" fmla="*/ 12 h 84"/>
              <a:gd name="T48" fmla="*/ 63 w 84"/>
              <a:gd name="T49" fmla="*/ 17 h 84"/>
              <a:gd name="T50" fmla="*/ 68 w 84"/>
              <a:gd name="T51" fmla="*/ 21 h 84"/>
              <a:gd name="T52" fmla="*/ 73 w 84"/>
              <a:gd name="T53" fmla="*/ 17 h 84"/>
              <a:gd name="T54" fmla="*/ 68 w 84"/>
              <a:gd name="T55" fmla="*/ 1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84">
                <a:moveTo>
                  <a:pt x="67" y="42"/>
                </a:moveTo>
                <a:cubicBezTo>
                  <a:pt x="64" y="45"/>
                  <a:pt x="61" y="48"/>
                  <a:pt x="57" y="51"/>
                </a:cubicBezTo>
                <a:cubicBezTo>
                  <a:pt x="56" y="71"/>
                  <a:pt x="56" y="71"/>
                  <a:pt x="56" y="71"/>
                </a:cubicBezTo>
                <a:cubicBezTo>
                  <a:pt x="56" y="71"/>
                  <a:pt x="56" y="72"/>
                  <a:pt x="55" y="72"/>
                </a:cubicBezTo>
                <a:cubicBezTo>
                  <a:pt x="36" y="83"/>
                  <a:pt x="36" y="83"/>
                  <a:pt x="36" y="83"/>
                </a:cubicBezTo>
                <a:cubicBezTo>
                  <a:pt x="35" y="84"/>
                  <a:pt x="35" y="84"/>
                  <a:pt x="35" y="84"/>
                </a:cubicBezTo>
                <a:cubicBezTo>
                  <a:pt x="34" y="84"/>
                  <a:pt x="34" y="84"/>
                  <a:pt x="34" y="83"/>
                </a:cubicBezTo>
                <a:cubicBezTo>
                  <a:pt x="30" y="80"/>
                  <a:pt x="30" y="80"/>
                  <a:pt x="30" y="80"/>
                </a:cubicBezTo>
                <a:cubicBezTo>
                  <a:pt x="30" y="79"/>
                  <a:pt x="30" y="79"/>
                  <a:pt x="30" y="78"/>
                </a:cubicBezTo>
                <a:cubicBezTo>
                  <a:pt x="34" y="64"/>
                  <a:pt x="34" y="64"/>
                  <a:pt x="34" y="64"/>
                </a:cubicBezTo>
                <a:cubicBezTo>
                  <a:pt x="20" y="50"/>
                  <a:pt x="20" y="50"/>
                  <a:pt x="20" y="50"/>
                </a:cubicBezTo>
                <a:cubicBezTo>
                  <a:pt x="6" y="54"/>
                  <a:pt x="6" y="54"/>
                  <a:pt x="6" y="54"/>
                </a:cubicBezTo>
                <a:cubicBezTo>
                  <a:pt x="6" y="54"/>
                  <a:pt x="5" y="54"/>
                  <a:pt x="5" y="54"/>
                </a:cubicBezTo>
                <a:cubicBezTo>
                  <a:pt x="5" y="54"/>
                  <a:pt x="4" y="54"/>
                  <a:pt x="4" y="54"/>
                </a:cubicBezTo>
                <a:cubicBezTo>
                  <a:pt x="1" y="50"/>
                  <a:pt x="1" y="50"/>
                  <a:pt x="1" y="50"/>
                </a:cubicBezTo>
                <a:cubicBezTo>
                  <a:pt x="0" y="50"/>
                  <a:pt x="0" y="49"/>
                  <a:pt x="1" y="48"/>
                </a:cubicBezTo>
                <a:cubicBezTo>
                  <a:pt x="12" y="29"/>
                  <a:pt x="12" y="29"/>
                  <a:pt x="12" y="29"/>
                </a:cubicBezTo>
                <a:cubicBezTo>
                  <a:pt x="12" y="28"/>
                  <a:pt x="13" y="28"/>
                  <a:pt x="13" y="28"/>
                </a:cubicBezTo>
                <a:cubicBezTo>
                  <a:pt x="33" y="27"/>
                  <a:pt x="33" y="27"/>
                  <a:pt x="33" y="27"/>
                </a:cubicBezTo>
                <a:cubicBezTo>
                  <a:pt x="36" y="23"/>
                  <a:pt x="39" y="20"/>
                  <a:pt x="42" y="17"/>
                </a:cubicBezTo>
                <a:cubicBezTo>
                  <a:pt x="55" y="4"/>
                  <a:pt x="64" y="0"/>
                  <a:pt x="82" y="0"/>
                </a:cubicBezTo>
                <a:cubicBezTo>
                  <a:pt x="83" y="0"/>
                  <a:pt x="84" y="1"/>
                  <a:pt x="84" y="2"/>
                </a:cubicBezTo>
                <a:cubicBezTo>
                  <a:pt x="84" y="19"/>
                  <a:pt x="79" y="30"/>
                  <a:pt x="67" y="42"/>
                </a:cubicBezTo>
                <a:close/>
                <a:moveTo>
                  <a:pt x="68" y="12"/>
                </a:moveTo>
                <a:cubicBezTo>
                  <a:pt x="65" y="12"/>
                  <a:pt x="63" y="14"/>
                  <a:pt x="63" y="17"/>
                </a:cubicBezTo>
                <a:cubicBezTo>
                  <a:pt x="63" y="19"/>
                  <a:pt x="65" y="21"/>
                  <a:pt x="68" y="21"/>
                </a:cubicBezTo>
                <a:cubicBezTo>
                  <a:pt x="70" y="21"/>
                  <a:pt x="73" y="19"/>
                  <a:pt x="73" y="17"/>
                </a:cubicBezTo>
                <a:cubicBezTo>
                  <a:pt x="73" y="14"/>
                  <a:pt x="70" y="12"/>
                  <a:pt x="68" y="1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71" name="Freeform 354"/>
          <p:cNvSpPr>
            <a:spLocks noEditPoints="1"/>
          </p:cNvSpPr>
          <p:nvPr/>
        </p:nvSpPr>
        <p:spPr bwMode="auto">
          <a:xfrm>
            <a:off x="10429081" y="5456169"/>
            <a:ext cx="206375" cy="206375"/>
          </a:xfrm>
          <a:custGeom>
            <a:avLst/>
            <a:gdLst>
              <a:gd name="T0" fmla="*/ 71 w 72"/>
              <a:gd name="T1" fmla="*/ 71 h 72"/>
              <a:gd name="T2" fmla="*/ 69 w 72"/>
              <a:gd name="T3" fmla="*/ 72 h 72"/>
              <a:gd name="T4" fmla="*/ 61 w 72"/>
              <a:gd name="T5" fmla="*/ 72 h 72"/>
              <a:gd name="T6" fmla="*/ 58 w 72"/>
              <a:gd name="T7" fmla="*/ 69 h 72"/>
              <a:gd name="T8" fmla="*/ 3 w 72"/>
              <a:gd name="T9" fmla="*/ 14 h 72"/>
              <a:gd name="T10" fmla="*/ 0 w 72"/>
              <a:gd name="T11" fmla="*/ 11 h 72"/>
              <a:gd name="T12" fmla="*/ 0 w 72"/>
              <a:gd name="T13" fmla="*/ 3 h 72"/>
              <a:gd name="T14" fmla="*/ 1 w 72"/>
              <a:gd name="T15" fmla="*/ 1 h 72"/>
              <a:gd name="T16" fmla="*/ 3 w 72"/>
              <a:gd name="T17" fmla="*/ 0 h 72"/>
              <a:gd name="T18" fmla="*/ 3 w 72"/>
              <a:gd name="T19" fmla="*/ 0 h 72"/>
              <a:gd name="T20" fmla="*/ 51 w 72"/>
              <a:gd name="T21" fmla="*/ 21 h 72"/>
              <a:gd name="T22" fmla="*/ 72 w 72"/>
              <a:gd name="T23" fmla="*/ 69 h 72"/>
              <a:gd name="T24" fmla="*/ 71 w 72"/>
              <a:gd name="T25" fmla="*/ 71 h 72"/>
              <a:gd name="T26" fmla="*/ 45 w 72"/>
              <a:gd name="T27" fmla="*/ 71 h 72"/>
              <a:gd name="T28" fmla="*/ 42 w 72"/>
              <a:gd name="T29" fmla="*/ 72 h 72"/>
              <a:gd name="T30" fmla="*/ 35 w 72"/>
              <a:gd name="T31" fmla="*/ 72 h 72"/>
              <a:gd name="T32" fmla="*/ 32 w 72"/>
              <a:gd name="T33" fmla="*/ 69 h 72"/>
              <a:gd name="T34" fmla="*/ 3 w 72"/>
              <a:gd name="T35" fmla="*/ 40 h 72"/>
              <a:gd name="T36" fmla="*/ 0 w 72"/>
              <a:gd name="T37" fmla="*/ 37 h 72"/>
              <a:gd name="T38" fmla="*/ 0 w 72"/>
              <a:gd name="T39" fmla="*/ 30 h 72"/>
              <a:gd name="T40" fmla="*/ 1 w 72"/>
              <a:gd name="T41" fmla="*/ 27 h 72"/>
              <a:gd name="T42" fmla="*/ 3 w 72"/>
              <a:gd name="T43" fmla="*/ 26 h 72"/>
              <a:gd name="T44" fmla="*/ 3 w 72"/>
              <a:gd name="T45" fmla="*/ 26 h 72"/>
              <a:gd name="T46" fmla="*/ 32 w 72"/>
              <a:gd name="T47" fmla="*/ 40 h 72"/>
              <a:gd name="T48" fmla="*/ 46 w 72"/>
              <a:gd name="T49" fmla="*/ 69 h 72"/>
              <a:gd name="T50" fmla="*/ 45 w 72"/>
              <a:gd name="T51" fmla="*/ 71 h 72"/>
              <a:gd name="T52" fmla="*/ 10 w 72"/>
              <a:gd name="T53" fmla="*/ 72 h 72"/>
              <a:gd name="T54" fmla="*/ 0 w 72"/>
              <a:gd name="T55" fmla="*/ 62 h 72"/>
              <a:gd name="T56" fmla="*/ 10 w 72"/>
              <a:gd name="T57" fmla="*/ 53 h 72"/>
              <a:gd name="T58" fmla="*/ 19 w 72"/>
              <a:gd name="T59" fmla="*/ 62 h 72"/>
              <a:gd name="T60" fmla="*/ 10 w 72"/>
              <a:gd name="T61" fmla="*/ 7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2" h="72">
                <a:moveTo>
                  <a:pt x="71" y="71"/>
                </a:moveTo>
                <a:cubicBezTo>
                  <a:pt x="70" y="72"/>
                  <a:pt x="70" y="72"/>
                  <a:pt x="69" y="72"/>
                </a:cubicBezTo>
                <a:cubicBezTo>
                  <a:pt x="61" y="72"/>
                  <a:pt x="61" y="72"/>
                  <a:pt x="61" y="72"/>
                </a:cubicBezTo>
                <a:cubicBezTo>
                  <a:pt x="60" y="72"/>
                  <a:pt x="58" y="71"/>
                  <a:pt x="58" y="69"/>
                </a:cubicBezTo>
                <a:cubicBezTo>
                  <a:pt x="56" y="39"/>
                  <a:pt x="33" y="16"/>
                  <a:pt x="3" y="14"/>
                </a:cubicBezTo>
                <a:cubicBezTo>
                  <a:pt x="1" y="14"/>
                  <a:pt x="0" y="12"/>
                  <a:pt x="0" y="11"/>
                </a:cubicBezTo>
                <a:cubicBezTo>
                  <a:pt x="0" y="3"/>
                  <a:pt x="0" y="3"/>
                  <a:pt x="0" y="3"/>
                </a:cubicBezTo>
                <a:cubicBezTo>
                  <a:pt x="0" y="3"/>
                  <a:pt x="0" y="2"/>
                  <a:pt x="1" y="1"/>
                </a:cubicBezTo>
                <a:cubicBezTo>
                  <a:pt x="1" y="1"/>
                  <a:pt x="2" y="0"/>
                  <a:pt x="3" y="0"/>
                </a:cubicBezTo>
                <a:cubicBezTo>
                  <a:pt x="3" y="0"/>
                  <a:pt x="3" y="0"/>
                  <a:pt x="3" y="0"/>
                </a:cubicBezTo>
                <a:cubicBezTo>
                  <a:pt x="21" y="1"/>
                  <a:pt x="38" y="9"/>
                  <a:pt x="51" y="21"/>
                </a:cubicBezTo>
                <a:cubicBezTo>
                  <a:pt x="63" y="34"/>
                  <a:pt x="71" y="51"/>
                  <a:pt x="72" y="69"/>
                </a:cubicBezTo>
                <a:cubicBezTo>
                  <a:pt x="72" y="70"/>
                  <a:pt x="72" y="71"/>
                  <a:pt x="71" y="71"/>
                </a:cubicBezTo>
                <a:close/>
                <a:moveTo>
                  <a:pt x="45" y="71"/>
                </a:moveTo>
                <a:cubicBezTo>
                  <a:pt x="44" y="72"/>
                  <a:pt x="43" y="72"/>
                  <a:pt x="42" y="72"/>
                </a:cubicBezTo>
                <a:cubicBezTo>
                  <a:pt x="35" y="72"/>
                  <a:pt x="35" y="72"/>
                  <a:pt x="35" y="72"/>
                </a:cubicBezTo>
                <a:cubicBezTo>
                  <a:pt x="34" y="72"/>
                  <a:pt x="32" y="71"/>
                  <a:pt x="32" y="69"/>
                </a:cubicBezTo>
                <a:cubicBezTo>
                  <a:pt x="31" y="54"/>
                  <a:pt x="18" y="41"/>
                  <a:pt x="3" y="40"/>
                </a:cubicBezTo>
                <a:cubicBezTo>
                  <a:pt x="1" y="40"/>
                  <a:pt x="0" y="38"/>
                  <a:pt x="0" y="37"/>
                </a:cubicBezTo>
                <a:cubicBezTo>
                  <a:pt x="0" y="30"/>
                  <a:pt x="0" y="30"/>
                  <a:pt x="0" y="30"/>
                </a:cubicBezTo>
                <a:cubicBezTo>
                  <a:pt x="0" y="29"/>
                  <a:pt x="0" y="28"/>
                  <a:pt x="1" y="27"/>
                </a:cubicBezTo>
                <a:cubicBezTo>
                  <a:pt x="1" y="27"/>
                  <a:pt x="2" y="26"/>
                  <a:pt x="3" y="26"/>
                </a:cubicBezTo>
                <a:cubicBezTo>
                  <a:pt x="3" y="26"/>
                  <a:pt x="3" y="26"/>
                  <a:pt x="3" y="26"/>
                </a:cubicBezTo>
                <a:cubicBezTo>
                  <a:pt x="14" y="27"/>
                  <a:pt x="24" y="32"/>
                  <a:pt x="32" y="40"/>
                </a:cubicBezTo>
                <a:cubicBezTo>
                  <a:pt x="40" y="48"/>
                  <a:pt x="45" y="58"/>
                  <a:pt x="46" y="69"/>
                </a:cubicBezTo>
                <a:cubicBezTo>
                  <a:pt x="46" y="70"/>
                  <a:pt x="45" y="70"/>
                  <a:pt x="45" y="71"/>
                </a:cubicBezTo>
                <a:close/>
                <a:moveTo>
                  <a:pt x="10" y="72"/>
                </a:moveTo>
                <a:cubicBezTo>
                  <a:pt x="4" y="72"/>
                  <a:pt x="0" y="68"/>
                  <a:pt x="0" y="62"/>
                </a:cubicBezTo>
                <a:cubicBezTo>
                  <a:pt x="0" y="57"/>
                  <a:pt x="4" y="53"/>
                  <a:pt x="10" y="53"/>
                </a:cubicBezTo>
                <a:cubicBezTo>
                  <a:pt x="15" y="53"/>
                  <a:pt x="19" y="57"/>
                  <a:pt x="19" y="62"/>
                </a:cubicBezTo>
                <a:cubicBezTo>
                  <a:pt x="19" y="68"/>
                  <a:pt x="15" y="72"/>
                  <a:pt x="10" y="7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72" name="Freeform 367"/>
          <p:cNvSpPr>
            <a:spLocks/>
          </p:cNvSpPr>
          <p:nvPr/>
        </p:nvSpPr>
        <p:spPr bwMode="auto">
          <a:xfrm>
            <a:off x="5489894" y="306509"/>
            <a:ext cx="225425" cy="222250"/>
          </a:xfrm>
          <a:custGeom>
            <a:avLst/>
            <a:gdLst>
              <a:gd name="T0" fmla="*/ 79 w 79"/>
              <a:gd name="T1" fmla="*/ 62 h 78"/>
              <a:gd name="T2" fmla="*/ 63 w 79"/>
              <a:gd name="T3" fmla="*/ 78 h 78"/>
              <a:gd name="T4" fmla="*/ 46 w 79"/>
              <a:gd name="T5" fmla="*/ 62 h 78"/>
              <a:gd name="T6" fmla="*/ 46 w 79"/>
              <a:gd name="T7" fmla="*/ 60 h 78"/>
              <a:gd name="T8" fmla="*/ 28 w 79"/>
              <a:gd name="T9" fmla="*/ 51 h 78"/>
              <a:gd name="T10" fmla="*/ 17 w 79"/>
              <a:gd name="T11" fmla="*/ 56 h 78"/>
              <a:gd name="T12" fmla="*/ 0 w 79"/>
              <a:gd name="T13" fmla="*/ 39 h 78"/>
              <a:gd name="T14" fmla="*/ 17 w 79"/>
              <a:gd name="T15" fmla="*/ 23 h 78"/>
              <a:gd name="T16" fmla="*/ 28 w 79"/>
              <a:gd name="T17" fmla="*/ 27 h 78"/>
              <a:gd name="T18" fmla="*/ 46 w 79"/>
              <a:gd name="T19" fmla="*/ 18 h 78"/>
              <a:gd name="T20" fmla="*/ 46 w 79"/>
              <a:gd name="T21" fmla="*/ 16 h 78"/>
              <a:gd name="T22" fmla="*/ 63 w 79"/>
              <a:gd name="T23" fmla="*/ 0 h 78"/>
              <a:gd name="T24" fmla="*/ 79 w 79"/>
              <a:gd name="T25" fmla="*/ 16 h 78"/>
              <a:gd name="T26" fmla="*/ 63 w 79"/>
              <a:gd name="T27" fmla="*/ 33 h 78"/>
              <a:gd name="T28" fmla="*/ 51 w 79"/>
              <a:gd name="T29" fmla="*/ 28 h 78"/>
              <a:gd name="T30" fmla="*/ 33 w 79"/>
              <a:gd name="T31" fmla="*/ 37 h 78"/>
              <a:gd name="T32" fmla="*/ 33 w 79"/>
              <a:gd name="T33" fmla="*/ 39 h 78"/>
              <a:gd name="T34" fmla="*/ 33 w 79"/>
              <a:gd name="T35" fmla="*/ 41 h 78"/>
              <a:gd name="T36" fmla="*/ 51 w 79"/>
              <a:gd name="T37" fmla="*/ 50 h 78"/>
              <a:gd name="T38" fmla="*/ 63 w 79"/>
              <a:gd name="T39" fmla="*/ 46 h 78"/>
              <a:gd name="T40" fmla="*/ 79 w 79"/>
              <a:gd name="T41" fmla="*/ 62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9" h="78">
                <a:moveTo>
                  <a:pt x="79" y="62"/>
                </a:moveTo>
                <a:cubicBezTo>
                  <a:pt x="79" y="71"/>
                  <a:pt x="72" y="78"/>
                  <a:pt x="63" y="78"/>
                </a:cubicBezTo>
                <a:cubicBezTo>
                  <a:pt x="53" y="78"/>
                  <a:pt x="46" y="71"/>
                  <a:pt x="46" y="62"/>
                </a:cubicBezTo>
                <a:cubicBezTo>
                  <a:pt x="46" y="61"/>
                  <a:pt x="46" y="61"/>
                  <a:pt x="46" y="60"/>
                </a:cubicBezTo>
                <a:cubicBezTo>
                  <a:pt x="28" y="51"/>
                  <a:pt x="28" y="51"/>
                  <a:pt x="28" y="51"/>
                </a:cubicBezTo>
                <a:cubicBezTo>
                  <a:pt x="25" y="54"/>
                  <a:pt x="21" y="56"/>
                  <a:pt x="17" y="56"/>
                </a:cubicBezTo>
                <a:cubicBezTo>
                  <a:pt x="7" y="56"/>
                  <a:pt x="0" y="48"/>
                  <a:pt x="0" y="39"/>
                </a:cubicBezTo>
                <a:cubicBezTo>
                  <a:pt x="0" y="30"/>
                  <a:pt x="7" y="23"/>
                  <a:pt x="17" y="23"/>
                </a:cubicBezTo>
                <a:cubicBezTo>
                  <a:pt x="21" y="23"/>
                  <a:pt x="25" y="24"/>
                  <a:pt x="28" y="27"/>
                </a:cubicBezTo>
                <a:cubicBezTo>
                  <a:pt x="46" y="18"/>
                  <a:pt x="46" y="18"/>
                  <a:pt x="46" y="18"/>
                </a:cubicBezTo>
                <a:cubicBezTo>
                  <a:pt x="46" y="17"/>
                  <a:pt x="46" y="17"/>
                  <a:pt x="46" y="16"/>
                </a:cubicBezTo>
                <a:cubicBezTo>
                  <a:pt x="46" y="7"/>
                  <a:pt x="53" y="0"/>
                  <a:pt x="63" y="0"/>
                </a:cubicBezTo>
                <a:cubicBezTo>
                  <a:pt x="72" y="0"/>
                  <a:pt x="79" y="7"/>
                  <a:pt x="79" y="16"/>
                </a:cubicBezTo>
                <a:cubicBezTo>
                  <a:pt x="79" y="25"/>
                  <a:pt x="72" y="33"/>
                  <a:pt x="63" y="33"/>
                </a:cubicBezTo>
                <a:cubicBezTo>
                  <a:pt x="58" y="33"/>
                  <a:pt x="54" y="31"/>
                  <a:pt x="51" y="28"/>
                </a:cubicBezTo>
                <a:cubicBezTo>
                  <a:pt x="33" y="37"/>
                  <a:pt x="33" y="37"/>
                  <a:pt x="33" y="37"/>
                </a:cubicBezTo>
                <a:cubicBezTo>
                  <a:pt x="33" y="38"/>
                  <a:pt x="33" y="39"/>
                  <a:pt x="33" y="39"/>
                </a:cubicBezTo>
                <a:cubicBezTo>
                  <a:pt x="33" y="40"/>
                  <a:pt x="33" y="40"/>
                  <a:pt x="33" y="41"/>
                </a:cubicBezTo>
                <a:cubicBezTo>
                  <a:pt x="51" y="50"/>
                  <a:pt x="51" y="50"/>
                  <a:pt x="51" y="50"/>
                </a:cubicBezTo>
                <a:cubicBezTo>
                  <a:pt x="54" y="47"/>
                  <a:pt x="58" y="46"/>
                  <a:pt x="63" y="46"/>
                </a:cubicBezTo>
                <a:cubicBezTo>
                  <a:pt x="72" y="46"/>
                  <a:pt x="79" y="53"/>
                  <a:pt x="79" y="6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73" name="Freeform 384"/>
          <p:cNvSpPr>
            <a:spLocks noEditPoints="1"/>
          </p:cNvSpPr>
          <p:nvPr/>
        </p:nvSpPr>
        <p:spPr bwMode="auto">
          <a:xfrm>
            <a:off x="2656336" y="5341196"/>
            <a:ext cx="261938" cy="261938"/>
          </a:xfrm>
          <a:custGeom>
            <a:avLst/>
            <a:gdLst>
              <a:gd name="T0" fmla="*/ 92 w 92"/>
              <a:gd name="T1" fmla="*/ 46 h 92"/>
              <a:gd name="T2" fmla="*/ 46 w 92"/>
              <a:gd name="T3" fmla="*/ 92 h 92"/>
              <a:gd name="T4" fmla="*/ 0 w 92"/>
              <a:gd name="T5" fmla="*/ 46 h 92"/>
              <a:gd name="T6" fmla="*/ 46 w 92"/>
              <a:gd name="T7" fmla="*/ 0 h 92"/>
              <a:gd name="T8" fmla="*/ 92 w 92"/>
              <a:gd name="T9" fmla="*/ 46 h 92"/>
              <a:gd name="T10" fmla="*/ 86 w 92"/>
              <a:gd name="T11" fmla="*/ 46 h 92"/>
              <a:gd name="T12" fmla="*/ 86 w 92"/>
              <a:gd name="T13" fmla="*/ 46 h 92"/>
              <a:gd name="T14" fmla="*/ 80 w 92"/>
              <a:gd name="T15" fmla="*/ 51 h 92"/>
              <a:gd name="T16" fmla="*/ 68 w 92"/>
              <a:gd name="T17" fmla="*/ 39 h 92"/>
              <a:gd name="T18" fmla="*/ 71 w 92"/>
              <a:gd name="T19" fmla="*/ 23 h 92"/>
              <a:gd name="T20" fmla="*/ 78 w 92"/>
              <a:gd name="T21" fmla="*/ 23 h 92"/>
              <a:gd name="T22" fmla="*/ 58 w 92"/>
              <a:gd name="T23" fmla="*/ 9 h 92"/>
              <a:gd name="T24" fmla="*/ 61 w 92"/>
              <a:gd name="T25" fmla="*/ 15 h 92"/>
              <a:gd name="T26" fmla="*/ 46 w 92"/>
              <a:gd name="T27" fmla="*/ 23 h 92"/>
              <a:gd name="T28" fmla="*/ 31 w 92"/>
              <a:gd name="T29" fmla="*/ 15 h 92"/>
              <a:gd name="T30" fmla="*/ 34 w 92"/>
              <a:gd name="T31" fmla="*/ 9 h 92"/>
              <a:gd name="T32" fmla="*/ 14 w 92"/>
              <a:gd name="T33" fmla="*/ 23 h 92"/>
              <a:gd name="T34" fmla="*/ 21 w 92"/>
              <a:gd name="T35" fmla="*/ 23 h 92"/>
              <a:gd name="T36" fmla="*/ 24 w 92"/>
              <a:gd name="T37" fmla="*/ 39 h 92"/>
              <a:gd name="T38" fmla="*/ 12 w 92"/>
              <a:gd name="T39" fmla="*/ 51 h 92"/>
              <a:gd name="T40" fmla="*/ 7 w 92"/>
              <a:gd name="T41" fmla="*/ 46 h 92"/>
              <a:gd name="T42" fmla="*/ 7 w 92"/>
              <a:gd name="T43" fmla="*/ 46 h 92"/>
              <a:gd name="T44" fmla="*/ 14 w 92"/>
              <a:gd name="T45" fmla="*/ 69 h 92"/>
              <a:gd name="T46" fmla="*/ 16 w 92"/>
              <a:gd name="T47" fmla="*/ 63 h 92"/>
              <a:gd name="T48" fmla="*/ 33 w 92"/>
              <a:gd name="T49" fmla="*/ 65 h 92"/>
              <a:gd name="T50" fmla="*/ 40 w 92"/>
              <a:gd name="T51" fmla="*/ 80 h 92"/>
              <a:gd name="T52" fmla="*/ 34 w 92"/>
              <a:gd name="T53" fmla="*/ 83 h 92"/>
              <a:gd name="T54" fmla="*/ 46 w 92"/>
              <a:gd name="T55" fmla="*/ 85 h 92"/>
              <a:gd name="T56" fmla="*/ 58 w 92"/>
              <a:gd name="T57" fmla="*/ 83 h 92"/>
              <a:gd name="T58" fmla="*/ 52 w 92"/>
              <a:gd name="T59" fmla="*/ 80 h 92"/>
              <a:gd name="T60" fmla="*/ 60 w 92"/>
              <a:gd name="T61" fmla="*/ 65 h 92"/>
              <a:gd name="T62" fmla="*/ 76 w 92"/>
              <a:gd name="T63" fmla="*/ 63 h 92"/>
              <a:gd name="T64" fmla="*/ 78 w 92"/>
              <a:gd name="T65" fmla="*/ 69 h 92"/>
              <a:gd name="T66" fmla="*/ 86 w 92"/>
              <a:gd name="T67" fmla="*/ 46 h 92"/>
              <a:gd name="T68" fmla="*/ 46 w 92"/>
              <a:gd name="T69" fmla="*/ 31 h 92"/>
              <a:gd name="T70" fmla="*/ 61 w 92"/>
              <a:gd name="T71" fmla="*/ 42 h 92"/>
              <a:gd name="T72" fmla="*/ 55 w 92"/>
              <a:gd name="T73" fmla="*/ 59 h 92"/>
              <a:gd name="T74" fmla="*/ 37 w 92"/>
              <a:gd name="T75" fmla="*/ 59 h 92"/>
              <a:gd name="T76" fmla="*/ 31 w 92"/>
              <a:gd name="T77" fmla="*/ 42 h 92"/>
              <a:gd name="T78" fmla="*/ 46 w 92"/>
              <a:gd name="T79" fmla="*/ 31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2" h="92">
                <a:moveTo>
                  <a:pt x="92" y="46"/>
                </a:moveTo>
                <a:cubicBezTo>
                  <a:pt x="92" y="71"/>
                  <a:pt x="72" y="92"/>
                  <a:pt x="46" y="92"/>
                </a:cubicBezTo>
                <a:cubicBezTo>
                  <a:pt x="21" y="92"/>
                  <a:pt x="0" y="71"/>
                  <a:pt x="0" y="46"/>
                </a:cubicBezTo>
                <a:cubicBezTo>
                  <a:pt x="0" y="21"/>
                  <a:pt x="21" y="0"/>
                  <a:pt x="46" y="0"/>
                </a:cubicBezTo>
                <a:cubicBezTo>
                  <a:pt x="72" y="0"/>
                  <a:pt x="92" y="21"/>
                  <a:pt x="92" y="46"/>
                </a:cubicBezTo>
                <a:close/>
                <a:moveTo>
                  <a:pt x="86" y="46"/>
                </a:moveTo>
                <a:cubicBezTo>
                  <a:pt x="86" y="46"/>
                  <a:pt x="86" y="46"/>
                  <a:pt x="86" y="46"/>
                </a:cubicBezTo>
                <a:cubicBezTo>
                  <a:pt x="80" y="51"/>
                  <a:pt x="80" y="51"/>
                  <a:pt x="80" y="51"/>
                </a:cubicBezTo>
                <a:cubicBezTo>
                  <a:pt x="68" y="39"/>
                  <a:pt x="68" y="39"/>
                  <a:pt x="68" y="39"/>
                </a:cubicBezTo>
                <a:cubicBezTo>
                  <a:pt x="71" y="23"/>
                  <a:pt x="71" y="23"/>
                  <a:pt x="71" y="23"/>
                </a:cubicBezTo>
                <a:cubicBezTo>
                  <a:pt x="78" y="23"/>
                  <a:pt x="78" y="23"/>
                  <a:pt x="78" y="23"/>
                </a:cubicBezTo>
                <a:cubicBezTo>
                  <a:pt x="73" y="16"/>
                  <a:pt x="66" y="11"/>
                  <a:pt x="58" y="9"/>
                </a:cubicBezTo>
                <a:cubicBezTo>
                  <a:pt x="61" y="15"/>
                  <a:pt x="61" y="15"/>
                  <a:pt x="61" y="15"/>
                </a:cubicBezTo>
                <a:cubicBezTo>
                  <a:pt x="46" y="23"/>
                  <a:pt x="46" y="23"/>
                  <a:pt x="46" y="23"/>
                </a:cubicBezTo>
                <a:cubicBezTo>
                  <a:pt x="31" y="15"/>
                  <a:pt x="31" y="15"/>
                  <a:pt x="31" y="15"/>
                </a:cubicBezTo>
                <a:cubicBezTo>
                  <a:pt x="34" y="9"/>
                  <a:pt x="34" y="9"/>
                  <a:pt x="34" y="9"/>
                </a:cubicBezTo>
                <a:cubicBezTo>
                  <a:pt x="26" y="11"/>
                  <a:pt x="19" y="16"/>
                  <a:pt x="14" y="23"/>
                </a:cubicBezTo>
                <a:cubicBezTo>
                  <a:pt x="21" y="23"/>
                  <a:pt x="21" y="23"/>
                  <a:pt x="21" y="23"/>
                </a:cubicBezTo>
                <a:cubicBezTo>
                  <a:pt x="24" y="39"/>
                  <a:pt x="24" y="39"/>
                  <a:pt x="24" y="39"/>
                </a:cubicBezTo>
                <a:cubicBezTo>
                  <a:pt x="12" y="51"/>
                  <a:pt x="12" y="51"/>
                  <a:pt x="12" y="51"/>
                </a:cubicBezTo>
                <a:cubicBezTo>
                  <a:pt x="7" y="46"/>
                  <a:pt x="7" y="46"/>
                  <a:pt x="7" y="46"/>
                </a:cubicBezTo>
                <a:cubicBezTo>
                  <a:pt x="7" y="46"/>
                  <a:pt x="7" y="46"/>
                  <a:pt x="7" y="46"/>
                </a:cubicBezTo>
                <a:cubicBezTo>
                  <a:pt x="7" y="55"/>
                  <a:pt x="10" y="63"/>
                  <a:pt x="14" y="69"/>
                </a:cubicBezTo>
                <a:cubicBezTo>
                  <a:pt x="16" y="63"/>
                  <a:pt x="16" y="63"/>
                  <a:pt x="16" y="63"/>
                </a:cubicBezTo>
                <a:cubicBezTo>
                  <a:pt x="33" y="65"/>
                  <a:pt x="33" y="65"/>
                  <a:pt x="33" y="65"/>
                </a:cubicBezTo>
                <a:cubicBezTo>
                  <a:pt x="40" y="80"/>
                  <a:pt x="40" y="80"/>
                  <a:pt x="40" y="80"/>
                </a:cubicBezTo>
                <a:cubicBezTo>
                  <a:pt x="34" y="83"/>
                  <a:pt x="34" y="83"/>
                  <a:pt x="34" y="83"/>
                </a:cubicBezTo>
                <a:cubicBezTo>
                  <a:pt x="38" y="85"/>
                  <a:pt x="42" y="85"/>
                  <a:pt x="46" y="85"/>
                </a:cubicBezTo>
                <a:cubicBezTo>
                  <a:pt x="50" y="85"/>
                  <a:pt x="55" y="85"/>
                  <a:pt x="58" y="83"/>
                </a:cubicBezTo>
                <a:cubicBezTo>
                  <a:pt x="52" y="80"/>
                  <a:pt x="52" y="80"/>
                  <a:pt x="52" y="80"/>
                </a:cubicBezTo>
                <a:cubicBezTo>
                  <a:pt x="60" y="65"/>
                  <a:pt x="60" y="65"/>
                  <a:pt x="60" y="65"/>
                </a:cubicBezTo>
                <a:cubicBezTo>
                  <a:pt x="76" y="63"/>
                  <a:pt x="76" y="63"/>
                  <a:pt x="76" y="63"/>
                </a:cubicBezTo>
                <a:cubicBezTo>
                  <a:pt x="78" y="69"/>
                  <a:pt x="78" y="69"/>
                  <a:pt x="78" y="69"/>
                </a:cubicBezTo>
                <a:cubicBezTo>
                  <a:pt x="83" y="63"/>
                  <a:pt x="86" y="55"/>
                  <a:pt x="86" y="46"/>
                </a:cubicBezTo>
                <a:close/>
                <a:moveTo>
                  <a:pt x="46" y="31"/>
                </a:moveTo>
                <a:cubicBezTo>
                  <a:pt x="61" y="42"/>
                  <a:pt x="61" y="42"/>
                  <a:pt x="61" y="42"/>
                </a:cubicBezTo>
                <a:cubicBezTo>
                  <a:pt x="55" y="59"/>
                  <a:pt x="55" y="59"/>
                  <a:pt x="55" y="59"/>
                </a:cubicBezTo>
                <a:cubicBezTo>
                  <a:pt x="37" y="59"/>
                  <a:pt x="37" y="59"/>
                  <a:pt x="37" y="59"/>
                </a:cubicBezTo>
                <a:cubicBezTo>
                  <a:pt x="31" y="42"/>
                  <a:pt x="31" y="42"/>
                  <a:pt x="31" y="42"/>
                </a:cubicBezTo>
                <a:lnTo>
                  <a:pt x="46" y="3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74" name="Freeform 388"/>
          <p:cNvSpPr>
            <a:spLocks noEditPoints="1"/>
          </p:cNvSpPr>
          <p:nvPr/>
        </p:nvSpPr>
        <p:spPr bwMode="auto">
          <a:xfrm>
            <a:off x="4556023" y="4700086"/>
            <a:ext cx="225425" cy="222250"/>
          </a:xfrm>
          <a:custGeom>
            <a:avLst/>
            <a:gdLst>
              <a:gd name="T0" fmla="*/ 40 w 79"/>
              <a:gd name="T1" fmla="*/ 78 h 78"/>
              <a:gd name="T2" fmla="*/ 0 w 79"/>
              <a:gd name="T3" fmla="*/ 39 h 78"/>
              <a:gd name="T4" fmla="*/ 40 w 79"/>
              <a:gd name="T5" fmla="*/ 0 h 78"/>
              <a:gd name="T6" fmla="*/ 79 w 79"/>
              <a:gd name="T7" fmla="*/ 39 h 78"/>
              <a:gd name="T8" fmla="*/ 40 w 79"/>
              <a:gd name="T9" fmla="*/ 78 h 78"/>
              <a:gd name="T10" fmla="*/ 66 w 79"/>
              <a:gd name="T11" fmla="*/ 28 h 78"/>
              <a:gd name="T12" fmla="*/ 34 w 79"/>
              <a:gd name="T13" fmla="*/ 20 h 78"/>
              <a:gd name="T14" fmla="*/ 15 w 79"/>
              <a:gd name="T15" fmla="*/ 23 h 78"/>
              <a:gd name="T16" fmla="*/ 12 w 79"/>
              <a:gd name="T17" fmla="*/ 27 h 78"/>
              <a:gd name="T18" fmla="*/ 16 w 79"/>
              <a:gd name="T19" fmla="*/ 30 h 78"/>
              <a:gd name="T20" fmla="*/ 18 w 79"/>
              <a:gd name="T21" fmla="*/ 30 h 78"/>
              <a:gd name="T22" fmla="*/ 34 w 79"/>
              <a:gd name="T23" fmla="*/ 28 h 78"/>
              <a:gd name="T24" fmla="*/ 63 w 79"/>
              <a:gd name="T25" fmla="*/ 35 h 78"/>
              <a:gd name="T26" fmla="*/ 65 w 79"/>
              <a:gd name="T27" fmla="*/ 35 h 78"/>
              <a:gd name="T28" fmla="*/ 68 w 79"/>
              <a:gd name="T29" fmla="*/ 32 h 78"/>
              <a:gd name="T30" fmla="*/ 66 w 79"/>
              <a:gd name="T31" fmla="*/ 28 h 78"/>
              <a:gd name="T32" fmla="*/ 61 w 79"/>
              <a:gd name="T33" fmla="*/ 41 h 78"/>
              <a:gd name="T34" fmla="*/ 33 w 79"/>
              <a:gd name="T35" fmla="*/ 34 h 78"/>
              <a:gd name="T36" fmla="*/ 17 w 79"/>
              <a:gd name="T37" fmla="*/ 36 h 78"/>
              <a:gd name="T38" fmla="*/ 15 w 79"/>
              <a:gd name="T39" fmla="*/ 39 h 78"/>
              <a:gd name="T40" fmla="*/ 18 w 79"/>
              <a:gd name="T41" fmla="*/ 42 h 78"/>
              <a:gd name="T42" fmla="*/ 20 w 79"/>
              <a:gd name="T43" fmla="*/ 42 h 78"/>
              <a:gd name="T44" fmla="*/ 33 w 79"/>
              <a:gd name="T45" fmla="*/ 40 h 78"/>
              <a:gd name="T46" fmla="*/ 58 w 79"/>
              <a:gd name="T47" fmla="*/ 47 h 78"/>
              <a:gd name="T48" fmla="*/ 60 w 79"/>
              <a:gd name="T49" fmla="*/ 47 h 78"/>
              <a:gd name="T50" fmla="*/ 63 w 79"/>
              <a:gd name="T51" fmla="*/ 44 h 78"/>
              <a:gd name="T52" fmla="*/ 61 w 79"/>
              <a:gd name="T53" fmla="*/ 41 h 78"/>
              <a:gd name="T54" fmla="*/ 56 w 79"/>
              <a:gd name="T55" fmla="*/ 53 h 78"/>
              <a:gd name="T56" fmla="*/ 33 w 79"/>
              <a:gd name="T57" fmla="*/ 47 h 78"/>
              <a:gd name="T58" fmla="*/ 19 w 79"/>
              <a:gd name="T59" fmla="*/ 48 h 78"/>
              <a:gd name="T60" fmla="*/ 17 w 79"/>
              <a:gd name="T61" fmla="*/ 51 h 78"/>
              <a:gd name="T62" fmla="*/ 19 w 79"/>
              <a:gd name="T63" fmla="*/ 54 h 78"/>
              <a:gd name="T64" fmla="*/ 21 w 79"/>
              <a:gd name="T65" fmla="*/ 53 h 78"/>
              <a:gd name="T66" fmla="*/ 33 w 79"/>
              <a:gd name="T67" fmla="*/ 52 h 78"/>
              <a:gd name="T68" fmla="*/ 54 w 79"/>
              <a:gd name="T69" fmla="*/ 57 h 78"/>
              <a:gd name="T70" fmla="*/ 56 w 79"/>
              <a:gd name="T71" fmla="*/ 58 h 78"/>
              <a:gd name="T72" fmla="*/ 58 w 79"/>
              <a:gd name="T73" fmla="*/ 55 h 78"/>
              <a:gd name="T74" fmla="*/ 56 w 79"/>
              <a:gd name="T75" fmla="*/ 53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9" h="78">
                <a:moveTo>
                  <a:pt x="40" y="78"/>
                </a:moveTo>
                <a:cubicBezTo>
                  <a:pt x="18" y="78"/>
                  <a:pt x="0" y="61"/>
                  <a:pt x="0" y="39"/>
                </a:cubicBezTo>
                <a:cubicBezTo>
                  <a:pt x="0" y="17"/>
                  <a:pt x="18" y="0"/>
                  <a:pt x="40" y="0"/>
                </a:cubicBezTo>
                <a:cubicBezTo>
                  <a:pt x="61" y="0"/>
                  <a:pt x="79" y="17"/>
                  <a:pt x="79" y="39"/>
                </a:cubicBezTo>
                <a:cubicBezTo>
                  <a:pt x="79" y="61"/>
                  <a:pt x="61" y="78"/>
                  <a:pt x="40" y="78"/>
                </a:cubicBezTo>
                <a:close/>
                <a:moveTo>
                  <a:pt x="66" y="28"/>
                </a:moveTo>
                <a:cubicBezTo>
                  <a:pt x="57" y="23"/>
                  <a:pt x="45" y="20"/>
                  <a:pt x="34" y="20"/>
                </a:cubicBezTo>
                <a:cubicBezTo>
                  <a:pt x="27" y="20"/>
                  <a:pt x="21" y="21"/>
                  <a:pt x="15" y="23"/>
                </a:cubicBezTo>
                <a:cubicBezTo>
                  <a:pt x="14" y="23"/>
                  <a:pt x="12" y="24"/>
                  <a:pt x="12" y="27"/>
                </a:cubicBezTo>
                <a:cubicBezTo>
                  <a:pt x="12" y="29"/>
                  <a:pt x="14" y="30"/>
                  <a:pt x="16" y="30"/>
                </a:cubicBezTo>
                <a:cubicBezTo>
                  <a:pt x="17" y="30"/>
                  <a:pt x="17" y="30"/>
                  <a:pt x="18" y="30"/>
                </a:cubicBezTo>
                <a:cubicBezTo>
                  <a:pt x="23" y="29"/>
                  <a:pt x="28" y="28"/>
                  <a:pt x="34" y="28"/>
                </a:cubicBezTo>
                <a:cubicBezTo>
                  <a:pt x="44" y="28"/>
                  <a:pt x="56" y="30"/>
                  <a:pt x="63" y="35"/>
                </a:cubicBezTo>
                <a:cubicBezTo>
                  <a:pt x="63" y="35"/>
                  <a:pt x="64" y="35"/>
                  <a:pt x="65" y="35"/>
                </a:cubicBezTo>
                <a:cubicBezTo>
                  <a:pt x="67" y="35"/>
                  <a:pt x="68" y="34"/>
                  <a:pt x="68" y="32"/>
                </a:cubicBezTo>
                <a:cubicBezTo>
                  <a:pt x="68" y="30"/>
                  <a:pt x="68" y="29"/>
                  <a:pt x="66" y="28"/>
                </a:cubicBezTo>
                <a:close/>
                <a:moveTo>
                  <a:pt x="61" y="41"/>
                </a:moveTo>
                <a:cubicBezTo>
                  <a:pt x="53" y="36"/>
                  <a:pt x="43" y="34"/>
                  <a:pt x="33" y="34"/>
                </a:cubicBezTo>
                <a:cubicBezTo>
                  <a:pt x="26" y="34"/>
                  <a:pt x="22" y="35"/>
                  <a:pt x="17" y="36"/>
                </a:cubicBezTo>
                <a:cubicBezTo>
                  <a:pt x="16" y="36"/>
                  <a:pt x="15" y="38"/>
                  <a:pt x="15" y="39"/>
                </a:cubicBezTo>
                <a:cubicBezTo>
                  <a:pt x="15" y="41"/>
                  <a:pt x="16" y="42"/>
                  <a:pt x="18" y="42"/>
                </a:cubicBezTo>
                <a:cubicBezTo>
                  <a:pt x="19" y="42"/>
                  <a:pt x="19" y="42"/>
                  <a:pt x="20" y="42"/>
                </a:cubicBezTo>
                <a:cubicBezTo>
                  <a:pt x="24" y="41"/>
                  <a:pt x="28" y="40"/>
                  <a:pt x="33" y="40"/>
                </a:cubicBezTo>
                <a:cubicBezTo>
                  <a:pt x="43" y="40"/>
                  <a:pt x="51" y="43"/>
                  <a:pt x="58" y="47"/>
                </a:cubicBezTo>
                <a:cubicBezTo>
                  <a:pt x="58" y="47"/>
                  <a:pt x="59" y="47"/>
                  <a:pt x="60" y="47"/>
                </a:cubicBezTo>
                <a:cubicBezTo>
                  <a:pt x="62" y="47"/>
                  <a:pt x="63" y="46"/>
                  <a:pt x="63" y="44"/>
                </a:cubicBezTo>
                <a:cubicBezTo>
                  <a:pt x="63" y="43"/>
                  <a:pt x="62" y="42"/>
                  <a:pt x="61" y="41"/>
                </a:cubicBezTo>
                <a:close/>
                <a:moveTo>
                  <a:pt x="56" y="53"/>
                </a:moveTo>
                <a:cubicBezTo>
                  <a:pt x="50" y="49"/>
                  <a:pt x="42" y="47"/>
                  <a:pt x="33" y="47"/>
                </a:cubicBezTo>
                <a:cubicBezTo>
                  <a:pt x="28" y="47"/>
                  <a:pt x="24" y="47"/>
                  <a:pt x="19" y="48"/>
                </a:cubicBezTo>
                <a:cubicBezTo>
                  <a:pt x="18" y="49"/>
                  <a:pt x="17" y="49"/>
                  <a:pt x="17" y="51"/>
                </a:cubicBezTo>
                <a:cubicBezTo>
                  <a:pt x="17" y="52"/>
                  <a:pt x="18" y="54"/>
                  <a:pt x="19" y="54"/>
                </a:cubicBezTo>
                <a:cubicBezTo>
                  <a:pt x="20" y="54"/>
                  <a:pt x="20" y="53"/>
                  <a:pt x="21" y="53"/>
                </a:cubicBezTo>
                <a:cubicBezTo>
                  <a:pt x="25" y="52"/>
                  <a:pt x="29" y="52"/>
                  <a:pt x="33" y="52"/>
                </a:cubicBezTo>
                <a:cubicBezTo>
                  <a:pt x="41" y="52"/>
                  <a:pt x="48" y="54"/>
                  <a:pt x="54" y="57"/>
                </a:cubicBezTo>
                <a:cubicBezTo>
                  <a:pt x="54" y="57"/>
                  <a:pt x="55" y="58"/>
                  <a:pt x="56" y="58"/>
                </a:cubicBezTo>
                <a:cubicBezTo>
                  <a:pt x="57" y="58"/>
                  <a:pt x="58" y="57"/>
                  <a:pt x="58" y="55"/>
                </a:cubicBezTo>
                <a:cubicBezTo>
                  <a:pt x="58" y="54"/>
                  <a:pt x="57" y="53"/>
                  <a:pt x="56" y="5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75" name="Freeform 412"/>
          <p:cNvSpPr>
            <a:spLocks noEditPoints="1"/>
          </p:cNvSpPr>
          <p:nvPr/>
        </p:nvSpPr>
        <p:spPr bwMode="auto">
          <a:xfrm>
            <a:off x="4728306" y="5710130"/>
            <a:ext cx="291745" cy="287577"/>
          </a:xfrm>
          <a:custGeom>
            <a:avLst/>
            <a:gdLst>
              <a:gd name="T0" fmla="*/ 76 w 78"/>
              <a:gd name="T1" fmla="*/ 50 h 77"/>
              <a:gd name="T2" fmla="*/ 51 w 78"/>
              <a:gd name="T3" fmla="*/ 75 h 77"/>
              <a:gd name="T4" fmla="*/ 46 w 78"/>
              <a:gd name="T5" fmla="*/ 77 h 77"/>
              <a:gd name="T6" fmla="*/ 42 w 78"/>
              <a:gd name="T7" fmla="*/ 75 h 77"/>
              <a:gd name="T8" fmla="*/ 5 w 78"/>
              <a:gd name="T9" fmla="*/ 39 h 77"/>
              <a:gd name="T10" fmla="*/ 0 w 78"/>
              <a:gd name="T11" fmla="*/ 27 h 77"/>
              <a:gd name="T12" fmla="*/ 0 w 78"/>
              <a:gd name="T13" fmla="*/ 6 h 77"/>
              <a:gd name="T14" fmla="*/ 7 w 78"/>
              <a:gd name="T15" fmla="*/ 0 h 77"/>
              <a:gd name="T16" fmla="*/ 28 w 78"/>
              <a:gd name="T17" fmla="*/ 0 h 77"/>
              <a:gd name="T18" fmla="*/ 39 w 78"/>
              <a:gd name="T19" fmla="*/ 4 h 77"/>
              <a:gd name="T20" fmla="*/ 76 w 78"/>
              <a:gd name="T21" fmla="*/ 41 h 77"/>
              <a:gd name="T22" fmla="*/ 78 w 78"/>
              <a:gd name="T23" fmla="*/ 45 h 77"/>
              <a:gd name="T24" fmla="*/ 76 w 78"/>
              <a:gd name="T25" fmla="*/ 50 h 77"/>
              <a:gd name="T26" fmla="*/ 17 w 78"/>
              <a:gd name="T27" fmla="*/ 9 h 77"/>
              <a:gd name="T28" fmla="*/ 10 w 78"/>
              <a:gd name="T29" fmla="*/ 16 h 77"/>
              <a:gd name="T30" fmla="*/ 17 w 78"/>
              <a:gd name="T31" fmla="*/ 22 h 77"/>
              <a:gd name="T32" fmla="*/ 23 w 78"/>
              <a:gd name="T33" fmla="*/ 16 h 77"/>
              <a:gd name="T34" fmla="*/ 17 w 78"/>
              <a:gd name="T35" fmla="*/ 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8" h="77">
                <a:moveTo>
                  <a:pt x="76" y="50"/>
                </a:moveTo>
                <a:cubicBezTo>
                  <a:pt x="51" y="75"/>
                  <a:pt x="51" y="75"/>
                  <a:pt x="51" y="75"/>
                </a:cubicBezTo>
                <a:cubicBezTo>
                  <a:pt x="50" y="76"/>
                  <a:pt x="48" y="77"/>
                  <a:pt x="46" y="77"/>
                </a:cubicBezTo>
                <a:cubicBezTo>
                  <a:pt x="44" y="77"/>
                  <a:pt x="43" y="76"/>
                  <a:pt x="42" y="75"/>
                </a:cubicBezTo>
                <a:cubicBezTo>
                  <a:pt x="5" y="39"/>
                  <a:pt x="5" y="39"/>
                  <a:pt x="5" y="39"/>
                </a:cubicBezTo>
                <a:cubicBezTo>
                  <a:pt x="2" y="36"/>
                  <a:pt x="0" y="31"/>
                  <a:pt x="0" y="27"/>
                </a:cubicBezTo>
                <a:cubicBezTo>
                  <a:pt x="0" y="6"/>
                  <a:pt x="0" y="6"/>
                  <a:pt x="0" y="6"/>
                </a:cubicBezTo>
                <a:cubicBezTo>
                  <a:pt x="0" y="3"/>
                  <a:pt x="3" y="0"/>
                  <a:pt x="7" y="0"/>
                </a:cubicBezTo>
                <a:cubicBezTo>
                  <a:pt x="28" y="0"/>
                  <a:pt x="28" y="0"/>
                  <a:pt x="28" y="0"/>
                </a:cubicBezTo>
                <a:cubicBezTo>
                  <a:pt x="32" y="0"/>
                  <a:pt x="37" y="2"/>
                  <a:pt x="39" y="4"/>
                </a:cubicBezTo>
                <a:cubicBezTo>
                  <a:pt x="76" y="41"/>
                  <a:pt x="76" y="41"/>
                  <a:pt x="76" y="41"/>
                </a:cubicBezTo>
                <a:cubicBezTo>
                  <a:pt x="77" y="42"/>
                  <a:pt x="78" y="44"/>
                  <a:pt x="78" y="45"/>
                </a:cubicBezTo>
                <a:cubicBezTo>
                  <a:pt x="78" y="47"/>
                  <a:pt x="77" y="49"/>
                  <a:pt x="76" y="50"/>
                </a:cubicBezTo>
                <a:close/>
                <a:moveTo>
                  <a:pt x="17" y="9"/>
                </a:moveTo>
                <a:cubicBezTo>
                  <a:pt x="13" y="9"/>
                  <a:pt x="10" y="12"/>
                  <a:pt x="10" y="16"/>
                </a:cubicBezTo>
                <a:cubicBezTo>
                  <a:pt x="10" y="20"/>
                  <a:pt x="13" y="22"/>
                  <a:pt x="17" y="22"/>
                </a:cubicBezTo>
                <a:cubicBezTo>
                  <a:pt x="20" y="22"/>
                  <a:pt x="23" y="20"/>
                  <a:pt x="23" y="16"/>
                </a:cubicBezTo>
                <a:cubicBezTo>
                  <a:pt x="23" y="12"/>
                  <a:pt x="20" y="9"/>
                  <a:pt x="17" y="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76" name="Freeform 428"/>
          <p:cNvSpPr>
            <a:spLocks/>
          </p:cNvSpPr>
          <p:nvPr/>
        </p:nvSpPr>
        <p:spPr bwMode="auto">
          <a:xfrm>
            <a:off x="6902114" y="5688027"/>
            <a:ext cx="258763" cy="231775"/>
          </a:xfrm>
          <a:custGeom>
            <a:avLst/>
            <a:gdLst>
              <a:gd name="T0" fmla="*/ 163 w 163"/>
              <a:gd name="T1" fmla="*/ 0 h 146"/>
              <a:gd name="T2" fmla="*/ 138 w 163"/>
              <a:gd name="T3" fmla="*/ 122 h 146"/>
              <a:gd name="T4" fmla="*/ 65 w 163"/>
              <a:gd name="T5" fmla="*/ 146 h 146"/>
              <a:gd name="T6" fmla="*/ 0 w 163"/>
              <a:gd name="T7" fmla="*/ 122 h 146"/>
              <a:gd name="T8" fmla="*/ 7 w 163"/>
              <a:gd name="T9" fmla="*/ 90 h 146"/>
              <a:gd name="T10" fmla="*/ 34 w 163"/>
              <a:gd name="T11" fmla="*/ 90 h 146"/>
              <a:gd name="T12" fmla="*/ 32 w 163"/>
              <a:gd name="T13" fmla="*/ 102 h 146"/>
              <a:gd name="T14" fmla="*/ 72 w 163"/>
              <a:gd name="T15" fmla="*/ 117 h 146"/>
              <a:gd name="T16" fmla="*/ 115 w 163"/>
              <a:gd name="T17" fmla="*/ 102 h 146"/>
              <a:gd name="T18" fmla="*/ 122 w 163"/>
              <a:gd name="T19" fmla="*/ 72 h 146"/>
              <a:gd name="T20" fmla="*/ 11 w 163"/>
              <a:gd name="T21" fmla="*/ 72 h 146"/>
              <a:gd name="T22" fmla="*/ 16 w 163"/>
              <a:gd name="T23" fmla="*/ 45 h 146"/>
              <a:gd name="T24" fmla="*/ 127 w 163"/>
              <a:gd name="T25" fmla="*/ 45 h 146"/>
              <a:gd name="T26" fmla="*/ 131 w 163"/>
              <a:gd name="T27" fmla="*/ 27 h 146"/>
              <a:gd name="T28" fmla="*/ 20 w 163"/>
              <a:gd name="T29" fmla="*/ 27 h 146"/>
              <a:gd name="T30" fmla="*/ 25 w 163"/>
              <a:gd name="T31" fmla="*/ 0 h 146"/>
              <a:gd name="T32" fmla="*/ 163 w 163"/>
              <a:gd name="T33"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3" h="146">
                <a:moveTo>
                  <a:pt x="163" y="0"/>
                </a:moveTo>
                <a:lnTo>
                  <a:pt x="138" y="122"/>
                </a:lnTo>
                <a:lnTo>
                  <a:pt x="65" y="146"/>
                </a:lnTo>
                <a:lnTo>
                  <a:pt x="0" y="122"/>
                </a:lnTo>
                <a:lnTo>
                  <a:pt x="7" y="90"/>
                </a:lnTo>
                <a:lnTo>
                  <a:pt x="34" y="90"/>
                </a:lnTo>
                <a:lnTo>
                  <a:pt x="32" y="102"/>
                </a:lnTo>
                <a:lnTo>
                  <a:pt x="72" y="117"/>
                </a:lnTo>
                <a:lnTo>
                  <a:pt x="115" y="102"/>
                </a:lnTo>
                <a:lnTo>
                  <a:pt x="122" y="72"/>
                </a:lnTo>
                <a:lnTo>
                  <a:pt x="11" y="72"/>
                </a:lnTo>
                <a:lnTo>
                  <a:pt x="16" y="45"/>
                </a:lnTo>
                <a:lnTo>
                  <a:pt x="127" y="45"/>
                </a:lnTo>
                <a:lnTo>
                  <a:pt x="131" y="27"/>
                </a:lnTo>
                <a:lnTo>
                  <a:pt x="20" y="27"/>
                </a:lnTo>
                <a:lnTo>
                  <a:pt x="25" y="0"/>
                </a:lnTo>
                <a:lnTo>
                  <a:pt x="163"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77" name="Freeform 430"/>
          <p:cNvSpPr>
            <a:spLocks noEditPoints="1"/>
          </p:cNvSpPr>
          <p:nvPr/>
        </p:nvSpPr>
        <p:spPr bwMode="auto">
          <a:xfrm>
            <a:off x="10326984" y="6120620"/>
            <a:ext cx="469984" cy="388145"/>
          </a:xfrm>
          <a:custGeom>
            <a:avLst/>
            <a:gdLst>
              <a:gd name="T0" fmla="*/ 112 w 112"/>
              <a:gd name="T1" fmla="*/ 74 h 92"/>
              <a:gd name="T2" fmla="*/ 108 w 112"/>
              <a:gd name="T3" fmla="*/ 79 h 92"/>
              <a:gd name="T4" fmla="*/ 85 w 112"/>
              <a:gd name="T5" fmla="*/ 91 h 92"/>
              <a:gd name="T6" fmla="*/ 83 w 112"/>
              <a:gd name="T7" fmla="*/ 92 h 92"/>
              <a:gd name="T8" fmla="*/ 80 w 112"/>
              <a:gd name="T9" fmla="*/ 91 h 92"/>
              <a:gd name="T10" fmla="*/ 57 w 112"/>
              <a:gd name="T11" fmla="*/ 79 h 92"/>
              <a:gd name="T12" fmla="*/ 56 w 112"/>
              <a:gd name="T13" fmla="*/ 79 h 92"/>
              <a:gd name="T14" fmla="*/ 56 w 112"/>
              <a:gd name="T15" fmla="*/ 79 h 92"/>
              <a:gd name="T16" fmla="*/ 33 w 112"/>
              <a:gd name="T17" fmla="*/ 91 h 92"/>
              <a:gd name="T18" fmla="*/ 30 w 112"/>
              <a:gd name="T19" fmla="*/ 92 h 92"/>
              <a:gd name="T20" fmla="*/ 27 w 112"/>
              <a:gd name="T21" fmla="*/ 91 h 92"/>
              <a:gd name="T22" fmla="*/ 4 w 112"/>
              <a:gd name="T23" fmla="*/ 79 h 92"/>
              <a:gd name="T24" fmla="*/ 0 w 112"/>
              <a:gd name="T25" fmla="*/ 74 h 92"/>
              <a:gd name="T26" fmla="*/ 0 w 112"/>
              <a:gd name="T27" fmla="*/ 52 h 92"/>
              <a:gd name="T28" fmla="*/ 4 w 112"/>
              <a:gd name="T29" fmla="*/ 46 h 92"/>
              <a:gd name="T30" fmla="*/ 27 w 112"/>
              <a:gd name="T31" fmla="*/ 37 h 92"/>
              <a:gd name="T32" fmla="*/ 27 w 112"/>
              <a:gd name="T33" fmla="*/ 16 h 92"/>
              <a:gd name="T34" fmla="*/ 31 w 112"/>
              <a:gd name="T35" fmla="*/ 10 h 92"/>
              <a:gd name="T36" fmla="*/ 54 w 112"/>
              <a:gd name="T37" fmla="*/ 1 h 92"/>
              <a:gd name="T38" fmla="*/ 56 w 112"/>
              <a:gd name="T39" fmla="*/ 0 h 92"/>
              <a:gd name="T40" fmla="*/ 59 w 112"/>
              <a:gd name="T41" fmla="*/ 1 h 92"/>
              <a:gd name="T42" fmla="*/ 82 w 112"/>
              <a:gd name="T43" fmla="*/ 10 h 92"/>
              <a:gd name="T44" fmla="*/ 86 w 112"/>
              <a:gd name="T45" fmla="*/ 16 h 92"/>
              <a:gd name="T46" fmla="*/ 86 w 112"/>
              <a:gd name="T47" fmla="*/ 37 h 92"/>
              <a:gd name="T48" fmla="*/ 108 w 112"/>
              <a:gd name="T49" fmla="*/ 46 h 92"/>
              <a:gd name="T50" fmla="*/ 112 w 112"/>
              <a:gd name="T51" fmla="*/ 52 h 92"/>
              <a:gd name="T52" fmla="*/ 112 w 112"/>
              <a:gd name="T53" fmla="*/ 74 h 92"/>
              <a:gd name="T54" fmla="*/ 51 w 112"/>
              <a:gd name="T55" fmla="*/ 51 h 92"/>
              <a:gd name="T56" fmla="*/ 30 w 112"/>
              <a:gd name="T57" fmla="*/ 43 h 92"/>
              <a:gd name="T58" fmla="*/ 9 w 112"/>
              <a:gd name="T59" fmla="*/ 51 h 92"/>
              <a:gd name="T60" fmla="*/ 30 w 112"/>
              <a:gd name="T61" fmla="*/ 60 h 92"/>
              <a:gd name="T62" fmla="*/ 51 w 112"/>
              <a:gd name="T63" fmla="*/ 51 h 92"/>
              <a:gd name="T64" fmla="*/ 53 w 112"/>
              <a:gd name="T65" fmla="*/ 74 h 92"/>
              <a:gd name="T66" fmla="*/ 53 w 112"/>
              <a:gd name="T67" fmla="*/ 58 h 92"/>
              <a:gd name="T68" fmla="*/ 33 w 112"/>
              <a:gd name="T69" fmla="*/ 66 h 92"/>
              <a:gd name="T70" fmla="*/ 33 w 112"/>
              <a:gd name="T71" fmla="*/ 83 h 92"/>
              <a:gd name="T72" fmla="*/ 53 w 112"/>
              <a:gd name="T73" fmla="*/ 74 h 92"/>
              <a:gd name="T74" fmla="*/ 79 w 112"/>
              <a:gd name="T75" fmla="*/ 16 h 92"/>
              <a:gd name="T76" fmla="*/ 56 w 112"/>
              <a:gd name="T77" fmla="*/ 7 h 92"/>
              <a:gd name="T78" fmla="*/ 34 w 112"/>
              <a:gd name="T79" fmla="*/ 16 h 92"/>
              <a:gd name="T80" fmla="*/ 56 w 112"/>
              <a:gd name="T81" fmla="*/ 26 h 92"/>
              <a:gd name="T82" fmla="*/ 79 w 112"/>
              <a:gd name="T83" fmla="*/ 16 h 92"/>
              <a:gd name="T84" fmla="*/ 79 w 112"/>
              <a:gd name="T85" fmla="*/ 37 h 92"/>
              <a:gd name="T86" fmla="*/ 79 w 112"/>
              <a:gd name="T87" fmla="*/ 23 h 92"/>
              <a:gd name="T88" fmla="*/ 60 w 112"/>
              <a:gd name="T89" fmla="*/ 32 h 92"/>
              <a:gd name="T90" fmla="*/ 60 w 112"/>
              <a:gd name="T91" fmla="*/ 45 h 92"/>
              <a:gd name="T92" fmla="*/ 79 w 112"/>
              <a:gd name="T93" fmla="*/ 37 h 92"/>
              <a:gd name="T94" fmla="*/ 103 w 112"/>
              <a:gd name="T95" fmla="*/ 51 h 92"/>
              <a:gd name="T96" fmla="*/ 83 w 112"/>
              <a:gd name="T97" fmla="*/ 43 h 92"/>
              <a:gd name="T98" fmla="*/ 62 w 112"/>
              <a:gd name="T99" fmla="*/ 51 h 92"/>
              <a:gd name="T100" fmla="*/ 83 w 112"/>
              <a:gd name="T101" fmla="*/ 60 h 92"/>
              <a:gd name="T102" fmla="*/ 103 w 112"/>
              <a:gd name="T103" fmla="*/ 51 h 92"/>
              <a:gd name="T104" fmla="*/ 105 w 112"/>
              <a:gd name="T105" fmla="*/ 74 h 92"/>
              <a:gd name="T106" fmla="*/ 105 w 112"/>
              <a:gd name="T107" fmla="*/ 58 h 92"/>
              <a:gd name="T108" fmla="*/ 86 w 112"/>
              <a:gd name="T109" fmla="*/ 66 h 92"/>
              <a:gd name="T110" fmla="*/ 86 w 112"/>
              <a:gd name="T111" fmla="*/ 83 h 92"/>
              <a:gd name="T112" fmla="*/ 105 w 112"/>
              <a:gd name="T113" fmla="*/ 7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2" h="92">
                <a:moveTo>
                  <a:pt x="112" y="74"/>
                </a:moveTo>
                <a:cubicBezTo>
                  <a:pt x="112" y="76"/>
                  <a:pt x="111" y="78"/>
                  <a:pt x="108" y="79"/>
                </a:cubicBezTo>
                <a:cubicBezTo>
                  <a:pt x="85" y="91"/>
                  <a:pt x="85" y="91"/>
                  <a:pt x="85" y="91"/>
                </a:cubicBezTo>
                <a:cubicBezTo>
                  <a:pt x="85" y="91"/>
                  <a:pt x="84" y="92"/>
                  <a:pt x="83" y="92"/>
                </a:cubicBezTo>
                <a:cubicBezTo>
                  <a:pt x="81" y="92"/>
                  <a:pt x="81" y="91"/>
                  <a:pt x="80" y="91"/>
                </a:cubicBezTo>
                <a:cubicBezTo>
                  <a:pt x="57" y="79"/>
                  <a:pt x="57" y="79"/>
                  <a:pt x="57" y="79"/>
                </a:cubicBezTo>
                <a:cubicBezTo>
                  <a:pt x="56" y="79"/>
                  <a:pt x="56" y="79"/>
                  <a:pt x="56" y="79"/>
                </a:cubicBezTo>
                <a:cubicBezTo>
                  <a:pt x="56" y="79"/>
                  <a:pt x="56" y="79"/>
                  <a:pt x="56" y="79"/>
                </a:cubicBezTo>
                <a:cubicBezTo>
                  <a:pt x="33" y="91"/>
                  <a:pt x="33" y="91"/>
                  <a:pt x="33" y="91"/>
                </a:cubicBezTo>
                <a:cubicBezTo>
                  <a:pt x="32" y="91"/>
                  <a:pt x="31" y="92"/>
                  <a:pt x="30" y="92"/>
                </a:cubicBezTo>
                <a:cubicBezTo>
                  <a:pt x="29" y="92"/>
                  <a:pt x="28" y="91"/>
                  <a:pt x="27" y="91"/>
                </a:cubicBezTo>
                <a:cubicBezTo>
                  <a:pt x="4" y="79"/>
                  <a:pt x="4" y="79"/>
                  <a:pt x="4" y="79"/>
                </a:cubicBezTo>
                <a:cubicBezTo>
                  <a:pt x="2" y="78"/>
                  <a:pt x="0" y="76"/>
                  <a:pt x="0" y="74"/>
                </a:cubicBezTo>
                <a:cubicBezTo>
                  <a:pt x="0" y="52"/>
                  <a:pt x="0" y="52"/>
                  <a:pt x="0" y="52"/>
                </a:cubicBezTo>
                <a:cubicBezTo>
                  <a:pt x="0" y="50"/>
                  <a:pt x="2" y="47"/>
                  <a:pt x="4" y="46"/>
                </a:cubicBezTo>
                <a:cubicBezTo>
                  <a:pt x="27" y="37"/>
                  <a:pt x="27" y="37"/>
                  <a:pt x="27" y="37"/>
                </a:cubicBezTo>
                <a:cubicBezTo>
                  <a:pt x="27" y="16"/>
                  <a:pt x="27" y="16"/>
                  <a:pt x="27" y="16"/>
                </a:cubicBezTo>
                <a:cubicBezTo>
                  <a:pt x="27" y="14"/>
                  <a:pt x="28" y="11"/>
                  <a:pt x="31" y="10"/>
                </a:cubicBezTo>
                <a:cubicBezTo>
                  <a:pt x="54" y="1"/>
                  <a:pt x="54" y="1"/>
                  <a:pt x="54" y="1"/>
                </a:cubicBezTo>
                <a:cubicBezTo>
                  <a:pt x="55" y="0"/>
                  <a:pt x="55" y="0"/>
                  <a:pt x="56" y="0"/>
                </a:cubicBezTo>
                <a:cubicBezTo>
                  <a:pt x="57" y="0"/>
                  <a:pt x="58" y="0"/>
                  <a:pt x="59" y="1"/>
                </a:cubicBezTo>
                <a:cubicBezTo>
                  <a:pt x="82" y="10"/>
                  <a:pt x="82" y="10"/>
                  <a:pt x="82" y="10"/>
                </a:cubicBezTo>
                <a:cubicBezTo>
                  <a:pt x="84" y="11"/>
                  <a:pt x="86" y="14"/>
                  <a:pt x="86" y="16"/>
                </a:cubicBezTo>
                <a:cubicBezTo>
                  <a:pt x="86" y="37"/>
                  <a:pt x="86" y="37"/>
                  <a:pt x="86" y="37"/>
                </a:cubicBezTo>
                <a:cubicBezTo>
                  <a:pt x="108" y="46"/>
                  <a:pt x="108" y="46"/>
                  <a:pt x="108" y="46"/>
                </a:cubicBezTo>
                <a:cubicBezTo>
                  <a:pt x="110" y="47"/>
                  <a:pt x="112" y="50"/>
                  <a:pt x="112" y="52"/>
                </a:cubicBezTo>
                <a:lnTo>
                  <a:pt x="112" y="74"/>
                </a:lnTo>
                <a:close/>
                <a:moveTo>
                  <a:pt x="51" y="51"/>
                </a:moveTo>
                <a:cubicBezTo>
                  <a:pt x="30" y="43"/>
                  <a:pt x="30" y="43"/>
                  <a:pt x="30" y="43"/>
                </a:cubicBezTo>
                <a:cubicBezTo>
                  <a:pt x="9" y="51"/>
                  <a:pt x="9" y="51"/>
                  <a:pt x="9" y="51"/>
                </a:cubicBezTo>
                <a:cubicBezTo>
                  <a:pt x="30" y="60"/>
                  <a:pt x="30" y="60"/>
                  <a:pt x="30" y="60"/>
                </a:cubicBezTo>
                <a:lnTo>
                  <a:pt x="51" y="51"/>
                </a:lnTo>
                <a:close/>
                <a:moveTo>
                  <a:pt x="53" y="74"/>
                </a:moveTo>
                <a:cubicBezTo>
                  <a:pt x="53" y="58"/>
                  <a:pt x="53" y="58"/>
                  <a:pt x="53" y="58"/>
                </a:cubicBezTo>
                <a:cubicBezTo>
                  <a:pt x="33" y="66"/>
                  <a:pt x="33" y="66"/>
                  <a:pt x="33" y="66"/>
                </a:cubicBezTo>
                <a:cubicBezTo>
                  <a:pt x="33" y="83"/>
                  <a:pt x="33" y="83"/>
                  <a:pt x="33" y="83"/>
                </a:cubicBezTo>
                <a:lnTo>
                  <a:pt x="53" y="74"/>
                </a:lnTo>
                <a:close/>
                <a:moveTo>
                  <a:pt x="79" y="16"/>
                </a:moveTo>
                <a:cubicBezTo>
                  <a:pt x="56" y="7"/>
                  <a:pt x="56" y="7"/>
                  <a:pt x="56" y="7"/>
                </a:cubicBezTo>
                <a:cubicBezTo>
                  <a:pt x="34" y="16"/>
                  <a:pt x="34" y="16"/>
                  <a:pt x="34" y="16"/>
                </a:cubicBezTo>
                <a:cubicBezTo>
                  <a:pt x="56" y="26"/>
                  <a:pt x="56" y="26"/>
                  <a:pt x="56" y="26"/>
                </a:cubicBezTo>
                <a:lnTo>
                  <a:pt x="79" y="16"/>
                </a:lnTo>
                <a:close/>
                <a:moveTo>
                  <a:pt x="79" y="37"/>
                </a:moveTo>
                <a:cubicBezTo>
                  <a:pt x="79" y="23"/>
                  <a:pt x="79" y="23"/>
                  <a:pt x="79" y="23"/>
                </a:cubicBezTo>
                <a:cubicBezTo>
                  <a:pt x="60" y="32"/>
                  <a:pt x="60" y="32"/>
                  <a:pt x="60" y="32"/>
                </a:cubicBezTo>
                <a:cubicBezTo>
                  <a:pt x="60" y="45"/>
                  <a:pt x="60" y="45"/>
                  <a:pt x="60" y="45"/>
                </a:cubicBezTo>
                <a:lnTo>
                  <a:pt x="79" y="37"/>
                </a:lnTo>
                <a:close/>
                <a:moveTo>
                  <a:pt x="103" y="51"/>
                </a:moveTo>
                <a:cubicBezTo>
                  <a:pt x="83" y="43"/>
                  <a:pt x="83" y="43"/>
                  <a:pt x="83" y="43"/>
                </a:cubicBezTo>
                <a:cubicBezTo>
                  <a:pt x="62" y="51"/>
                  <a:pt x="62" y="51"/>
                  <a:pt x="62" y="51"/>
                </a:cubicBezTo>
                <a:cubicBezTo>
                  <a:pt x="83" y="60"/>
                  <a:pt x="83" y="60"/>
                  <a:pt x="83" y="60"/>
                </a:cubicBezTo>
                <a:lnTo>
                  <a:pt x="103" y="51"/>
                </a:lnTo>
                <a:close/>
                <a:moveTo>
                  <a:pt x="105" y="74"/>
                </a:moveTo>
                <a:cubicBezTo>
                  <a:pt x="105" y="58"/>
                  <a:pt x="105" y="58"/>
                  <a:pt x="105" y="58"/>
                </a:cubicBezTo>
                <a:cubicBezTo>
                  <a:pt x="86" y="66"/>
                  <a:pt x="86" y="66"/>
                  <a:pt x="86" y="66"/>
                </a:cubicBezTo>
                <a:cubicBezTo>
                  <a:pt x="86" y="83"/>
                  <a:pt x="86" y="83"/>
                  <a:pt x="86" y="83"/>
                </a:cubicBezTo>
                <a:lnTo>
                  <a:pt x="105" y="7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78" name="Freeform 433"/>
          <p:cNvSpPr>
            <a:spLocks noEditPoints="1"/>
          </p:cNvSpPr>
          <p:nvPr/>
        </p:nvSpPr>
        <p:spPr bwMode="auto">
          <a:xfrm>
            <a:off x="8623266" y="5407382"/>
            <a:ext cx="260350" cy="204788"/>
          </a:xfrm>
          <a:custGeom>
            <a:avLst/>
            <a:gdLst>
              <a:gd name="T0" fmla="*/ 84 w 91"/>
              <a:gd name="T1" fmla="*/ 70 h 72"/>
              <a:gd name="T2" fmla="*/ 81 w 91"/>
              <a:gd name="T3" fmla="*/ 72 h 72"/>
              <a:gd name="T4" fmla="*/ 10 w 91"/>
              <a:gd name="T5" fmla="*/ 72 h 72"/>
              <a:gd name="T6" fmla="*/ 7 w 91"/>
              <a:gd name="T7" fmla="*/ 70 h 72"/>
              <a:gd name="T8" fmla="*/ 0 w 91"/>
              <a:gd name="T9" fmla="*/ 46 h 72"/>
              <a:gd name="T10" fmla="*/ 45 w 91"/>
              <a:gd name="T11" fmla="*/ 0 h 72"/>
              <a:gd name="T12" fmla="*/ 91 w 91"/>
              <a:gd name="T13" fmla="*/ 46 h 72"/>
              <a:gd name="T14" fmla="*/ 84 w 91"/>
              <a:gd name="T15" fmla="*/ 70 h 72"/>
              <a:gd name="T16" fmla="*/ 13 w 91"/>
              <a:gd name="T17" fmla="*/ 39 h 72"/>
              <a:gd name="T18" fmla="*/ 6 w 91"/>
              <a:gd name="T19" fmla="*/ 46 h 72"/>
              <a:gd name="T20" fmla="*/ 13 w 91"/>
              <a:gd name="T21" fmla="*/ 52 h 72"/>
              <a:gd name="T22" fmla="*/ 19 w 91"/>
              <a:gd name="T23" fmla="*/ 46 h 72"/>
              <a:gd name="T24" fmla="*/ 13 w 91"/>
              <a:gd name="T25" fmla="*/ 39 h 72"/>
              <a:gd name="T26" fmla="*/ 23 w 91"/>
              <a:gd name="T27" fmla="*/ 16 h 72"/>
              <a:gd name="T28" fmla="*/ 16 w 91"/>
              <a:gd name="T29" fmla="*/ 23 h 72"/>
              <a:gd name="T30" fmla="*/ 23 w 91"/>
              <a:gd name="T31" fmla="*/ 29 h 72"/>
              <a:gd name="T32" fmla="*/ 29 w 91"/>
              <a:gd name="T33" fmla="*/ 23 h 72"/>
              <a:gd name="T34" fmla="*/ 23 w 91"/>
              <a:gd name="T35" fmla="*/ 16 h 72"/>
              <a:gd name="T36" fmla="*/ 56 w 91"/>
              <a:gd name="T37" fmla="*/ 28 h 72"/>
              <a:gd name="T38" fmla="*/ 54 w 91"/>
              <a:gd name="T39" fmla="*/ 24 h 72"/>
              <a:gd name="T40" fmla="*/ 50 w 91"/>
              <a:gd name="T41" fmla="*/ 26 h 72"/>
              <a:gd name="T42" fmla="*/ 45 w 91"/>
              <a:gd name="T43" fmla="*/ 46 h 72"/>
              <a:gd name="T44" fmla="*/ 36 w 91"/>
              <a:gd name="T45" fmla="*/ 53 h 72"/>
              <a:gd name="T46" fmla="*/ 43 w 91"/>
              <a:gd name="T47" fmla="*/ 65 h 72"/>
              <a:gd name="T48" fmla="*/ 55 w 91"/>
              <a:gd name="T49" fmla="*/ 58 h 72"/>
              <a:gd name="T50" fmla="*/ 51 w 91"/>
              <a:gd name="T51" fmla="*/ 47 h 72"/>
              <a:gd name="T52" fmla="*/ 56 w 91"/>
              <a:gd name="T53" fmla="*/ 28 h 72"/>
              <a:gd name="T54" fmla="*/ 45 w 91"/>
              <a:gd name="T55" fmla="*/ 6 h 72"/>
              <a:gd name="T56" fmla="*/ 39 w 91"/>
              <a:gd name="T57" fmla="*/ 13 h 72"/>
              <a:gd name="T58" fmla="*/ 45 w 91"/>
              <a:gd name="T59" fmla="*/ 19 h 72"/>
              <a:gd name="T60" fmla="*/ 52 w 91"/>
              <a:gd name="T61" fmla="*/ 13 h 72"/>
              <a:gd name="T62" fmla="*/ 45 w 91"/>
              <a:gd name="T63" fmla="*/ 6 h 72"/>
              <a:gd name="T64" fmla="*/ 68 w 91"/>
              <a:gd name="T65" fmla="*/ 16 h 72"/>
              <a:gd name="T66" fmla="*/ 62 w 91"/>
              <a:gd name="T67" fmla="*/ 23 h 72"/>
              <a:gd name="T68" fmla="*/ 68 w 91"/>
              <a:gd name="T69" fmla="*/ 29 h 72"/>
              <a:gd name="T70" fmla="*/ 75 w 91"/>
              <a:gd name="T71" fmla="*/ 23 h 72"/>
              <a:gd name="T72" fmla="*/ 68 w 91"/>
              <a:gd name="T73" fmla="*/ 16 h 72"/>
              <a:gd name="T74" fmla="*/ 78 w 91"/>
              <a:gd name="T75" fmla="*/ 39 h 72"/>
              <a:gd name="T76" fmla="*/ 72 w 91"/>
              <a:gd name="T77" fmla="*/ 46 h 72"/>
              <a:gd name="T78" fmla="*/ 78 w 91"/>
              <a:gd name="T79" fmla="*/ 52 h 72"/>
              <a:gd name="T80" fmla="*/ 85 w 91"/>
              <a:gd name="T81" fmla="*/ 46 h 72"/>
              <a:gd name="T82" fmla="*/ 78 w 91"/>
              <a:gd name="T83" fmla="*/ 39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1" h="72">
                <a:moveTo>
                  <a:pt x="84" y="70"/>
                </a:moveTo>
                <a:cubicBezTo>
                  <a:pt x="84" y="71"/>
                  <a:pt x="83" y="72"/>
                  <a:pt x="81" y="72"/>
                </a:cubicBezTo>
                <a:cubicBezTo>
                  <a:pt x="10" y="72"/>
                  <a:pt x="10" y="72"/>
                  <a:pt x="10" y="72"/>
                </a:cubicBezTo>
                <a:cubicBezTo>
                  <a:pt x="8" y="72"/>
                  <a:pt x="7" y="71"/>
                  <a:pt x="7" y="70"/>
                </a:cubicBezTo>
                <a:cubicBezTo>
                  <a:pt x="2" y="63"/>
                  <a:pt x="0" y="54"/>
                  <a:pt x="0" y="46"/>
                </a:cubicBezTo>
                <a:cubicBezTo>
                  <a:pt x="0" y="20"/>
                  <a:pt x="20" y="0"/>
                  <a:pt x="45" y="0"/>
                </a:cubicBezTo>
                <a:cubicBezTo>
                  <a:pt x="71" y="0"/>
                  <a:pt x="91" y="20"/>
                  <a:pt x="91" y="46"/>
                </a:cubicBezTo>
                <a:cubicBezTo>
                  <a:pt x="91" y="54"/>
                  <a:pt x="89" y="63"/>
                  <a:pt x="84" y="70"/>
                </a:cubicBezTo>
                <a:close/>
                <a:moveTo>
                  <a:pt x="13" y="39"/>
                </a:moveTo>
                <a:cubicBezTo>
                  <a:pt x="9" y="39"/>
                  <a:pt x="6" y="42"/>
                  <a:pt x="6" y="46"/>
                </a:cubicBezTo>
                <a:cubicBezTo>
                  <a:pt x="6" y="49"/>
                  <a:pt x="9" y="52"/>
                  <a:pt x="13" y="52"/>
                </a:cubicBezTo>
                <a:cubicBezTo>
                  <a:pt x="16" y="52"/>
                  <a:pt x="19" y="49"/>
                  <a:pt x="19" y="46"/>
                </a:cubicBezTo>
                <a:cubicBezTo>
                  <a:pt x="19" y="42"/>
                  <a:pt x="16" y="39"/>
                  <a:pt x="13" y="39"/>
                </a:cubicBezTo>
                <a:close/>
                <a:moveTo>
                  <a:pt x="23" y="16"/>
                </a:moveTo>
                <a:cubicBezTo>
                  <a:pt x="19" y="16"/>
                  <a:pt x="16" y="19"/>
                  <a:pt x="16" y="23"/>
                </a:cubicBezTo>
                <a:cubicBezTo>
                  <a:pt x="16" y="26"/>
                  <a:pt x="19" y="29"/>
                  <a:pt x="23" y="29"/>
                </a:cubicBezTo>
                <a:cubicBezTo>
                  <a:pt x="26" y="29"/>
                  <a:pt x="29" y="26"/>
                  <a:pt x="29" y="23"/>
                </a:cubicBezTo>
                <a:cubicBezTo>
                  <a:pt x="29" y="19"/>
                  <a:pt x="26" y="16"/>
                  <a:pt x="23" y="16"/>
                </a:cubicBezTo>
                <a:close/>
                <a:moveTo>
                  <a:pt x="56" y="28"/>
                </a:moveTo>
                <a:cubicBezTo>
                  <a:pt x="57" y="26"/>
                  <a:pt x="56" y="24"/>
                  <a:pt x="54" y="24"/>
                </a:cubicBezTo>
                <a:cubicBezTo>
                  <a:pt x="52" y="23"/>
                  <a:pt x="50" y="24"/>
                  <a:pt x="50" y="26"/>
                </a:cubicBezTo>
                <a:cubicBezTo>
                  <a:pt x="45" y="46"/>
                  <a:pt x="45" y="46"/>
                  <a:pt x="45" y="46"/>
                </a:cubicBezTo>
                <a:cubicBezTo>
                  <a:pt x="41" y="46"/>
                  <a:pt x="37" y="49"/>
                  <a:pt x="36" y="53"/>
                </a:cubicBezTo>
                <a:cubicBezTo>
                  <a:pt x="35" y="58"/>
                  <a:pt x="38" y="64"/>
                  <a:pt x="43" y="65"/>
                </a:cubicBezTo>
                <a:cubicBezTo>
                  <a:pt x="48" y="66"/>
                  <a:pt x="54" y="63"/>
                  <a:pt x="55" y="58"/>
                </a:cubicBezTo>
                <a:cubicBezTo>
                  <a:pt x="56" y="54"/>
                  <a:pt x="54" y="50"/>
                  <a:pt x="51" y="47"/>
                </a:cubicBezTo>
                <a:lnTo>
                  <a:pt x="56" y="28"/>
                </a:lnTo>
                <a:close/>
                <a:moveTo>
                  <a:pt x="45" y="6"/>
                </a:moveTo>
                <a:cubicBezTo>
                  <a:pt x="42" y="6"/>
                  <a:pt x="39" y="9"/>
                  <a:pt x="39" y="13"/>
                </a:cubicBezTo>
                <a:cubicBezTo>
                  <a:pt x="39" y="16"/>
                  <a:pt x="42" y="19"/>
                  <a:pt x="45" y="19"/>
                </a:cubicBezTo>
                <a:cubicBezTo>
                  <a:pt x="49" y="19"/>
                  <a:pt x="52" y="16"/>
                  <a:pt x="52" y="13"/>
                </a:cubicBezTo>
                <a:cubicBezTo>
                  <a:pt x="52" y="9"/>
                  <a:pt x="49" y="6"/>
                  <a:pt x="45" y="6"/>
                </a:cubicBezTo>
                <a:close/>
                <a:moveTo>
                  <a:pt x="68" y="16"/>
                </a:moveTo>
                <a:cubicBezTo>
                  <a:pt x="65" y="16"/>
                  <a:pt x="62" y="19"/>
                  <a:pt x="62" y="23"/>
                </a:cubicBezTo>
                <a:cubicBezTo>
                  <a:pt x="62" y="26"/>
                  <a:pt x="65" y="29"/>
                  <a:pt x="68" y="29"/>
                </a:cubicBezTo>
                <a:cubicBezTo>
                  <a:pt x="72" y="29"/>
                  <a:pt x="75" y="26"/>
                  <a:pt x="75" y="23"/>
                </a:cubicBezTo>
                <a:cubicBezTo>
                  <a:pt x="75" y="19"/>
                  <a:pt x="72" y="16"/>
                  <a:pt x="68" y="16"/>
                </a:cubicBezTo>
                <a:close/>
                <a:moveTo>
                  <a:pt x="78" y="39"/>
                </a:moveTo>
                <a:cubicBezTo>
                  <a:pt x="75" y="39"/>
                  <a:pt x="72" y="42"/>
                  <a:pt x="72" y="46"/>
                </a:cubicBezTo>
                <a:cubicBezTo>
                  <a:pt x="72" y="49"/>
                  <a:pt x="75" y="52"/>
                  <a:pt x="78" y="52"/>
                </a:cubicBezTo>
                <a:cubicBezTo>
                  <a:pt x="82" y="52"/>
                  <a:pt x="85" y="49"/>
                  <a:pt x="85" y="46"/>
                </a:cubicBezTo>
                <a:cubicBezTo>
                  <a:pt x="85" y="42"/>
                  <a:pt x="82" y="39"/>
                  <a:pt x="78" y="3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79" name="Freeform 456"/>
          <p:cNvSpPr>
            <a:spLocks noEditPoints="1"/>
          </p:cNvSpPr>
          <p:nvPr/>
        </p:nvSpPr>
        <p:spPr bwMode="auto">
          <a:xfrm>
            <a:off x="5926062" y="2217500"/>
            <a:ext cx="280988" cy="147638"/>
          </a:xfrm>
          <a:custGeom>
            <a:avLst/>
            <a:gdLst>
              <a:gd name="T0" fmla="*/ 72 w 99"/>
              <a:gd name="T1" fmla="*/ 52 h 52"/>
              <a:gd name="T2" fmla="*/ 55 w 99"/>
              <a:gd name="T3" fmla="*/ 46 h 52"/>
              <a:gd name="T4" fmla="*/ 44 w 99"/>
              <a:gd name="T5" fmla="*/ 46 h 52"/>
              <a:gd name="T6" fmla="*/ 26 w 99"/>
              <a:gd name="T7" fmla="*/ 52 h 52"/>
              <a:gd name="T8" fmla="*/ 0 w 99"/>
              <a:gd name="T9" fmla="*/ 26 h 52"/>
              <a:gd name="T10" fmla="*/ 26 w 99"/>
              <a:gd name="T11" fmla="*/ 0 h 52"/>
              <a:gd name="T12" fmla="*/ 72 w 99"/>
              <a:gd name="T13" fmla="*/ 0 h 52"/>
              <a:gd name="T14" fmla="*/ 99 w 99"/>
              <a:gd name="T15" fmla="*/ 26 h 52"/>
              <a:gd name="T16" fmla="*/ 72 w 99"/>
              <a:gd name="T17" fmla="*/ 52 h 52"/>
              <a:gd name="T18" fmla="*/ 43 w 99"/>
              <a:gd name="T19" fmla="*/ 23 h 52"/>
              <a:gd name="T20" fmla="*/ 41 w 99"/>
              <a:gd name="T21" fmla="*/ 21 h 52"/>
              <a:gd name="T22" fmla="*/ 31 w 99"/>
              <a:gd name="T23" fmla="*/ 21 h 52"/>
              <a:gd name="T24" fmla="*/ 31 w 99"/>
              <a:gd name="T25" fmla="*/ 11 h 52"/>
              <a:gd name="T26" fmla="*/ 30 w 99"/>
              <a:gd name="T27" fmla="*/ 10 h 52"/>
              <a:gd name="T28" fmla="*/ 23 w 99"/>
              <a:gd name="T29" fmla="*/ 10 h 52"/>
              <a:gd name="T30" fmla="*/ 21 w 99"/>
              <a:gd name="T31" fmla="*/ 11 h 52"/>
              <a:gd name="T32" fmla="*/ 21 w 99"/>
              <a:gd name="T33" fmla="*/ 21 h 52"/>
              <a:gd name="T34" fmla="*/ 12 w 99"/>
              <a:gd name="T35" fmla="*/ 21 h 52"/>
              <a:gd name="T36" fmla="*/ 10 w 99"/>
              <a:gd name="T37" fmla="*/ 23 h 52"/>
              <a:gd name="T38" fmla="*/ 10 w 99"/>
              <a:gd name="T39" fmla="*/ 29 h 52"/>
              <a:gd name="T40" fmla="*/ 12 w 99"/>
              <a:gd name="T41" fmla="*/ 31 h 52"/>
              <a:gd name="T42" fmla="*/ 21 w 99"/>
              <a:gd name="T43" fmla="*/ 31 h 52"/>
              <a:gd name="T44" fmla="*/ 21 w 99"/>
              <a:gd name="T45" fmla="*/ 41 h 52"/>
              <a:gd name="T46" fmla="*/ 23 w 99"/>
              <a:gd name="T47" fmla="*/ 42 h 52"/>
              <a:gd name="T48" fmla="*/ 30 w 99"/>
              <a:gd name="T49" fmla="*/ 42 h 52"/>
              <a:gd name="T50" fmla="*/ 31 w 99"/>
              <a:gd name="T51" fmla="*/ 41 h 52"/>
              <a:gd name="T52" fmla="*/ 31 w 99"/>
              <a:gd name="T53" fmla="*/ 31 h 52"/>
              <a:gd name="T54" fmla="*/ 41 w 99"/>
              <a:gd name="T55" fmla="*/ 31 h 52"/>
              <a:gd name="T56" fmla="*/ 43 w 99"/>
              <a:gd name="T57" fmla="*/ 29 h 52"/>
              <a:gd name="T58" fmla="*/ 43 w 99"/>
              <a:gd name="T59" fmla="*/ 23 h 52"/>
              <a:gd name="T60" fmla="*/ 66 w 99"/>
              <a:gd name="T61" fmla="*/ 26 h 52"/>
              <a:gd name="T62" fmla="*/ 59 w 99"/>
              <a:gd name="T63" fmla="*/ 33 h 52"/>
              <a:gd name="T64" fmla="*/ 66 w 99"/>
              <a:gd name="T65" fmla="*/ 39 h 52"/>
              <a:gd name="T66" fmla="*/ 72 w 99"/>
              <a:gd name="T67" fmla="*/ 33 h 52"/>
              <a:gd name="T68" fmla="*/ 66 w 99"/>
              <a:gd name="T69" fmla="*/ 26 h 52"/>
              <a:gd name="T70" fmla="*/ 79 w 99"/>
              <a:gd name="T71" fmla="*/ 13 h 52"/>
              <a:gd name="T72" fmla="*/ 72 w 99"/>
              <a:gd name="T73" fmla="*/ 19 h 52"/>
              <a:gd name="T74" fmla="*/ 79 w 99"/>
              <a:gd name="T75" fmla="*/ 26 h 52"/>
              <a:gd name="T76" fmla="*/ 85 w 99"/>
              <a:gd name="T77" fmla="*/ 19 h 52"/>
              <a:gd name="T78" fmla="*/ 79 w 99"/>
              <a:gd name="T79" fmla="*/ 13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9" h="52">
                <a:moveTo>
                  <a:pt x="72" y="52"/>
                </a:moveTo>
                <a:cubicBezTo>
                  <a:pt x="66" y="52"/>
                  <a:pt x="60" y="50"/>
                  <a:pt x="55" y="46"/>
                </a:cubicBezTo>
                <a:cubicBezTo>
                  <a:pt x="44" y="46"/>
                  <a:pt x="44" y="46"/>
                  <a:pt x="44" y="46"/>
                </a:cubicBezTo>
                <a:cubicBezTo>
                  <a:pt x="39" y="50"/>
                  <a:pt x="33" y="52"/>
                  <a:pt x="26" y="52"/>
                </a:cubicBezTo>
                <a:cubicBezTo>
                  <a:pt x="12" y="52"/>
                  <a:pt x="0" y="41"/>
                  <a:pt x="0" y="26"/>
                </a:cubicBezTo>
                <a:cubicBezTo>
                  <a:pt x="0" y="12"/>
                  <a:pt x="12" y="0"/>
                  <a:pt x="26" y="0"/>
                </a:cubicBezTo>
                <a:cubicBezTo>
                  <a:pt x="72" y="0"/>
                  <a:pt x="72" y="0"/>
                  <a:pt x="72" y="0"/>
                </a:cubicBezTo>
                <a:cubicBezTo>
                  <a:pt x="87" y="0"/>
                  <a:pt x="99" y="12"/>
                  <a:pt x="99" y="26"/>
                </a:cubicBezTo>
                <a:cubicBezTo>
                  <a:pt x="99" y="41"/>
                  <a:pt x="87" y="52"/>
                  <a:pt x="72" y="52"/>
                </a:cubicBezTo>
                <a:close/>
                <a:moveTo>
                  <a:pt x="43" y="23"/>
                </a:moveTo>
                <a:cubicBezTo>
                  <a:pt x="43" y="22"/>
                  <a:pt x="42" y="21"/>
                  <a:pt x="41" y="21"/>
                </a:cubicBezTo>
                <a:cubicBezTo>
                  <a:pt x="31" y="21"/>
                  <a:pt x="31" y="21"/>
                  <a:pt x="31" y="21"/>
                </a:cubicBezTo>
                <a:cubicBezTo>
                  <a:pt x="31" y="11"/>
                  <a:pt x="31" y="11"/>
                  <a:pt x="31" y="11"/>
                </a:cubicBezTo>
                <a:cubicBezTo>
                  <a:pt x="31" y="10"/>
                  <a:pt x="31" y="10"/>
                  <a:pt x="30" y="10"/>
                </a:cubicBezTo>
                <a:cubicBezTo>
                  <a:pt x="23" y="10"/>
                  <a:pt x="23" y="10"/>
                  <a:pt x="23" y="10"/>
                </a:cubicBezTo>
                <a:cubicBezTo>
                  <a:pt x="22" y="10"/>
                  <a:pt x="21" y="10"/>
                  <a:pt x="21" y="11"/>
                </a:cubicBezTo>
                <a:cubicBezTo>
                  <a:pt x="21" y="21"/>
                  <a:pt x="21" y="21"/>
                  <a:pt x="21" y="21"/>
                </a:cubicBezTo>
                <a:cubicBezTo>
                  <a:pt x="12" y="21"/>
                  <a:pt x="12" y="21"/>
                  <a:pt x="12" y="21"/>
                </a:cubicBezTo>
                <a:cubicBezTo>
                  <a:pt x="11" y="21"/>
                  <a:pt x="10" y="22"/>
                  <a:pt x="10" y="23"/>
                </a:cubicBezTo>
                <a:cubicBezTo>
                  <a:pt x="10" y="29"/>
                  <a:pt x="10" y="29"/>
                  <a:pt x="10" y="29"/>
                </a:cubicBezTo>
                <a:cubicBezTo>
                  <a:pt x="10" y="30"/>
                  <a:pt x="11" y="31"/>
                  <a:pt x="12" y="31"/>
                </a:cubicBezTo>
                <a:cubicBezTo>
                  <a:pt x="21" y="31"/>
                  <a:pt x="21" y="31"/>
                  <a:pt x="21" y="31"/>
                </a:cubicBezTo>
                <a:cubicBezTo>
                  <a:pt x="21" y="41"/>
                  <a:pt x="21" y="41"/>
                  <a:pt x="21" y="41"/>
                </a:cubicBezTo>
                <a:cubicBezTo>
                  <a:pt x="21" y="42"/>
                  <a:pt x="22" y="42"/>
                  <a:pt x="23" y="42"/>
                </a:cubicBezTo>
                <a:cubicBezTo>
                  <a:pt x="30" y="42"/>
                  <a:pt x="30" y="42"/>
                  <a:pt x="30" y="42"/>
                </a:cubicBezTo>
                <a:cubicBezTo>
                  <a:pt x="31" y="42"/>
                  <a:pt x="31" y="42"/>
                  <a:pt x="31" y="41"/>
                </a:cubicBezTo>
                <a:cubicBezTo>
                  <a:pt x="31" y="31"/>
                  <a:pt x="31" y="31"/>
                  <a:pt x="31" y="31"/>
                </a:cubicBezTo>
                <a:cubicBezTo>
                  <a:pt x="41" y="31"/>
                  <a:pt x="41" y="31"/>
                  <a:pt x="41" y="31"/>
                </a:cubicBezTo>
                <a:cubicBezTo>
                  <a:pt x="42" y="31"/>
                  <a:pt x="43" y="30"/>
                  <a:pt x="43" y="29"/>
                </a:cubicBezTo>
                <a:lnTo>
                  <a:pt x="43" y="23"/>
                </a:lnTo>
                <a:close/>
                <a:moveTo>
                  <a:pt x="66" y="26"/>
                </a:moveTo>
                <a:cubicBezTo>
                  <a:pt x="62" y="26"/>
                  <a:pt x="59" y="29"/>
                  <a:pt x="59" y="33"/>
                </a:cubicBezTo>
                <a:cubicBezTo>
                  <a:pt x="59" y="36"/>
                  <a:pt x="62" y="39"/>
                  <a:pt x="66" y="39"/>
                </a:cubicBezTo>
                <a:cubicBezTo>
                  <a:pt x="69" y="39"/>
                  <a:pt x="72" y="36"/>
                  <a:pt x="72" y="33"/>
                </a:cubicBezTo>
                <a:cubicBezTo>
                  <a:pt x="72" y="29"/>
                  <a:pt x="69" y="26"/>
                  <a:pt x="66" y="26"/>
                </a:cubicBezTo>
                <a:close/>
                <a:moveTo>
                  <a:pt x="79" y="13"/>
                </a:moveTo>
                <a:cubicBezTo>
                  <a:pt x="75" y="13"/>
                  <a:pt x="72" y="16"/>
                  <a:pt x="72" y="19"/>
                </a:cubicBezTo>
                <a:cubicBezTo>
                  <a:pt x="72" y="23"/>
                  <a:pt x="75" y="26"/>
                  <a:pt x="79" y="26"/>
                </a:cubicBezTo>
                <a:cubicBezTo>
                  <a:pt x="83" y="26"/>
                  <a:pt x="85" y="23"/>
                  <a:pt x="85" y="19"/>
                </a:cubicBezTo>
                <a:cubicBezTo>
                  <a:pt x="85" y="16"/>
                  <a:pt x="83" y="13"/>
                  <a:pt x="79" y="1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80" name="Freeform 458"/>
          <p:cNvSpPr>
            <a:spLocks noEditPoints="1"/>
          </p:cNvSpPr>
          <p:nvPr/>
        </p:nvSpPr>
        <p:spPr bwMode="auto">
          <a:xfrm>
            <a:off x="11382037" y="6220952"/>
            <a:ext cx="300038" cy="180975"/>
          </a:xfrm>
          <a:custGeom>
            <a:avLst/>
            <a:gdLst>
              <a:gd name="T0" fmla="*/ 49 w 189"/>
              <a:gd name="T1" fmla="*/ 0 h 114"/>
              <a:gd name="T2" fmla="*/ 49 w 189"/>
              <a:gd name="T3" fmla="*/ 90 h 114"/>
              <a:gd name="T4" fmla="*/ 0 w 189"/>
              <a:gd name="T5" fmla="*/ 90 h 114"/>
              <a:gd name="T6" fmla="*/ 0 w 189"/>
              <a:gd name="T7" fmla="*/ 27 h 114"/>
              <a:gd name="T8" fmla="*/ 29 w 189"/>
              <a:gd name="T9" fmla="*/ 27 h 114"/>
              <a:gd name="T10" fmla="*/ 29 w 189"/>
              <a:gd name="T11" fmla="*/ 0 h 114"/>
              <a:gd name="T12" fmla="*/ 49 w 189"/>
              <a:gd name="T13" fmla="*/ 0 h 114"/>
              <a:gd name="T14" fmla="*/ 29 w 189"/>
              <a:gd name="T15" fmla="*/ 42 h 114"/>
              <a:gd name="T16" fmla="*/ 18 w 189"/>
              <a:gd name="T17" fmla="*/ 42 h 114"/>
              <a:gd name="T18" fmla="*/ 18 w 189"/>
              <a:gd name="T19" fmla="*/ 76 h 114"/>
              <a:gd name="T20" fmla="*/ 29 w 189"/>
              <a:gd name="T21" fmla="*/ 76 h 114"/>
              <a:gd name="T22" fmla="*/ 29 w 189"/>
              <a:gd name="T23" fmla="*/ 42 h 114"/>
              <a:gd name="T24" fmla="*/ 56 w 189"/>
              <a:gd name="T25" fmla="*/ 20 h 114"/>
              <a:gd name="T26" fmla="*/ 76 w 189"/>
              <a:gd name="T27" fmla="*/ 20 h 114"/>
              <a:gd name="T28" fmla="*/ 76 w 189"/>
              <a:gd name="T29" fmla="*/ 0 h 114"/>
              <a:gd name="T30" fmla="*/ 56 w 189"/>
              <a:gd name="T31" fmla="*/ 0 h 114"/>
              <a:gd name="T32" fmla="*/ 56 w 189"/>
              <a:gd name="T33" fmla="*/ 20 h 114"/>
              <a:gd name="T34" fmla="*/ 56 w 189"/>
              <a:gd name="T35" fmla="*/ 90 h 114"/>
              <a:gd name="T36" fmla="*/ 76 w 189"/>
              <a:gd name="T37" fmla="*/ 90 h 114"/>
              <a:gd name="T38" fmla="*/ 76 w 189"/>
              <a:gd name="T39" fmla="*/ 27 h 114"/>
              <a:gd name="T40" fmla="*/ 56 w 189"/>
              <a:gd name="T41" fmla="*/ 27 h 114"/>
              <a:gd name="T42" fmla="*/ 56 w 189"/>
              <a:gd name="T43" fmla="*/ 90 h 114"/>
              <a:gd name="T44" fmla="*/ 131 w 189"/>
              <a:gd name="T45" fmla="*/ 27 h 114"/>
              <a:gd name="T46" fmla="*/ 131 w 189"/>
              <a:gd name="T47" fmla="*/ 114 h 114"/>
              <a:gd name="T48" fmla="*/ 83 w 189"/>
              <a:gd name="T49" fmla="*/ 114 h 114"/>
              <a:gd name="T50" fmla="*/ 83 w 189"/>
              <a:gd name="T51" fmla="*/ 99 h 114"/>
              <a:gd name="T52" fmla="*/ 113 w 189"/>
              <a:gd name="T53" fmla="*/ 99 h 114"/>
              <a:gd name="T54" fmla="*/ 113 w 189"/>
              <a:gd name="T55" fmla="*/ 90 h 114"/>
              <a:gd name="T56" fmla="*/ 83 w 189"/>
              <a:gd name="T57" fmla="*/ 90 h 114"/>
              <a:gd name="T58" fmla="*/ 83 w 189"/>
              <a:gd name="T59" fmla="*/ 27 h 114"/>
              <a:gd name="T60" fmla="*/ 131 w 189"/>
              <a:gd name="T61" fmla="*/ 27 h 114"/>
              <a:gd name="T62" fmla="*/ 113 w 189"/>
              <a:gd name="T63" fmla="*/ 42 h 114"/>
              <a:gd name="T64" fmla="*/ 101 w 189"/>
              <a:gd name="T65" fmla="*/ 42 h 114"/>
              <a:gd name="T66" fmla="*/ 101 w 189"/>
              <a:gd name="T67" fmla="*/ 76 h 114"/>
              <a:gd name="T68" fmla="*/ 113 w 189"/>
              <a:gd name="T69" fmla="*/ 76 h 114"/>
              <a:gd name="T70" fmla="*/ 113 w 189"/>
              <a:gd name="T71" fmla="*/ 42 h 114"/>
              <a:gd name="T72" fmla="*/ 189 w 189"/>
              <a:gd name="T73" fmla="*/ 27 h 114"/>
              <a:gd name="T74" fmla="*/ 189 w 189"/>
              <a:gd name="T75" fmla="*/ 114 h 114"/>
              <a:gd name="T76" fmla="*/ 138 w 189"/>
              <a:gd name="T77" fmla="*/ 114 h 114"/>
              <a:gd name="T78" fmla="*/ 138 w 189"/>
              <a:gd name="T79" fmla="*/ 99 h 114"/>
              <a:gd name="T80" fmla="*/ 169 w 189"/>
              <a:gd name="T81" fmla="*/ 99 h 114"/>
              <a:gd name="T82" fmla="*/ 169 w 189"/>
              <a:gd name="T83" fmla="*/ 90 h 114"/>
              <a:gd name="T84" fmla="*/ 138 w 189"/>
              <a:gd name="T85" fmla="*/ 90 h 114"/>
              <a:gd name="T86" fmla="*/ 138 w 189"/>
              <a:gd name="T87" fmla="*/ 27 h 114"/>
              <a:gd name="T88" fmla="*/ 189 w 189"/>
              <a:gd name="T89" fmla="*/ 27 h 114"/>
              <a:gd name="T90" fmla="*/ 169 w 189"/>
              <a:gd name="T91" fmla="*/ 42 h 114"/>
              <a:gd name="T92" fmla="*/ 158 w 189"/>
              <a:gd name="T93" fmla="*/ 42 h 114"/>
              <a:gd name="T94" fmla="*/ 158 w 189"/>
              <a:gd name="T95" fmla="*/ 76 h 114"/>
              <a:gd name="T96" fmla="*/ 169 w 189"/>
              <a:gd name="T97" fmla="*/ 76 h 114"/>
              <a:gd name="T98" fmla="*/ 169 w 189"/>
              <a:gd name="T99" fmla="*/ 42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9" h="114">
                <a:moveTo>
                  <a:pt x="49" y="0"/>
                </a:moveTo>
                <a:lnTo>
                  <a:pt x="49" y="90"/>
                </a:lnTo>
                <a:lnTo>
                  <a:pt x="0" y="90"/>
                </a:lnTo>
                <a:lnTo>
                  <a:pt x="0" y="27"/>
                </a:lnTo>
                <a:lnTo>
                  <a:pt x="29" y="27"/>
                </a:lnTo>
                <a:lnTo>
                  <a:pt x="29" y="0"/>
                </a:lnTo>
                <a:lnTo>
                  <a:pt x="49" y="0"/>
                </a:lnTo>
                <a:close/>
                <a:moveTo>
                  <a:pt x="29" y="42"/>
                </a:moveTo>
                <a:lnTo>
                  <a:pt x="18" y="42"/>
                </a:lnTo>
                <a:lnTo>
                  <a:pt x="18" y="76"/>
                </a:lnTo>
                <a:lnTo>
                  <a:pt x="29" y="76"/>
                </a:lnTo>
                <a:lnTo>
                  <a:pt x="29" y="42"/>
                </a:lnTo>
                <a:close/>
                <a:moveTo>
                  <a:pt x="56" y="20"/>
                </a:moveTo>
                <a:lnTo>
                  <a:pt x="76" y="20"/>
                </a:lnTo>
                <a:lnTo>
                  <a:pt x="76" y="0"/>
                </a:lnTo>
                <a:lnTo>
                  <a:pt x="56" y="0"/>
                </a:lnTo>
                <a:lnTo>
                  <a:pt x="56" y="20"/>
                </a:lnTo>
                <a:close/>
                <a:moveTo>
                  <a:pt x="56" y="90"/>
                </a:moveTo>
                <a:lnTo>
                  <a:pt x="76" y="90"/>
                </a:lnTo>
                <a:lnTo>
                  <a:pt x="76" y="27"/>
                </a:lnTo>
                <a:lnTo>
                  <a:pt x="56" y="27"/>
                </a:lnTo>
                <a:lnTo>
                  <a:pt x="56" y="90"/>
                </a:lnTo>
                <a:close/>
                <a:moveTo>
                  <a:pt x="131" y="27"/>
                </a:moveTo>
                <a:lnTo>
                  <a:pt x="131" y="114"/>
                </a:lnTo>
                <a:lnTo>
                  <a:pt x="83" y="114"/>
                </a:lnTo>
                <a:lnTo>
                  <a:pt x="83" y="99"/>
                </a:lnTo>
                <a:lnTo>
                  <a:pt x="113" y="99"/>
                </a:lnTo>
                <a:lnTo>
                  <a:pt x="113" y="90"/>
                </a:lnTo>
                <a:lnTo>
                  <a:pt x="83" y="90"/>
                </a:lnTo>
                <a:lnTo>
                  <a:pt x="83" y="27"/>
                </a:lnTo>
                <a:lnTo>
                  <a:pt x="131" y="27"/>
                </a:lnTo>
                <a:close/>
                <a:moveTo>
                  <a:pt x="113" y="42"/>
                </a:moveTo>
                <a:lnTo>
                  <a:pt x="101" y="42"/>
                </a:lnTo>
                <a:lnTo>
                  <a:pt x="101" y="76"/>
                </a:lnTo>
                <a:lnTo>
                  <a:pt x="113" y="76"/>
                </a:lnTo>
                <a:lnTo>
                  <a:pt x="113" y="42"/>
                </a:lnTo>
                <a:close/>
                <a:moveTo>
                  <a:pt x="189" y="27"/>
                </a:moveTo>
                <a:lnTo>
                  <a:pt x="189" y="114"/>
                </a:lnTo>
                <a:lnTo>
                  <a:pt x="138" y="114"/>
                </a:lnTo>
                <a:lnTo>
                  <a:pt x="138" y="99"/>
                </a:lnTo>
                <a:lnTo>
                  <a:pt x="169" y="99"/>
                </a:lnTo>
                <a:lnTo>
                  <a:pt x="169" y="90"/>
                </a:lnTo>
                <a:lnTo>
                  <a:pt x="138" y="90"/>
                </a:lnTo>
                <a:lnTo>
                  <a:pt x="138" y="27"/>
                </a:lnTo>
                <a:lnTo>
                  <a:pt x="189" y="27"/>
                </a:lnTo>
                <a:close/>
                <a:moveTo>
                  <a:pt x="169" y="42"/>
                </a:moveTo>
                <a:lnTo>
                  <a:pt x="158" y="42"/>
                </a:lnTo>
                <a:lnTo>
                  <a:pt x="158" y="76"/>
                </a:lnTo>
                <a:lnTo>
                  <a:pt x="169" y="76"/>
                </a:lnTo>
                <a:lnTo>
                  <a:pt x="169" y="4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81" name="Freeform 76"/>
          <p:cNvSpPr>
            <a:spLocks/>
          </p:cNvSpPr>
          <p:nvPr/>
        </p:nvSpPr>
        <p:spPr bwMode="auto">
          <a:xfrm>
            <a:off x="7913812" y="5870959"/>
            <a:ext cx="423295" cy="343928"/>
          </a:xfrm>
          <a:custGeom>
            <a:avLst/>
            <a:gdLst>
              <a:gd name="T0" fmla="*/ 72 w 80"/>
              <a:gd name="T1" fmla="*/ 16 h 65"/>
              <a:gd name="T2" fmla="*/ 72 w 80"/>
              <a:gd name="T3" fmla="*/ 18 h 65"/>
              <a:gd name="T4" fmla="*/ 25 w 80"/>
              <a:gd name="T5" fmla="*/ 65 h 65"/>
              <a:gd name="T6" fmla="*/ 0 w 80"/>
              <a:gd name="T7" fmla="*/ 58 h 65"/>
              <a:gd name="T8" fmla="*/ 4 w 80"/>
              <a:gd name="T9" fmla="*/ 58 h 65"/>
              <a:gd name="T10" fmla="*/ 24 w 80"/>
              <a:gd name="T11" fmla="*/ 51 h 65"/>
              <a:gd name="T12" fmla="*/ 9 w 80"/>
              <a:gd name="T13" fmla="*/ 39 h 65"/>
              <a:gd name="T14" fmla="*/ 12 w 80"/>
              <a:gd name="T15" fmla="*/ 39 h 65"/>
              <a:gd name="T16" fmla="*/ 16 w 80"/>
              <a:gd name="T17" fmla="*/ 39 h 65"/>
              <a:gd name="T18" fmla="*/ 3 w 80"/>
              <a:gd name="T19" fmla="*/ 23 h 65"/>
              <a:gd name="T20" fmla="*/ 3 w 80"/>
              <a:gd name="T21" fmla="*/ 23 h 65"/>
              <a:gd name="T22" fmla="*/ 10 w 80"/>
              <a:gd name="T23" fmla="*/ 25 h 65"/>
              <a:gd name="T24" fmla="*/ 3 w 80"/>
              <a:gd name="T25" fmla="*/ 11 h 65"/>
              <a:gd name="T26" fmla="*/ 5 w 80"/>
              <a:gd name="T27" fmla="*/ 3 h 65"/>
              <a:gd name="T28" fmla="*/ 39 w 80"/>
              <a:gd name="T29" fmla="*/ 20 h 65"/>
              <a:gd name="T30" fmla="*/ 39 w 80"/>
              <a:gd name="T31" fmla="*/ 16 h 65"/>
              <a:gd name="T32" fmla="*/ 56 w 80"/>
              <a:gd name="T33" fmla="*/ 0 h 65"/>
              <a:gd name="T34" fmla="*/ 68 w 80"/>
              <a:gd name="T35" fmla="*/ 5 h 65"/>
              <a:gd name="T36" fmla="*/ 78 w 80"/>
              <a:gd name="T37" fmla="*/ 1 h 65"/>
              <a:gd name="T38" fmla="*/ 71 w 80"/>
              <a:gd name="T39" fmla="*/ 10 h 65"/>
              <a:gd name="T40" fmla="*/ 80 w 80"/>
              <a:gd name="T41" fmla="*/ 7 h 65"/>
              <a:gd name="T42" fmla="*/ 72 w 80"/>
              <a:gd name="T43" fmla="*/ 16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 h="65">
                <a:moveTo>
                  <a:pt x="72" y="16"/>
                </a:moveTo>
                <a:cubicBezTo>
                  <a:pt x="72" y="17"/>
                  <a:pt x="72" y="17"/>
                  <a:pt x="72" y="18"/>
                </a:cubicBezTo>
                <a:cubicBezTo>
                  <a:pt x="72" y="40"/>
                  <a:pt x="55" y="65"/>
                  <a:pt x="25" y="65"/>
                </a:cubicBezTo>
                <a:cubicBezTo>
                  <a:pt x="16" y="65"/>
                  <a:pt x="7" y="62"/>
                  <a:pt x="0" y="58"/>
                </a:cubicBezTo>
                <a:cubicBezTo>
                  <a:pt x="1" y="58"/>
                  <a:pt x="2" y="58"/>
                  <a:pt x="4" y="58"/>
                </a:cubicBezTo>
                <a:cubicBezTo>
                  <a:pt x="11" y="58"/>
                  <a:pt x="18" y="55"/>
                  <a:pt x="24" y="51"/>
                </a:cubicBezTo>
                <a:cubicBezTo>
                  <a:pt x="17" y="51"/>
                  <a:pt x="11" y="46"/>
                  <a:pt x="9" y="39"/>
                </a:cubicBezTo>
                <a:cubicBezTo>
                  <a:pt x="10" y="39"/>
                  <a:pt x="11" y="39"/>
                  <a:pt x="12" y="39"/>
                </a:cubicBezTo>
                <a:cubicBezTo>
                  <a:pt x="13" y="39"/>
                  <a:pt x="15" y="39"/>
                  <a:pt x="16" y="39"/>
                </a:cubicBezTo>
                <a:cubicBezTo>
                  <a:pt x="9" y="37"/>
                  <a:pt x="3" y="31"/>
                  <a:pt x="3" y="23"/>
                </a:cubicBezTo>
                <a:cubicBezTo>
                  <a:pt x="3" y="23"/>
                  <a:pt x="3" y="23"/>
                  <a:pt x="3" y="23"/>
                </a:cubicBezTo>
                <a:cubicBezTo>
                  <a:pt x="5" y="24"/>
                  <a:pt x="8" y="25"/>
                  <a:pt x="10" y="25"/>
                </a:cubicBezTo>
                <a:cubicBezTo>
                  <a:pt x="6" y="22"/>
                  <a:pt x="3" y="17"/>
                  <a:pt x="3" y="11"/>
                </a:cubicBezTo>
                <a:cubicBezTo>
                  <a:pt x="3" y="8"/>
                  <a:pt x="4" y="5"/>
                  <a:pt x="5" y="3"/>
                </a:cubicBezTo>
                <a:cubicBezTo>
                  <a:pt x="13" y="13"/>
                  <a:pt x="26" y="19"/>
                  <a:pt x="39" y="20"/>
                </a:cubicBezTo>
                <a:cubicBezTo>
                  <a:pt x="39" y="19"/>
                  <a:pt x="39" y="17"/>
                  <a:pt x="39" y="16"/>
                </a:cubicBezTo>
                <a:cubicBezTo>
                  <a:pt x="39" y="7"/>
                  <a:pt x="46" y="0"/>
                  <a:pt x="56" y="0"/>
                </a:cubicBezTo>
                <a:cubicBezTo>
                  <a:pt x="60" y="0"/>
                  <a:pt x="65" y="1"/>
                  <a:pt x="68" y="5"/>
                </a:cubicBezTo>
                <a:cubicBezTo>
                  <a:pt x="71" y="4"/>
                  <a:pt x="75" y="3"/>
                  <a:pt x="78" y="1"/>
                </a:cubicBezTo>
                <a:cubicBezTo>
                  <a:pt x="77" y="5"/>
                  <a:pt x="74" y="8"/>
                  <a:pt x="71" y="10"/>
                </a:cubicBezTo>
                <a:cubicBezTo>
                  <a:pt x="74" y="9"/>
                  <a:pt x="77" y="9"/>
                  <a:pt x="80" y="7"/>
                </a:cubicBezTo>
                <a:cubicBezTo>
                  <a:pt x="78" y="11"/>
                  <a:pt x="75" y="13"/>
                  <a:pt x="72" y="16"/>
                </a:cubicBezTo>
                <a:close/>
              </a:path>
            </a:pathLst>
          </a:custGeom>
          <a:solidFill>
            <a:srgbClr val="3CABC7"/>
          </a:solidFill>
          <a:ln>
            <a:noFill/>
          </a:ln>
          <a:extLst/>
        </p:spPr>
        <p:txBody>
          <a:bodyPr vert="horz" wrap="square" lIns="91440" tIns="45720" rIns="91440" bIns="45720" numCol="1" anchor="t" anchorCtr="0" compatLnSpc="1">
            <a:prstTxWarp prst="textNoShape">
              <a:avLst/>
            </a:prstTxWarp>
          </a:bodyPr>
          <a:lstStyle/>
          <a:p>
            <a:endParaRPr lang="en-IN" dirty="0"/>
          </a:p>
        </p:txBody>
      </p:sp>
      <p:sp>
        <p:nvSpPr>
          <p:cNvPr id="282" name="Freeform 67"/>
          <p:cNvSpPr>
            <a:spLocks noEditPoints="1"/>
          </p:cNvSpPr>
          <p:nvPr/>
        </p:nvSpPr>
        <p:spPr bwMode="auto">
          <a:xfrm rot="2807525">
            <a:off x="3788042" y="5493265"/>
            <a:ext cx="377568" cy="345900"/>
          </a:xfrm>
          <a:custGeom>
            <a:avLst/>
            <a:gdLst>
              <a:gd name="T0" fmla="*/ 86 w 86"/>
              <a:gd name="T1" fmla="*/ 25 h 79"/>
              <a:gd name="T2" fmla="*/ 58 w 86"/>
              <a:gd name="T3" fmla="*/ 46 h 79"/>
              <a:gd name="T4" fmla="*/ 53 w 86"/>
              <a:gd name="T5" fmla="*/ 51 h 79"/>
              <a:gd name="T6" fmla="*/ 50 w 86"/>
              <a:gd name="T7" fmla="*/ 59 h 79"/>
              <a:gd name="T8" fmla="*/ 56 w 86"/>
              <a:gd name="T9" fmla="*/ 65 h 79"/>
              <a:gd name="T10" fmla="*/ 66 w 86"/>
              <a:gd name="T11" fmla="*/ 74 h 79"/>
              <a:gd name="T12" fmla="*/ 66 w 86"/>
              <a:gd name="T13" fmla="*/ 77 h 79"/>
              <a:gd name="T14" fmla="*/ 64 w 86"/>
              <a:gd name="T15" fmla="*/ 79 h 79"/>
              <a:gd name="T16" fmla="*/ 22 w 86"/>
              <a:gd name="T17" fmla="*/ 79 h 79"/>
              <a:gd name="T18" fmla="*/ 20 w 86"/>
              <a:gd name="T19" fmla="*/ 77 h 79"/>
              <a:gd name="T20" fmla="*/ 20 w 86"/>
              <a:gd name="T21" fmla="*/ 74 h 79"/>
              <a:gd name="T22" fmla="*/ 30 w 86"/>
              <a:gd name="T23" fmla="*/ 65 h 79"/>
              <a:gd name="T24" fmla="*/ 36 w 86"/>
              <a:gd name="T25" fmla="*/ 59 h 79"/>
              <a:gd name="T26" fmla="*/ 33 w 86"/>
              <a:gd name="T27" fmla="*/ 51 h 79"/>
              <a:gd name="T28" fmla="*/ 28 w 86"/>
              <a:gd name="T29" fmla="*/ 46 h 79"/>
              <a:gd name="T30" fmla="*/ 0 w 86"/>
              <a:gd name="T31" fmla="*/ 25 h 79"/>
              <a:gd name="T32" fmla="*/ 0 w 86"/>
              <a:gd name="T33" fmla="*/ 18 h 79"/>
              <a:gd name="T34" fmla="*/ 5 w 86"/>
              <a:gd name="T35" fmla="*/ 13 h 79"/>
              <a:gd name="T36" fmla="*/ 20 w 86"/>
              <a:gd name="T37" fmla="*/ 13 h 79"/>
              <a:gd name="T38" fmla="*/ 20 w 86"/>
              <a:gd name="T39" fmla="*/ 8 h 79"/>
              <a:gd name="T40" fmla="*/ 28 w 86"/>
              <a:gd name="T41" fmla="*/ 0 h 79"/>
              <a:gd name="T42" fmla="*/ 58 w 86"/>
              <a:gd name="T43" fmla="*/ 0 h 79"/>
              <a:gd name="T44" fmla="*/ 66 w 86"/>
              <a:gd name="T45" fmla="*/ 8 h 79"/>
              <a:gd name="T46" fmla="*/ 66 w 86"/>
              <a:gd name="T47" fmla="*/ 13 h 79"/>
              <a:gd name="T48" fmla="*/ 81 w 86"/>
              <a:gd name="T49" fmla="*/ 13 h 79"/>
              <a:gd name="T50" fmla="*/ 86 w 86"/>
              <a:gd name="T51" fmla="*/ 18 h 79"/>
              <a:gd name="T52" fmla="*/ 86 w 86"/>
              <a:gd name="T53" fmla="*/ 25 h 79"/>
              <a:gd name="T54" fmla="*/ 20 w 86"/>
              <a:gd name="T55" fmla="*/ 20 h 79"/>
              <a:gd name="T56" fmla="*/ 7 w 86"/>
              <a:gd name="T57" fmla="*/ 20 h 79"/>
              <a:gd name="T58" fmla="*/ 7 w 86"/>
              <a:gd name="T59" fmla="*/ 25 h 79"/>
              <a:gd name="T60" fmla="*/ 24 w 86"/>
              <a:gd name="T61" fmla="*/ 39 h 79"/>
              <a:gd name="T62" fmla="*/ 20 w 86"/>
              <a:gd name="T63" fmla="*/ 20 h 79"/>
              <a:gd name="T64" fmla="*/ 79 w 86"/>
              <a:gd name="T65" fmla="*/ 20 h 79"/>
              <a:gd name="T66" fmla="*/ 66 w 86"/>
              <a:gd name="T67" fmla="*/ 20 h 79"/>
              <a:gd name="T68" fmla="*/ 62 w 86"/>
              <a:gd name="T69" fmla="*/ 39 h 79"/>
              <a:gd name="T70" fmla="*/ 79 w 86"/>
              <a:gd name="T71" fmla="*/ 25 h 79"/>
              <a:gd name="T72" fmla="*/ 79 w 86"/>
              <a:gd name="T73" fmla="*/ 2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6" h="79">
                <a:moveTo>
                  <a:pt x="86" y="25"/>
                </a:moveTo>
                <a:cubicBezTo>
                  <a:pt x="86" y="34"/>
                  <a:pt x="74" y="45"/>
                  <a:pt x="58" y="46"/>
                </a:cubicBezTo>
                <a:cubicBezTo>
                  <a:pt x="56" y="48"/>
                  <a:pt x="54" y="50"/>
                  <a:pt x="53" y="51"/>
                </a:cubicBezTo>
                <a:cubicBezTo>
                  <a:pt x="50" y="53"/>
                  <a:pt x="50" y="56"/>
                  <a:pt x="50" y="59"/>
                </a:cubicBezTo>
                <a:cubicBezTo>
                  <a:pt x="50" y="62"/>
                  <a:pt x="51" y="65"/>
                  <a:pt x="56" y="65"/>
                </a:cubicBezTo>
                <a:cubicBezTo>
                  <a:pt x="61" y="65"/>
                  <a:pt x="66" y="69"/>
                  <a:pt x="66" y="74"/>
                </a:cubicBezTo>
                <a:cubicBezTo>
                  <a:pt x="66" y="77"/>
                  <a:pt x="66" y="77"/>
                  <a:pt x="66" y="77"/>
                </a:cubicBezTo>
                <a:cubicBezTo>
                  <a:pt x="66" y="78"/>
                  <a:pt x="65" y="79"/>
                  <a:pt x="64" y="79"/>
                </a:cubicBezTo>
                <a:cubicBezTo>
                  <a:pt x="22" y="79"/>
                  <a:pt x="22" y="79"/>
                  <a:pt x="22" y="79"/>
                </a:cubicBezTo>
                <a:cubicBezTo>
                  <a:pt x="21" y="79"/>
                  <a:pt x="20" y="78"/>
                  <a:pt x="20" y="77"/>
                </a:cubicBezTo>
                <a:cubicBezTo>
                  <a:pt x="20" y="74"/>
                  <a:pt x="20" y="74"/>
                  <a:pt x="20" y="74"/>
                </a:cubicBezTo>
                <a:cubicBezTo>
                  <a:pt x="20" y="69"/>
                  <a:pt x="25" y="65"/>
                  <a:pt x="30" y="65"/>
                </a:cubicBezTo>
                <a:cubicBezTo>
                  <a:pt x="35" y="65"/>
                  <a:pt x="36" y="62"/>
                  <a:pt x="36" y="59"/>
                </a:cubicBezTo>
                <a:cubicBezTo>
                  <a:pt x="36" y="56"/>
                  <a:pt x="36" y="53"/>
                  <a:pt x="33" y="51"/>
                </a:cubicBezTo>
                <a:cubicBezTo>
                  <a:pt x="32" y="50"/>
                  <a:pt x="30" y="48"/>
                  <a:pt x="28" y="46"/>
                </a:cubicBezTo>
                <a:cubicBezTo>
                  <a:pt x="12" y="45"/>
                  <a:pt x="0" y="34"/>
                  <a:pt x="0" y="25"/>
                </a:cubicBezTo>
                <a:cubicBezTo>
                  <a:pt x="0" y="18"/>
                  <a:pt x="0" y="18"/>
                  <a:pt x="0" y="18"/>
                </a:cubicBezTo>
                <a:cubicBezTo>
                  <a:pt x="0" y="15"/>
                  <a:pt x="3" y="13"/>
                  <a:pt x="5" y="13"/>
                </a:cubicBezTo>
                <a:cubicBezTo>
                  <a:pt x="20" y="13"/>
                  <a:pt x="20" y="13"/>
                  <a:pt x="20" y="13"/>
                </a:cubicBezTo>
                <a:cubicBezTo>
                  <a:pt x="20" y="8"/>
                  <a:pt x="20" y="8"/>
                  <a:pt x="20" y="8"/>
                </a:cubicBezTo>
                <a:cubicBezTo>
                  <a:pt x="20" y="4"/>
                  <a:pt x="24" y="0"/>
                  <a:pt x="28" y="0"/>
                </a:cubicBezTo>
                <a:cubicBezTo>
                  <a:pt x="58" y="0"/>
                  <a:pt x="58" y="0"/>
                  <a:pt x="58" y="0"/>
                </a:cubicBezTo>
                <a:cubicBezTo>
                  <a:pt x="62" y="0"/>
                  <a:pt x="66" y="4"/>
                  <a:pt x="66" y="8"/>
                </a:cubicBezTo>
                <a:cubicBezTo>
                  <a:pt x="66" y="13"/>
                  <a:pt x="66" y="13"/>
                  <a:pt x="66" y="13"/>
                </a:cubicBezTo>
                <a:cubicBezTo>
                  <a:pt x="81" y="13"/>
                  <a:pt x="81" y="13"/>
                  <a:pt x="81" y="13"/>
                </a:cubicBezTo>
                <a:cubicBezTo>
                  <a:pt x="83" y="13"/>
                  <a:pt x="86" y="15"/>
                  <a:pt x="86" y="18"/>
                </a:cubicBezTo>
                <a:lnTo>
                  <a:pt x="86" y="25"/>
                </a:lnTo>
                <a:close/>
                <a:moveTo>
                  <a:pt x="20" y="20"/>
                </a:moveTo>
                <a:cubicBezTo>
                  <a:pt x="7" y="20"/>
                  <a:pt x="7" y="20"/>
                  <a:pt x="7" y="20"/>
                </a:cubicBezTo>
                <a:cubicBezTo>
                  <a:pt x="7" y="25"/>
                  <a:pt x="7" y="25"/>
                  <a:pt x="7" y="25"/>
                </a:cubicBezTo>
                <a:cubicBezTo>
                  <a:pt x="7" y="30"/>
                  <a:pt x="14" y="36"/>
                  <a:pt x="24" y="39"/>
                </a:cubicBezTo>
                <a:cubicBezTo>
                  <a:pt x="22" y="34"/>
                  <a:pt x="20" y="28"/>
                  <a:pt x="20" y="20"/>
                </a:cubicBezTo>
                <a:close/>
                <a:moveTo>
                  <a:pt x="79" y="20"/>
                </a:moveTo>
                <a:cubicBezTo>
                  <a:pt x="66" y="20"/>
                  <a:pt x="66" y="20"/>
                  <a:pt x="66" y="20"/>
                </a:cubicBezTo>
                <a:cubicBezTo>
                  <a:pt x="66" y="28"/>
                  <a:pt x="64" y="34"/>
                  <a:pt x="62" y="39"/>
                </a:cubicBezTo>
                <a:cubicBezTo>
                  <a:pt x="72" y="36"/>
                  <a:pt x="79" y="30"/>
                  <a:pt x="79" y="25"/>
                </a:cubicBezTo>
                <a:lnTo>
                  <a:pt x="79" y="20"/>
                </a:lnTo>
                <a:close/>
              </a:path>
            </a:pathLst>
          </a:custGeom>
          <a:solidFill>
            <a:schemeClr val="accent4"/>
          </a:solidFill>
          <a:ln>
            <a:noFill/>
          </a:ln>
          <a:extLst/>
        </p:spPr>
        <p:txBody>
          <a:bodyPr vert="horz" wrap="square" lIns="91440" tIns="45720" rIns="91440" bIns="45720" numCol="1" anchor="t" anchorCtr="0" compatLnSpc="1">
            <a:prstTxWarp prst="textNoShape">
              <a:avLst/>
            </a:prstTxWarp>
          </a:bodyPr>
          <a:lstStyle/>
          <a:p>
            <a:endParaRPr lang="en-IN" dirty="0"/>
          </a:p>
        </p:txBody>
      </p:sp>
      <p:sp>
        <p:nvSpPr>
          <p:cNvPr id="283" name="Freeform 201"/>
          <p:cNvSpPr>
            <a:spLocks noEditPoints="1"/>
          </p:cNvSpPr>
          <p:nvPr/>
        </p:nvSpPr>
        <p:spPr bwMode="auto">
          <a:xfrm>
            <a:off x="573595" y="5493053"/>
            <a:ext cx="395087" cy="349934"/>
          </a:xfrm>
          <a:custGeom>
            <a:avLst/>
            <a:gdLst>
              <a:gd name="T0" fmla="*/ 78 w 78"/>
              <a:gd name="T1" fmla="*/ 41 h 69"/>
              <a:gd name="T2" fmla="*/ 77 w 78"/>
              <a:gd name="T3" fmla="*/ 43 h 69"/>
              <a:gd name="T4" fmla="*/ 72 w 78"/>
              <a:gd name="T5" fmla="*/ 43 h 69"/>
              <a:gd name="T6" fmla="*/ 72 w 78"/>
              <a:gd name="T7" fmla="*/ 64 h 69"/>
              <a:gd name="T8" fmla="*/ 67 w 78"/>
              <a:gd name="T9" fmla="*/ 69 h 69"/>
              <a:gd name="T10" fmla="*/ 11 w 78"/>
              <a:gd name="T11" fmla="*/ 69 h 69"/>
              <a:gd name="T12" fmla="*/ 6 w 78"/>
              <a:gd name="T13" fmla="*/ 64 h 69"/>
              <a:gd name="T14" fmla="*/ 6 w 78"/>
              <a:gd name="T15" fmla="*/ 43 h 69"/>
              <a:gd name="T16" fmla="*/ 1 w 78"/>
              <a:gd name="T17" fmla="*/ 43 h 69"/>
              <a:gd name="T18" fmla="*/ 0 w 78"/>
              <a:gd name="T19" fmla="*/ 41 h 69"/>
              <a:gd name="T20" fmla="*/ 0 w 78"/>
              <a:gd name="T21" fmla="*/ 25 h 69"/>
              <a:gd name="T22" fmla="*/ 1 w 78"/>
              <a:gd name="T23" fmla="*/ 23 h 69"/>
              <a:gd name="T24" fmla="*/ 24 w 78"/>
              <a:gd name="T25" fmla="*/ 23 h 69"/>
              <a:gd name="T26" fmla="*/ 12 w 78"/>
              <a:gd name="T27" fmla="*/ 12 h 69"/>
              <a:gd name="T28" fmla="*/ 24 w 78"/>
              <a:gd name="T29" fmla="*/ 0 h 69"/>
              <a:gd name="T30" fmla="*/ 32 w 78"/>
              <a:gd name="T31" fmla="*/ 4 h 69"/>
              <a:gd name="T32" fmla="*/ 39 w 78"/>
              <a:gd name="T33" fmla="*/ 13 h 69"/>
              <a:gd name="T34" fmla="*/ 46 w 78"/>
              <a:gd name="T35" fmla="*/ 4 h 69"/>
              <a:gd name="T36" fmla="*/ 54 w 78"/>
              <a:gd name="T37" fmla="*/ 0 h 69"/>
              <a:gd name="T38" fmla="*/ 66 w 78"/>
              <a:gd name="T39" fmla="*/ 12 h 69"/>
              <a:gd name="T40" fmla="*/ 54 w 78"/>
              <a:gd name="T41" fmla="*/ 23 h 69"/>
              <a:gd name="T42" fmla="*/ 77 w 78"/>
              <a:gd name="T43" fmla="*/ 23 h 69"/>
              <a:gd name="T44" fmla="*/ 78 w 78"/>
              <a:gd name="T45" fmla="*/ 25 h 69"/>
              <a:gd name="T46" fmla="*/ 78 w 78"/>
              <a:gd name="T47" fmla="*/ 41 h 69"/>
              <a:gd name="T48" fmla="*/ 34 w 78"/>
              <a:gd name="T49" fmla="*/ 17 h 69"/>
              <a:gd name="T50" fmla="*/ 27 w 78"/>
              <a:gd name="T51" fmla="*/ 8 h 69"/>
              <a:gd name="T52" fmla="*/ 24 w 78"/>
              <a:gd name="T53" fmla="*/ 7 h 69"/>
              <a:gd name="T54" fmla="*/ 19 w 78"/>
              <a:gd name="T55" fmla="*/ 12 h 69"/>
              <a:gd name="T56" fmla="*/ 24 w 78"/>
              <a:gd name="T57" fmla="*/ 17 h 69"/>
              <a:gd name="T58" fmla="*/ 34 w 78"/>
              <a:gd name="T59" fmla="*/ 17 h 69"/>
              <a:gd name="T60" fmla="*/ 47 w 78"/>
              <a:gd name="T61" fmla="*/ 57 h 69"/>
              <a:gd name="T62" fmla="*/ 47 w 78"/>
              <a:gd name="T63" fmla="*/ 33 h 69"/>
              <a:gd name="T64" fmla="*/ 47 w 78"/>
              <a:gd name="T65" fmla="*/ 23 h 69"/>
              <a:gd name="T66" fmla="*/ 31 w 78"/>
              <a:gd name="T67" fmla="*/ 23 h 69"/>
              <a:gd name="T68" fmla="*/ 31 w 78"/>
              <a:gd name="T69" fmla="*/ 33 h 69"/>
              <a:gd name="T70" fmla="*/ 31 w 78"/>
              <a:gd name="T71" fmla="*/ 57 h 69"/>
              <a:gd name="T72" fmla="*/ 31 w 78"/>
              <a:gd name="T73" fmla="*/ 60 h 69"/>
              <a:gd name="T74" fmla="*/ 34 w 78"/>
              <a:gd name="T75" fmla="*/ 62 h 69"/>
              <a:gd name="T76" fmla="*/ 44 w 78"/>
              <a:gd name="T77" fmla="*/ 62 h 69"/>
              <a:gd name="T78" fmla="*/ 47 w 78"/>
              <a:gd name="T79" fmla="*/ 60 h 69"/>
              <a:gd name="T80" fmla="*/ 47 w 78"/>
              <a:gd name="T81" fmla="*/ 57 h 69"/>
              <a:gd name="T82" fmla="*/ 54 w 78"/>
              <a:gd name="T83" fmla="*/ 7 h 69"/>
              <a:gd name="T84" fmla="*/ 51 w 78"/>
              <a:gd name="T85" fmla="*/ 8 h 69"/>
              <a:gd name="T86" fmla="*/ 44 w 78"/>
              <a:gd name="T87" fmla="*/ 17 h 69"/>
              <a:gd name="T88" fmla="*/ 54 w 78"/>
              <a:gd name="T89" fmla="*/ 17 h 69"/>
              <a:gd name="T90" fmla="*/ 59 w 78"/>
              <a:gd name="T91" fmla="*/ 12 h 69"/>
              <a:gd name="T92" fmla="*/ 54 w 78"/>
              <a:gd name="T93" fmla="*/ 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8" h="69">
                <a:moveTo>
                  <a:pt x="78" y="41"/>
                </a:moveTo>
                <a:cubicBezTo>
                  <a:pt x="78" y="42"/>
                  <a:pt x="78" y="43"/>
                  <a:pt x="77" y="43"/>
                </a:cubicBezTo>
                <a:cubicBezTo>
                  <a:pt x="72" y="43"/>
                  <a:pt x="72" y="43"/>
                  <a:pt x="72" y="43"/>
                </a:cubicBezTo>
                <a:cubicBezTo>
                  <a:pt x="72" y="64"/>
                  <a:pt x="72" y="64"/>
                  <a:pt x="72" y="64"/>
                </a:cubicBezTo>
                <a:cubicBezTo>
                  <a:pt x="72" y="67"/>
                  <a:pt x="70" y="69"/>
                  <a:pt x="67" y="69"/>
                </a:cubicBezTo>
                <a:cubicBezTo>
                  <a:pt x="11" y="69"/>
                  <a:pt x="11" y="69"/>
                  <a:pt x="11" y="69"/>
                </a:cubicBezTo>
                <a:cubicBezTo>
                  <a:pt x="8" y="69"/>
                  <a:pt x="6" y="67"/>
                  <a:pt x="6" y="64"/>
                </a:cubicBezTo>
                <a:cubicBezTo>
                  <a:pt x="6" y="43"/>
                  <a:pt x="6" y="43"/>
                  <a:pt x="6" y="43"/>
                </a:cubicBezTo>
                <a:cubicBezTo>
                  <a:pt x="1" y="43"/>
                  <a:pt x="1" y="43"/>
                  <a:pt x="1" y="43"/>
                </a:cubicBezTo>
                <a:cubicBezTo>
                  <a:pt x="0" y="43"/>
                  <a:pt x="0" y="42"/>
                  <a:pt x="0" y="41"/>
                </a:cubicBezTo>
                <a:cubicBezTo>
                  <a:pt x="0" y="25"/>
                  <a:pt x="0" y="25"/>
                  <a:pt x="0" y="25"/>
                </a:cubicBezTo>
                <a:cubicBezTo>
                  <a:pt x="0" y="24"/>
                  <a:pt x="0" y="23"/>
                  <a:pt x="1" y="23"/>
                </a:cubicBezTo>
                <a:cubicBezTo>
                  <a:pt x="24" y="23"/>
                  <a:pt x="24" y="23"/>
                  <a:pt x="24" y="23"/>
                </a:cubicBezTo>
                <a:cubicBezTo>
                  <a:pt x="17" y="23"/>
                  <a:pt x="12" y="18"/>
                  <a:pt x="12" y="12"/>
                </a:cubicBezTo>
                <a:cubicBezTo>
                  <a:pt x="12" y="5"/>
                  <a:pt x="17" y="0"/>
                  <a:pt x="24" y="0"/>
                </a:cubicBezTo>
                <a:cubicBezTo>
                  <a:pt x="27" y="0"/>
                  <a:pt x="30" y="2"/>
                  <a:pt x="32" y="4"/>
                </a:cubicBezTo>
                <a:cubicBezTo>
                  <a:pt x="39" y="13"/>
                  <a:pt x="39" y="13"/>
                  <a:pt x="39" y="13"/>
                </a:cubicBezTo>
                <a:cubicBezTo>
                  <a:pt x="46" y="4"/>
                  <a:pt x="46" y="4"/>
                  <a:pt x="46" y="4"/>
                </a:cubicBezTo>
                <a:cubicBezTo>
                  <a:pt x="48" y="2"/>
                  <a:pt x="51" y="0"/>
                  <a:pt x="54" y="0"/>
                </a:cubicBezTo>
                <a:cubicBezTo>
                  <a:pt x="61" y="0"/>
                  <a:pt x="66" y="5"/>
                  <a:pt x="66" y="12"/>
                </a:cubicBezTo>
                <a:cubicBezTo>
                  <a:pt x="66" y="18"/>
                  <a:pt x="61" y="23"/>
                  <a:pt x="54" y="23"/>
                </a:cubicBezTo>
                <a:cubicBezTo>
                  <a:pt x="77" y="23"/>
                  <a:pt x="77" y="23"/>
                  <a:pt x="77" y="23"/>
                </a:cubicBezTo>
                <a:cubicBezTo>
                  <a:pt x="78" y="23"/>
                  <a:pt x="78" y="24"/>
                  <a:pt x="78" y="25"/>
                </a:cubicBezTo>
                <a:lnTo>
                  <a:pt x="78" y="41"/>
                </a:lnTo>
                <a:close/>
                <a:moveTo>
                  <a:pt x="34" y="17"/>
                </a:moveTo>
                <a:cubicBezTo>
                  <a:pt x="27" y="8"/>
                  <a:pt x="27" y="8"/>
                  <a:pt x="27" y="8"/>
                </a:cubicBezTo>
                <a:cubicBezTo>
                  <a:pt x="27" y="8"/>
                  <a:pt x="26" y="7"/>
                  <a:pt x="24" y="7"/>
                </a:cubicBezTo>
                <a:cubicBezTo>
                  <a:pt x="21" y="7"/>
                  <a:pt x="19" y="9"/>
                  <a:pt x="19" y="12"/>
                </a:cubicBezTo>
                <a:cubicBezTo>
                  <a:pt x="19" y="14"/>
                  <a:pt x="21" y="17"/>
                  <a:pt x="24" y="17"/>
                </a:cubicBezTo>
                <a:lnTo>
                  <a:pt x="34" y="17"/>
                </a:lnTo>
                <a:close/>
                <a:moveTo>
                  <a:pt x="47" y="57"/>
                </a:moveTo>
                <a:cubicBezTo>
                  <a:pt x="47" y="33"/>
                  <a:pt x="47" y="33"/>
                  <a:pt x="47" y="33"/>
                </a:cubicBezTo>
                <a:cubicBezTo>
                  <a:pt x="47" y="23"/>
                  <a:pt x="47" y="23"/>
                  <a:pt x="47" y="23"/>
                </a:cubicBezTo>
                <a:cubicBezTo>
                  <a:pt x="31" y="23"/>
                  <a:pt x="31" y="23"/>
                  <a:pt x="31" y="23"/>
                </a:cubicBezTo>
                <a:cubicBezTo>
                  <a:pt x="31" y="33"/>
                  <a:pt x="31" y="33"/>
                  <a:pt x="31" y="33"/>
                </a:cubicBezTo>
                <a:cubicBezTo>
                  <a:pt x="31" y="57"/>
                  <a:pt x="31" y="57"/>
                  <a:pt x="31" y="57"/>
                </a:cubicBezTo>
                <a:cubicBezTo>
                  <a:pt x="31" y="60"/>
                  <a:pt x="31" y="60"/>
                  <a:pt x="31" y="60"/>
                </a:cubicBezTo>
                <a:cubicBezTo>
                  <a:pt x="31" y="62"/>
                  <a:pt x="32" y="62"/>
                  <a:pt x="34" y="62"/>
                </a:cubicBezTo>
                <a:cubicBezTo>
                  <a:pt x="44" y="62"/>
                  <a:pt x="44" y="62"/>
                  <a:pt x="44" y="62"/>
                </a:cubicBezTo>
                <a:cubicBezTo>
                  <a:pt x="46" y="62"/>
                  <a:pt x="47" y="62"/>
                  <a:pt x="47" y="60"/>
                </a:cubicBezTo>
                <a:lnTo>
                  <a:pt x="47" y="57"/>
                </a:lnTo>
                <a:close/>
                <a:moveTo>
                  <a:pt x="54" y="7"/>
                </a:moveTo>
                <a:cubicBezTo>
                  <a:pt x="52" y="7"/>
                  <a:pt x="51" y="8"/>
                  <a:pt x="51" y="8"/>
                </a:cubicBezTo>
                <a:cubicBezTo>
                  <a:pt x="44" y="17"/>
                  <a:pt x="44" y="17"/>
                  <a:pt x="44" y="17"/>
                </a:cubicBezTo>
                <a:cubicBezTo>
                  <a:pt x="54" y="17"/>
                  <a:pt x="54" y="17"/>
                  <a:pt x="54" y="17"/>
                </a:cubicBezTo>
                <a:cubicBezTo>
                  <a:pt x="57" y="17"/>
                  <a:pt x="59" y="14"/>
                  <a:pt x="59" y="12"/>
                </a:cubicBezTo>
                <a:cubicBezTo>
                  <a:pt x="59" y="9"/>
                  <a:pt x="57" y="7"/>
                  <a:pt x="54" y="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84" name="Freeform 121"/>
          <p:cNvSpPr>
            <a:spLocks noEditPoints="1"/>
          </p:cNvSpPr>
          <p:nvPr/>
        </p:nvSpPr>
        <p:spPr bwMode="auto">
          <a:xfrm>
            <a:off x="7498278" y="6147342"/>
            <a:ext cx="258763" cy="260350"/>
          </a:xfrm>
          <a:custGeom>
            <a:avLst/>
            <a:gdLst>
              <a:gd name="T0" fmla="*/ 36 w 91"/>
              <a:gd name="T1" fmla="*/ 55 h 91"/>
              <a:gd name="T2" fmla="*/ 32 w 91"/>
              <a:gd name="T3" fmla="*/ 59 h 91"/>
              <a:gd name="T4" fmla="*/ 32 w 91"/>
              <a:gd name="T5" fmla="*/ 88 h 91"/>
              <a:gd name="T6" fmla="*/ 29 w 91"/>
              <a:gd name="T7" fmla="*/ 91 h 91"/>
              <a:gd name="T8" fmla="*/ 3 w 91"/>
              <a:gd name="T9" fmla="*/ 91 h 91"/>
              <a:gd name="T10" fmla="*/ 0 w 91"/>
              <a:gd name="T11" fmla="*/ 88 h 91"/>
              <a:gd name="T12" fmla="*/ 0 w 91"/>
              <a:gd name="T13" fmla="*/ 62 h 91"/>
              <a:gd name="T14" fmla="*/ 12 w 91"/>
              <a:gd name="T15" fmla="*/ 17 h 91"/>
              <a:gd name="T16" fmla="*/ 14 w 91"/>
              <a:gd name="T17" fmla="*/ 16 h 91"/>
              <a:gd name="T18" fmla="*/ 36 w 91"/>
              <a:gd name="T19" fmla="*/ 16 h 91"/>
              <a:gd name="T20" fmla="*/ 36 w 91"/>
              <a:gd name="T21" fmla="*/ 55 h 91"/>
              <a:gd name="T22" fmla="*/ 37 w 91"/>
              <a:gd name="T23" fmla="*/ 13 h 91"/>
              <a:gd name="T24" fmla="*/ 19 w 91"/>
              <a:gd name="T25" fmla="*/ 13 h 91"/>
              <a:gd name="T26" fmla="*/ 19 w 91"/>
              <a:gd name="T27" fmla="*/ 1 h 91"/>
              <a:gd name="T28" fmla="*/ 21 w 91"/>
              <a:gd name="T29" fmla="*/ 0 h 91"/>
              <a:gd name="T30" fmla="*/ 36 w 91"/>
              <a:gd name="T31" fmla="*/ 0 h 91"/>
              <a:gd name="T32" fmla="*/ 37 w 91"/>
              <a:gd name="T33" fmla="*/ 1 h 91"/>
              <a:gd name="T34" fmla="*/ 37 w 91"/>
              <a:gd name="T35" fmla="*/ 13 h 91"/>
              <a:gd name="T36" fmla="*/ 52 w 91"/>
              <a:gd name="T37" fmla="*/ 52 h 91"/>
              <a:gd name="T38" fmla="*/ 39 w 91"/>
              <a:gd name="T39" fmla="*/ 52 h 91"/>
              <a:gd name="T40" fmla="*/ 39 w 91"/>
              <a:gd name="T41" fmla="*/ 16 h 91"/>
              <a:gd name="T42" fmla="*/ 52 w 91"/>
              <a:gd name="T43" fmla="*/ 16 h 91"/>
              <a:gd name="T44" fmla="*/ 52 w 91"/>
              <a:gd name="T45" fmla="*/ 52 h 91"/>
              <a:gd name="T46" fmla="*/ 72 w 91"/>
              <a:gd name="T47" fmla="*/ 13 h 91"/>
              <a:gd name="T48" fmla="*/ 54 w 91"/>
              <a:gd name="T49" fmla="*/ 13 h 91"/>
              <a:gd name="T50" fmla="*/ 54 w 91"/>
              <a:gd name="T51" fmla="*/ 1 h 91"/>
              <a:gd name="T52" fmla="*/ 55 w 91"/>
              <a:gd name="T53" fmla="*/ 0 h 91"/>
              <a:gd name="T54" fmla="*/ 70 w 91"/>
              <a:gd name="T55" fmla="*/ 0 h 91"/>
              <a:gd name="T56" fmla="*/ 72 w 91"/>
              <a:gd name="T57" fmla="*/ 1 h 91"/>
              <a:gd name="T58" fmla="*/ 72 w 91"/>
              <a:gd name="T59" fmla="*/ 13 h 91"/>
              <a:gd name="T60" fmla="*/ 91 w 91"/>
              <a:gd name="T61" fmla="*/ 88 h 91"/>
              <a:gd name="T62" fmla="*/ 88 w 91"/>
              <a:gd name="T63" fmla="*/ 91 h 91"/>
              <a:gd name="T64" fmla="*/ 62 w 91"/>
              <a:gd name="T65" fmla="*/ 91 h 91"/>
              <a:gd name="T66" fmla="*/ 59 w 91"/>
              <a:gd name="T67" fmla="*/ 88 h 91"/>
              <a:gd name="T68" fmla="*/ 59 w 91"/>
              <a:gd name="T69" fmla="*/ 59 h 91"/>
              <a:gd name="T70" fmla="*/ 55 w 91"/>
              <a:gd name="T71" fmla="*/ 55 h 91"/>
              <a:gd name="T72" fmla="*/ 55 w 91"/>
              <a:gd name="T73" fmla="*/ 16 h 91"/>
              <a:gd name="T74" fmla="*/ 77 w 91"/>
              <a:gd name="T75" fmla="*/ 16 h 91"/>
              <a:gd name="T76" fmla="*/ 79 w 91"/>
              <a:gd name="T77" fmla="*/ 17 h 91"/>
              <a:gd name="T78" fmla="*/ 91 w 91"/>
              <a:gd name="T79" fmla="*/ 62 h 91"/>
              <a:gd name="T80" fmla="*/ 91 w 91"/>
              <a:gd name="T81" fmla="*/ 8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1" h="91">
                <a:moveTo>
                  <a:pt x="36" y="55"/>
                </a:moveTo>
                <a:cubicBezTo>
                  <a:pt x="36" y="57"/>
                  <a:pt x="34" y="59"/>
                  <a:pt x="32" y="59"/>
                </a:cubicBezTo>
                <a:cubicBezTo>
                  <a:pt x="32" y="88"/>
                  <a:pt x="32" y="88"/>
                  <a:pt x="32" y="88"/>
                </a:cubicBezTo>
                <a:cubicBezTo>
                  <a:pt x="32" y="90"/>
                  <a:pt x="31" y="91"/>
                  <a:pt x="29" y="91"/>
                </a:cubicBezTo>
                <a:cubicBezTo>
                  <a:pt x="3" y="91"/>
                  <a:pt x="3" y="91"/>
                  <a:pt x="3" y="91"/>
                </a:cubicBezTo>
                <a:cubicBezTo>
                  <a:pt x="1" y="91"/>
                  <a:pt x="0" y="90"/>
                  <a:pt x="0" y="88"/>
                </a:cubicBezTo>
                <a:cubicBezTo>
                  <a:pt x="0" y="62"/>
                  <a:pt x="0" y="62"/>
                  <a:pt x="0" y="62"/>
                </a:cubicBezTo>
                <a:cubicBezTo>
                  <a:pt x="12" y="17"/>
                  <a:pt x="12" y="17"/>
                  <a:pt x="12" y="17"/>
                </a:cubicBezTo>
                <a:cubicBezTo>
                  <a:pt x="13" y="17"/>
                  <a:pt x="13" y="16"/>
                  <a:pt x="14" y="16"/>
                </a:cubicBezTo>
                <a:cubicBezTo>
                  <a:pt x="36" y="16"/>
                  <a:pt x="36" y="16"/>
                  <a:pt x="36" y="16"/>
                </a:cubicBezTo>
                <a:lnTo>
                  <a:pt x="36" y="55"/>
                </a:lnTo>
                <a:close/>
                <a:moveTo>
                  <a:pt x="37" y="13"/>
                </a:moveTo>
                <a:cubicBezTo>
                  <a:pt x="19" y="13"/>
                  <a:pt x="19" y="13"/>
                  <a:pt x="19" y="13"/>
                </a:cubicBezTo>
                <a:cubicBezTo>
                  <a:pt x="19" y="1"/>
                  <a:pt x="19" y="1"/>
                  <a:pt x="19" y="1"/>
                </a:cubicBezTo>
                <a:cubicBezTo>
                  <a:pt x="19" y="0"/>
                  <a:pt x="20" y="0"/>
                  <a:pt x="21" y="0"/>
                </a:cubicBezTo>
                <a:cubicBezTo>
                  <a:pt x="36" y="0"/>
                  <a:pt x="36" y="0"/>
                  <a:pt x="36" y="0"/>
                </a:cubicBezTo>
                <a:cubicBezTo>
                  <a:pt x="37" y="0"/>
                  <a:pt x="37" y="0"/>
                  <a:pt x="37" y="1"/>
                </a:cubicBezTo>
                <a:lnTo>
                  <a:pt x="37" y="13"/>
                </a:lnTo>
                <a:close/>
                <a:moveTo>
                  <a:pt x="52" y="52"/>
                </a:moveTo>
                <a:cubicBezTo>
                  <a:pt x="39" y="52"/>
                  <a:pt x="39" y="52"/>
                  <a:pt x="39" y="52"/>
                </a:cubicBezTo>
                <a:cubicBezTo>
                  <a:pt x="39" y="16"/>
                  <a:pt x="39" y="16"/>
                  <a:pt x="39" y="16"/>
                </a:cubicBezTo>
                <a:cubicBezTo>
                  <a:pt x="52" y="16"/>
                  <a:pt x="52" y="16"/>
                  <a:pt x="52" y="16"/>
                </a:cubicBezTo>
                <a:lnTo>
                  <a:pt x="52" y="52"/>
                </a:lnTo>
                <a:close/>
                <a:moveTo>
                  <a:pt x="72" y="13"/>
                </a:moveTo>
                <a:cubicBezTo>
                  <a:pt x="54" y="13"/>
                  <a:pt x="54" y="13"/>
                  <a:pt x="54" y="13"/>
                </a:cubicBezTo>
                <a:cubicBezTo>
                  <a:pt x="54" y="1"/>
                  <a:pt x="54" y="1"/>
                  <a:pt x="54" y="1"/>
                </a:cubicBezTo>
                <a:cubicBezTo>
                  <a:pt x="54" y="0"/>
                  <a:pt x="54" y="0"/>
                  <a:pt x="55" y="0"/>
                </a:cubicBezTo>
                <a:cubicBezTo>
                  <a:pt x="70" y="0"/>
                  <a:pt x="70" y="0"/>
                  <a:pt x="70" y="0"/>
                </a:cubicBezTo>
                <a:cubicBezTo>
                  <a:pt x="71" y="0"/>
                  <a:pt x="72" y="0"/>
                  <a:pt x="72" y="1"/>
                </a:cubicBezTo>
                <a:lnTo>
                  <a:pt x="72" y="13"/>
                </a:lnTo>
                <a:close/>
                <a:moveTo>
                  <a:pt x="91" y="88"/>
                </a:moveTo>
                <a:cubicBezTo>
                  <a:pt x="91" y="90"/>
                  <a:pt x="90" y="91"/>
                  <a:pt x="88" y="91"/>
                </a:cubicBezTo>
                <a:cubicBezTo>
                  <a:pt x="62" y="91"/>
                  <a:pt x="62" y="91"/>
                  <a:pt x="62" y="91"/>
                </a:cubicBezTo>
                <a:cubicBezTo>
                  <a:pt x="60" y="91"/>
                  <a:pt x="59" y="90"/>
                  <a:pt x="59" y="88"/>
                </a:cubicBezTo>
                <a:cubicBezTo>
                  <a:pt x="59" y="59"/>
                  <a:pt x="59" y="59"/>
                  <a:pt x="59" y="59"/>
                </a:cubicBezTo>
                <a:cubicBezTo>
                  <a:pt x="57" y="59"/>
                  <a:pt x="55" y="57"/>
                  <a:pt x="55" y="55"/>
                </a:cubicBezTo>
                <a:cubicBezTo>
                  <a:pt x="55" y="16"/>
                  <a:pt x="55" y="16"/>
                  <a:pt x="55" y="16"/>
                </a:cubicBezTo>
                <a:cubicBezTo>
                  <a:pt x="77" y="16"/>
                  <a:pt x="77" y="16"/>
                  <a:pt x="77" y="16"/>
                </a:cubicBezTo>
                <a:cubicBezTo>
                  <a:pt x="78" y="16"/>
                  <a:pt x="78" y="17"/>
                  <a:pt x="79" y="17"/>
                </a:cubicBezTo>
                <a:cubicBezTo>
                  <a:pt x="91" y="62"/>
                  <a:pt x="91" y="62"/>
                  <a:pt x="91" y="62"/>
                </a:cubicBezTo>
                <a:lnTo>
                  <a:pt x="91" y="88"/>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IN" dirty="0"/>
          </a:p>
        </p:txBody>
      </p:sp>
      <p:sp>
        <p:nvSpPr>
          <p:cNvPr id="285" name="Freeform 68"/>
          <p:cNvSpPr>
            <a:spLocks noEditPoints="1"/>
          </p:cNvSpPr>
          <p:nvPr/>
        </p:nvSpPr>
        <p:spPr bwMode="auto">
          <a:xfrm>
            <a:off x="7225142" y="3111324"/>
            <a:ext cx="250825" cy="206375"/>
          </a:xfrm>
          <a:custGeom>
            <a:avLst/>
            <a:gdLst>
              <a:gd name="T0" fmla="*/ 88 w 88"/>
              <a:gd name="T1" fmla="*/ 55 h 72"/>
              <a:gd name="T2" fmla="*/ 82 w 88"/>
              <a:gd name="T3" fmla="*/ 58 h 72"/>
              <a:gd name="T4" fmla="*/ 69 w 88"/>
              <a:gd name="T5" fmla="*/ 72 h 72"/>
              <a:gd name="T6" fmla="*/ 56 w 88"/>
              <a:gd name="T7" fmla="*/ 58 h 72"/>
              <a:gd name="T8" fmla="*/ 36 w 88"/>
              <a:gd name="T9" fmla="*/ 58 h 72"/>
              <a:gd name="T10" fmla="*/ 23 w 88"/>
              <a:gd name="T11" fmla="*/ 72 h 72"/>
              <a:gd name="T12" fmla="*/ 10 w 88"/>
              <a:gd name="T13" fmla="*/ 58 h 72"/>
              <a:gd name="T14" fmla="*/ 6 w 88"/>
              <a:gd name="T15" fmla="*/ 58 h 72"/>
              <a:gd name="T16" fmla="*/ 0 w 88"/>
              <a:gd name="T17" fmla="*/ 55 h 72"/>
              <a:gd name="T18" fmla="*/ 3 w 88"/>
              <a:gd name="T19" fmla="*/ 52 h 72"/>
              <a:gd name="T20" fmla="*/ 3 w 88"/>
              <a:gd name="T21" fmla="*/ 36 h 72"/>
              <a:gd name="T22" fmla="*/ 5 w 88"/>
              <a:gd name="T23" fmla="*/ 25 h 72"/>
              <a:gd name="T24" fmla="*/ 15 w 88"/>
              <a:gd name="T25" fmla="*/ 15 h 72"/>
              <a:gd name="T26" fmla="*/ 21 w 88"/>
              <a:gd name="T27" fmla="*/ 13 h 72"/>
              <a:gd name="T28" fmla="*/ 29 w 88"/>
              <a:gd name="T29" fmla="*/ 13 h 72"/>
              <a:gd name="T30" fmla="*/ 29 w 88"/>
              <a:gd name="T31" fmla="*/ 3 h 72"/>
              <a:gd name="T32" fmla="*/ 33 w 88"/>
              <a:gd name="T33" fmla="*/ 0 h 72"/>
              <a:gd name="T34" fmla="*/ 85 w 88"/>
              <a:gd name="T35" fmla="*/ 0 h 72"/>
              <a:gd name="T36" fmla="*/ 88 w 88"/>
              <a:gd name="T37" fmla="*/ 3 h 72"/>
              <a:gd name="T38" fmla="*/ 88 w 88"/>
              <a:gd name="T39" fmla="*/ 55 h 72"/>
              <a:gd name="T40" fmla="*/ 29 w 88"/>
              <a:gd name="T41" fmla="*/ 32 h 72"/>
              <a:gd name="T42" fmla="*/ 29 w 88"/>
              <a:gd name="T43" fmla="*/ 19 h 72"/>
              <a:gd name="T44" fmla="*/ 21 w 88"/>
              <a:gd name="T45" fmla="*/ 19 h 72"/>
              <a:gd name="T46" fmla="*/ 20 w 88"/>
              <a:gd name="T47" fmla="*/ 20 h 72"/>
              <a:gd name="T48" fmla="*/ 10 w 88"/>
              <a:gd name="T49" fmla="*/ 30 h 72"/>
              <a:gd name="T50" fmla="*/ 10 w 88"/>
              <a:gd name="T51" fmla="*/ 31 h 72"/>
              <a:gd name="T52" fmla="*/ 10 w 88"/>
              <a:gd name="T53" fmla="*/ 32 h 72"/>
              <a:gd name="T54" fmla="*/ 29 w 88"/>
              <a:gd name="T55" fmla="*/ 32 h 72"/>
              <a:gd name="T56" fmla="*/ 23 w 88"/>
              <a:gd name="T57" fmla="*/ 52 h 72"/>
              <a:gd name="T58" fmla="*/ 16 w 88"/>
              <a:gd name="T59" fmla="*/ 58 h 72"/>
              <a:gd name="T60" fmla="*/ 23 w 88"/>
              <a:gd name="T61" fmla="*/ 65 h 72"/>
              <a:gd name="T62" fmla="*/ 29 w 88"/>
              <a:gd name="T63" fmla="*/ 58 h 72"/>
              <a:gd name="T64" fmla="*/ 23 w 88"/>
              <a:gd name="T65" fmla="*/ 52 h 72"/>
              <a:gd name="T66" fmla="*/ 69 w 88"/>
              <a:gd name="T67" fmla="*/ 52 h 72"/>
              <a:gd name="T68" fmla="*/ 62 w 88"/>
              <a:gd name="T69" fmla="*/ 58 h 72"/>
              <a:gd name="T70" fmla="*/ 69 w 88"/>
              <a:gd name="T71" fmla="*/ 65 h 72"/>
              <a:gd name="T72" fmla="*/ 75 w 88"/>
              <a:gd name="T73" fmla="*/ 58 h 72"/>
              <a:gd name="T74" fmla="*/ 69 w 88"/>
              <a:gd name="T75" fmla="*/ 5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8" h="72">
                <a:moveTo>
                  <a:pt x="88" y="55"/>
                </a:moveTo>
                <a:cubicBezTo>
                  <a:pt x="88" y="59"/>
                  <a:pt x="84" y="58"/>
                  <a:pt x="82" y="58"/>
                </a:cubicBezTo>
                <a:cubicBezTo>
                  <a:pt x="82" y="66"/>
                  <a:pt x="76" y="72"/>
                  <a:pt x="69" y="72"/>
                </a:cubicBezTo>
                <a:cubicBezTo>
                  <a:pt x="61" y="72"/>
                  <a:pt x="56" y="66"/>
                  <a:pt x="56" y="58"/>
                </a:cubicBezTo>
                <a:cubicBezTo>
                  <a:pt x="36" y="58"/>
                  <a:pt x="36" y="58"/>
                  <a:pt x="36" y="58"/>
                </a:cubicBezTo>
                <a:cubicBezTo>
                  <a:pt x="36" y="66"/>
                  <a:pt x="30" y="72"/>
                  <a:pt x="23" y="72"/>
                </a:cubicBezTo>
                <a:cubicBezTo>
                  <a:pt x="15" y="72"/>
                  <a:pt x="10" y="66"/>
                  <a:pt x="10" y="58"/>
                </a:cubicBezTo>
                <a:cubicBezTo>
                  <a:pt x="6" y="58"/>
                  <a:pt x="6" y="58"/>
                  <a:pt x="6" y="58"/>
                </a:cubicBezTo>
                <a:cubicBezTo>
                  <a:pt x="4" y="58"/>
                  <a:pt x="0" y="59"/>
                  <a:pt x="0" y="55"/>
                </a:cubicBezTo>
                <a:cubicBezTo>
                  <a:pt x="0" y="53"/>
                  <a:pt x="1" y="52"/>
                  <a:pt x="3" y="52"/>
                </a:cubicBezTo>
                <a:cubicBezTo>
                  <a:pt x="3" y="36"/>
                  <a:pt x="3" y="36"/>
                  <a:pt x="3" y="36"/>
                </a:cubicBezTo>
                <a:cubicBezTo>
                  <a:pt x="3" y="32"/>
                  <a:pt x="3" y="28"/>
                  <a:pt x="5" y="25"/>
                </a:cubicBezTo>
                <a:cubicBezTo>
                  <a:pt x="15" y="15"/>
                  <a:pt x="15" y="15"/>
                  <a:pt x="15" y="15"/>
                </a:cubicBezTo>
                <a:cubicBezTo>
                  <a:pt x="17" y="14"/>
                  <a:pt x="19" y="13"/>
                  <a:pt x="21" y="13"/>
                </a:cubicBezTo>
                <a:cubicBezTo>
                  <a:pt x="29" y="13"/>
                  <a:pt x="29" y="13"/>
                  <a:pt x="29" y="13"/>
                </a:cubicBezTo>
                <a:cubicBezTo>
                  <a:pt x="29" y="3"/>
                  <a:pt x="29" y="3"/>
                  <a:pt x="29" y="3"/>
                </a:cubicBezTo>
                <a:cubicBezTo>
                  <a:pt x="29" y="1"/>
                  <a:pt x="31" y="0"/>
                  <a:pt x="33" y="0"/>
                </a:cubicBezTo>
                <a:cubicBezTo>
                  <a:pt x="85" y="0"/>
                  <a:pt x="85" y="0"/>
                  <a:pt x="85" y="0"/>
                </a:cubicBezTo>
                <a:cubicBezTo>
                  <a:pt x="87" y="0"/>
                  <a:pt x="88" y="1"/>
                  <a:pt x="88" y="3"/>
                </a:cubicBezTo>
                <a:lnTo>
                  <a:pt x="88" y="55"/>
                </a:lnTo>
                <a:close/>
                <a:moveTo>
                  <a:pt x="29" y="32"/>
                </a:moveTo>
                <a:cubicBezTo>
                  <a:pt x="29" y="19"/>
                  <a:pt x="29" y="19"/>
                  <a:pt x="29" y="19"/>
                </a:cubicBezTo>
                <a:cubicBezTo>
                  <a:pt x="21" y="19"/>
                  <a:pt x="21" y="19"/>
                  <a:pt x="21" y="19"/>
                </a:cubicBezTo>
                <a:cubicBezTo>
                  <a:pt x="21" y="19"/>
                  <a:pt x="20" y="19"/>
                  <a:pt x="20" y="20"/>
                </a:cubicBezTo>
                <a:cubicBezTo>
                  <a:pt x="10" y="30"/>
                  <a:pt x="10" y="30"/>
                  <a:pt x="10" y="30"/>
                </a:cubicBezTo>
                <a:cubicBezTo>
                  <a:pt x="10" y="30"/>
                  <a:pt x="10" y="30"/>
                  <a:pt x="10" y="31"/>
                </a:cubicBezTo>
                <a:cubicBezTo>
                  <a:pt x="10" y="32"/>
                  <a:pt x="10" y="32"/>
                  <a:pt x="10" y="32"/>
                </a:cubicBezTo>
                <a:lnTo>
                  <a:pt x="29" y="32"/>
                </a:lnTo>
                <a:close/>
                <a:moveTo>
                  <a:pt x="23" y="52"/>
                </a:moveTo>
                <a:cubicBezTo>
                  <a:pt x="19" y="52"/>
                  <a:pt x="16" y="55"/>
                  <a:pt x="16" y="58"/>
                </a:cubicBezTo>
                <a:cubicBezTo>
                  <a:pt x="16" y="62"/>
                  <a:pt x="19" y="65"/>
                  <a:pt x="23" y="65"/>
                </a:cubicBezTo>
                <a:cubicBezTo>
                  <a:pt x="26" y="65"/>
                  <a:pt x="29" y="62"/>
                  <a:pt x="29" y="58"/>
                </a:cubicBezTo>
                <a:cubicBezTo>
                  <a:pt x="29" y="55"/>
                  <a:pt x="26" y="52"/>
                  <a:pt x="23" y="52"/>
                </a:cubicBezTo>
                <a:close/>
                <a:moveTo>
                  <a:pt x="69" y="52"/>
                </a:moveTo>
                <a:cubicBezTo>
                  <a:pt x="65" y="52"/>
                  <a:pt x="62" y="55"/>
                  <a:pt x="62" y="58"/>
                </a:cubicBezTo>
                <a:cubicBezTo>
                  <a:pt x="62" y="62"/>
                  <a:pt x="65" y="65"/>
                  <a:pt x="69" y="65"/>
                </a:cubicBezTo>
                <a:cubicBezTo>
                  <a:pt x="72" y="65"/>
                  <a:pt x="75" y="62"/>
                  <a:pt x="75" y="58"/>
                </a:cubicBezTo>
                <a:cubicBezTo>
                  <a:pt x="75" y="55"/>
                  <a:pt x="72" y="52"/>
                  <a:pt x="69" y="52"/>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IN" dirty="0"/>
          </a:p>
        </p:txBody>
      </p:sp>
      <p:sp>
        <p:nvSpPr>
          <p:cNvPr id="286" name="Freeform 34"/>
          <p:cNvSpPr>
            <a:spLocks noEditPoints="1"/>
          </p:cNvSpPr>
          <p:nvPr/>
        </p:nvSpPr>
        <p:spPr bwMode="auto">
          <a:xfrm>
            <a:off x="7773202" y="4476292"/>
            <a:ext cx="225425" cy="225425"/>
          </a:xfrm>
          <a:custGeom>
            <a:avLst/>
            <a:gdLst>
              <a:gd name="T0" fmla="*/ 58 w 79"/>
              <a:gd name="T1" fmla="*/ 62 h 79"/>
              <a:gd name="T2" fmla="*/ 56 w 79"/>
              <a:gd name="T3" fmla="*/ 62 h 79"/>
              <a:gd name="T4" fmla="*/ 49 w 79"/>
              <a:gd name="T5" fmla="*/ 59 h 79"/>
              <a:gd name="T6" fmla="*/ 47 w 79"/>
              <a:gd name="T7" fmla="*/ 55 h 79"/>
              <a:gd name="T8" fmla="*/ 32 w 79"/>
              <a:gd name="T9" fmla="*/ 63 h 79"/>
              <a:gd name="T10" fmla="*/ 14 w 79"/>
              <a:gd name="T11" fmla="*/ 44 h 79"/>
              <a:gd name="T12" fmla="*/ 39 w 79"/>
              <a:gd name="T13" fmla="*/ 15 h 79"/>
              <a:gd name="T14" fmla="*/ 53 w 79"/>
              <a:gd name="T15" fmla="*/ 21 h 79"/>
              <a:gd name="T16" fmla="*/ 53 w 79"/>
              <a:gd name="T17" fmla="*/ 20 h 79"/>
              <a:gd name="T18" fmla="*/ 53 w 79"/>
              <a:gd name="T19" fmla="*/ 18 h 79"/>
              <a:gd name="T20" fmla="*/ 54 w 79"/>
              <a:gd name="T21" fmla="*/ 17 h 79"/>
              <a:gd name="T22" fmla="*/ 60 w 79"/>
              <a:gd name="T23" fmla="*/ 17 h 79"/>
              <a:gd name="T24" fmla="*/ 61 w 79"/>
              <a:gd name="T25" fmla="*/ 17 h 79"/>
              <a:gd name="T26" fmla="*/ 61 w 79"/>
              <a:gd name="T27" fmla="*/ 18 h 79"/>
              <a:gd name="T28" fmla="*/ 55 w 79"/>
              <a:gd name="T29" fmla="*/ 49 h 79"/>
              <a:gd name="T30" fmla="*/ 55 w 79"/>
              <a:gd name="T31" fmla="*/ 52 h 79"/>
              <a:gd name="T32" fmla="*/ 58 w 79"/>
              <a:gd name="T33" fmla="*/ 55 h 79"/>
              <a:gd name="T34" fmla="*/ 72 w 79"/>
              <a:gd name="T35" fmla="*/ 40 h 79"/>
              <a:gd name="T36" fmla="*/ 40 w 79"/>
              <a:gd name="T37" fmla="*/ 7 h 79"/>
              <a:gd name="T38" fmla="*/ 7 w 79"/>
              <a:gd name="T39" fmla="*/ 40 h 79"/>
              <a:gd name="T40" fmla="*/ 40 w 79"/>
              <a:gd name="T41" fmla="*/ 72 h 79"/>
              <a:gd name="T42" fmla="*/ 60 w 79"/>
              <a:gd name="T43" fmla="*/ 65 h 79"/>
              <a:gd name="T44" fmla="*/ 63 w 79"/>
              <a:gd name="T45" fmla="*/ 65 h 79"/>
              <a:gd name="T46" fmla="*/ 65 w 79"/>
              <a:gd name="T47" fmla="*/ 68 h 79"/>
              <a:gd name="T48" fmla="*/ 65 w 79"/>
              <a:gd name="T49" fmla="*/ 69 h 79"/>
              <a:gd name="T50" fmla="*/ 64 w 79"/>
              <a:gd name="T51" fmla="*/ 70 h 79"/>
              <a:gd name="T52" fmla="*/ 40 w 79"/>
              <a:gd name="T53" fmla="*/ 79 h 79"/>
              <a:gd name="T54" fmla="*/ 0 w 79"/>
              <a:gd name="T55" fmla="*/ 40 h 79"/>
              <a:gd name="T56" fmla="*/ 40 w 79"/>
              <a:gd name="T57" fmla="*/ 0 h 79"/>
              <a:gd name="T58" fmla="*/ 79 w 79"/>
              <a:gd name="T59" fmla="*/ 40 h 79"/>
              <a:gd name="T60" fmla="*/ 58 w 79"/>
              <a:gd name="T61" fmla="*/ 62 h 79"/>
              <a:gd name="T62" fmla="*/ 40 w 79"/>
              <a:gd name="T63" fmla="*/ 22 h 79"/>
              <a:gd name="T64" fmla="*/ 22 w 79"/>
              <a:gd name="T65" fmla="*/ 44 h 79"/>
              <a:gd name="T66" fmla="*/ 33 w 79"/>
              <a:gd name="T67" fmla="*/ 56 h 79"/>
              <a:gd name="T68" fmla="*/ 50 w 79"/>
              <a:gd name="T69" fmla="*/ 33 h 79"/>
              <a:gd name="T70" fmla="*/ 40 w 79"/>
              <a:gd name="T71"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9" h="79">
                <a:moveTo>
                  <a:pt x="58" y="62"/>
                </a:moveTo>
                <a:cubicBezTo>
                  <a:pt x="57" y="62"/>
                  <a:pt x="57" y="62"/>
                  <a:pt x="56" y="62"/>
                </a:cubicBezTo>
                <a:cubicBezTo>
                  <a:pt x="53" y="62"/>
                  <a:pt x="50" y="61"/>
                  <a:pt x="49" y="59"/>
                </a:cubicBezTo>
                <a:cubicBezTo>
                  <a:pt x="48" y="58"/>
                  <a:pt x="47" y="57"/>
                  <a:pt x="47" y="55"/>
                </a:cubicBezTo>
                <a:cubicBezTo>
                  <a:pt x="44" y="59"/>
                  <a:pt x="38" y="63"/>
                  <a:pt x="32" y="63"/>
                </a:cubicBezTo>
                <a:cubicBezTo>
                  <a:pt x="21" y="63"/>
                  <a:pt x="14" y="56"/>
                  <a:pt x="14" y="44"/>
                </a:cubicBezTo>
                <a:cubicBezTo>
                  <a:pt x="14" y="28"/>
                  <a:pt x="26" y="15"/>
                  <a:pt x="39" y="15"/>
                </a:cubicBezTo>
                <a:cubicBezTo>
                  <a:pt x="45" y="15"/>
                  <a:pt x="50" y="17"/>
                  <a:pt x="53" y="21"/>
                </a:cubicBezTo>
                <a:cubicBezTo>
                  <a:pt x="53" y="20"/>
                  <a:pt x="53" y="20"/>
                  <a:pt x="53" y="20"/>
                </a:cubicBezTo>
                <a:cubicBezTo>
                  <a:pt x="53" y="18"/>
                  <a:pt x="53" y="18"/>
                  <a:pt x="53" y="18"/>
                </a:cubicBezTo>
                <a:cubicBezTo>
                  <a:pt x="54" y="17"/>
                  <a:pt x="54" y="17"/>
                  <a:pt x="54" y="17"/>
                </a:cubicBezTo>
                <a:cubicBezTo>
                  <a:pt x="60" y="17"/>
                  <a:pt x="60" y="17"/>
                  <a:pt x="60" y="17"/>
                </a:cubicBezTo>
                <a:cubicBezTo>
                  <a:pt x="61" y="17"/>
                  <a:pt x="61" y="17"/>
                  <a:pt x="61" y="17"/>
                </a:cubicBezTo>
                <a:cubicBezTo>
                  <a:pt x="61" y="17"/>
                  <a:pt x="61" y="18"/>
                  <a:pt x="61" y="18"/>
                </a:cubicBezTo>
                <a:cubicBezTo>
                  <a:pt x="55" y="49"/>
                  <a:pt x="55" y="49"/>
                  <a:pt x="55" y="49"/>
                </a:cubicBezTo>
                <a:cubicBezTo>
                  <a:pt x="55" y="50"/>
                  <a:pt x="55" y="51"/>
                  <a:pt x="55" y="52"/>
                </a:cubicBezTo>
                <a:cubicBezTo>
                  <a:pt x="55" y="55"/>
                  <a:pt x="56" y="55"/>
                  <a:pt x="58" y="55"/>
                </a:cubicBezTo>
                <a:cubicBezTo>
                  <a:pt x="61" y="55"/>
                  <a:pt x="72" y="54"/>
                  <a:pt x="72" y="40"/>
                </a:cubicBezTo>
                <a:cubicBezTo>
                  <a:pt x="72" y="20"/>
                  <a:pt x="60" y="7"/>
                  <a:pt x="40" y="7"/>
                </a:cubicBezTo>
                <a:cubicBezTo>
                  <a:pt x="21" y="7"/>
                  <a:pt x="7" y="22"/>
                  <a:pt x="7" y="40"/>
                </a:cubicBezTo>
                <a:cubicBezTo>
                  <a:pt x="7" y="58"/>
                  <a:pt x="21" y="72"/>
                  <a:pt x="40" y="72"/>
                </a:cubicBezTo>
                <a:cubicBezTo>
                  <a:pt x="47" y="72"/>
                  <a:pt x="54" y="70"/>
                  <a:pt x="60" y="65"/>
                </a:cubicBezTo>
                <a:cubicBezTo>
                  <a:pt x="61" y="64"/>
                  <a:pt x="62" y="64"/>
                  <a:pt x="63" y="65"/>
                </a:cubicBezTo>
                <a:cubicBezTo>
                  <a:pt x="65" y="68"/>
                  <a:pt x="65" y="68"/>
                  <a:pt x="65" y="68"/>
                </a:cubicBezTo>
                <a:cubicBezTo>
                  <a:pt x="65" y="68"/>
                  <a:pt x="65" y="68"/>
                  <a:pt x="65" y="69"/>
                </a:cubicBezTo>
                <a:cubicBezTo>
                  <a:pt x="65" y="69"/>
                  <a:pt x="65" y="70"/>
                  <a:pt x="64" y="70"/>
                </a:cubicBezTo>
                <a:cubicBezTo>
                  <a:pt x="58" y="76"/>
                  <a:pt x="49" y="79"/>
                  <a:pt x="40" y="79"/>
                </a:cubicBezTo>
                <a:cubicBezTo>
                  <a:pt x="18" y="79"/>
                  <a:pt x="0" y="61"/>
                  <a:pt x="0" y="40"/>
                </a:cubicBezTo>
                <a:cubicBezTo>
                  <a:pt x="0" y="18"/>
                  <a:pt x="18" y="0"/>
                  <a:pt x="40" y="0"/>
                </a:cubicBezTo>
                <a:cubicBezTo>
                  <a:pt x="63" y="0"/>
                  <a:pt x="79" y="16"/>
                  <a:pt x="79" y="40"/>
                </a:cubicBezTo>
                <a:cubicBezTo>
                  <a:pt x="79" y="55"/>
                  <a:pt x="68" y="61"/>
                  <a:pt x="58" y="62"/>
                </a:cubicBezTo>
                <a:close/>
                <a:moveTo>
                  <a:pt x="40" y="22"/>
                </a:moveTo>
                <a:cubicBezTo>
                  <a:pt x="31" y="22"/>
                  <a:pt x="22" y="30"/>
                  <a:pt x="22" y="44"/>
                </a:cubicBezTo>
                <a:cubicBezTo>
                  <a:pt x="22" y="51"/>
                  <a:pt x="26" y="56"/>
                  <a:pt x="33" y="56"/>
                </a:cubicBezTo>
                <a:cubicBezTo>
                  <a:pt x="43" y="56"/>
                  <a:pt x="50" y="44"/>
                  <a:pt x="50" y="33"/>
                </a:cubicBezTo>
                <a:cubicBezTo>
                  <a:pt x="50" y="26"/>
                  <a:pt x="46" y="22"/>
                  <a:pt x="40" y="22"/>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IN" dirty="0"/>
          </a:p>
        </p:txBody>
      </p:sp>
      <p:sp>
        <p:nvSpPr>
          <p:cNvPr id="287" name="Freeform 108"/>
          <p:cNvSpPr>
            <a:spLocks noEditPoints="1"/>
          </p:cNvSpPr>
          <p:nvPr/>
        </p:nvSpPr>
        <p:spPr bwMode="auto">
          <a:xfrm>
            <a:off x="3125422" y="6211776"/>
            <a:ext cx="264208" cy="320547"/>
          </a:xfrm>
          <a:custGeom>
            <a:avLst/>
            <a:gdLst>
              <a:gd name="T0" fmla="*/ 67 w 76"/>
              <a:gd name="T1" fmla="*/ 91 h 92"/>
              <a:gd name="T2" fmla="*/ 10 w 76"/>
              <a:gd name="T3" fmla="*/ 91 h 92"/>
              <a:gd name="T4" fmla="*/ 0 w 76"/>
              <a:gd name="T5" fmla="*/ 65 h 92"/>
              <a:gd name="T6" fmla="*/ 10 w 76"/>
              <a:gd name="T7" fmla="*/ 40 h 92"/>
              <a:gd name="T8" fmla="*/ 67 w 76"/>
              <a:gd name="T9" fmla="*/ 40 h 92"/>
              <a:gd name="T10" fmla="*/ 76 w 76"/>
              <a:gd name="T11" fmla="*/ 65 h 92"/>
              <a:gd name="T12" fmla="*/ 22 w 76"/>
              <a:gd name="T13" fmla="*/ 53 h 92"/>
              <a:gd name="T14" fmla="*/ 6 w 76"/>
              <a:gd name="T15" fmla="*/ 48 h 92"/>
              <a:gd name="T16" fmla="*/ 11 w 76"/>
              <a:gd name="T17" fmla="*/ 53 h 92"/>
              <a:gd name="T18" fmla="*/ 16 w 76"/>
              <a:gd name="T19" fmla="*/ 82 h 92"/>
              <a:gd name="T20" fmla="*/ 22 w 76"/>
              <a:gd name="T21" fmla="*/ 53 h 92"/>
              <a:gd name="T22" fmla="*/ 24 w 76"/>
              <a:gd name="T23" fmla="*/ 21 h 92"/>
              <a:gd name="T24" fmla="*/ 19 w 76"/>
              <a:gd name="T25" fmla="*/ 34 h 92"/>
              <a:gd name="T26" fmla="*/ 16 w 76"/>
              <a:gd name="T27" fmla="*/ 10 h 92"/>
              <a:gd name="T28" fmla="*/ 18 w 76"/>
              <a:gd name="T29" fmla="*/ 0 h 92"/>
              <a:gd name="T30" fmla="*/ 25 w 76"/>
              <a:gd name="T31" fmla="*/ 0 h 92"/>
              <a:gd name="T32" fmla="*/ 36 w 76"/>
              <a:gd name="T33" fmla="*/ 82 h 92"/>
              <a:gd name="T34" fmla="*/ 31 w 76"/>
              <a:gd name="T35" fmla="*/ 56 h 92"/>
              <a:gd name="T36" fmla="*/ 28 w 76"/>
              <a:gd name="T37" fmla="*/ 78 h 92"/>
              <a:gd name="T38" fmla="*/ 27 w 76"/>
              <a:gd name="T39" fmla="*/ 75 h 92"/>
              <a:gd name="T40" fmla="*/ 22 w 76"/>
              <a:gd name="T41" fmla="*/ 56 h 92"/>
              <a:gd name="T42" fmla="*/ 23 w 76"/>
              <a:gd name="T43" fmla="*/ 80 h 92"/>
              <a:gd name="T44" fmla="*/ 31 w 76"/>
              <a:gd name="T45" fmla="*/ 79 h 92"/>
              <a:gd name="T46" fmla="*/ 36 w 76"/>
              <a:gd name="T47" fmla="*/ 82 h 92"/>
              <a:gd name="T48" fmla="*/ 42 w 76"/>
              <a:gd name="T49" fmla="*/ 32 h 92"/>
              <a:gd name="T50" fmla="*/ 32 w 76"/>
              <a:gd name="T51" fmla="*/ 32 h 92"/>
              <a:gd name="T52" fmla="*/ 30 w 76"/>
              <a:gd name="T53" fmla="*/ 17 h 92"/>
              <a:gd name="T54" fmla="*/ 37 w 76"/>
              <a:gd name="T55" fmla="*/ 9 h 92"/>
              <a:gd name="T56" fmla="*/ 44 w 76"/>
              <a:gd name="T57" fmla="*/ 17 h 92"/>
              <a:gd name="T58" fmla="*/ 39 w 76"/>
              <a:gd name="T59" fmla="*/ 16 h 92"/>
              <a:gd name="T60" fmla="*/ 35 w 76"/>
              <a:gd name="T61" fmla="*/ 16 h 92"/>
              <a:gd name="T62" fmla="*/ 37 w 76"/>
              <a:gd name="T63" fmla="*/ 31 h 92"/>
              <a:gd name="T64" fmla="*/ 39 w 76"/>
              <a:gd name="T65" fmla="*/ 16 h 92"/>
              <a:gd name="T66" fmla="*/ 53 w 76"/>
              <a:gd name="T67" fmla="*/ 59 h 92"/>
              <a:gd name="T68" fmla="*/ 44 w 76"/>
              <a:gd name="T69" fmla="*/ 59 h 92"/>
              <a:gd name="T70" fmla="*/ 40 w 76"/>
              <a:gd name="T71" fmla="*/ 48 h 92"/>
              <a:gd name="T72" fmla="*/ 44 w 76"/>
              <a:gd name="T73" fmla="*/ 82 h 92"/>
              <a:gd name="T74" fmla="*/ 49 w 76"/>
              <a:gd name="T75" fmla="*/ 82 h 92"/>
              <a:gd name="T76" fmla="*/ 53 w 76"/>
              <a:gd name="T77" fmla="*/ 74 h 92"/>
              <a:gd name="T78" fmla="*/ 49 w 76"/>
              <a:gd name="T79" fmla="*/ 75 h 92"/>
              <a:gd name="T80" fmla="*/ 44 w 76"/>
              <a:gd name="T81" fmla="*/ 77 h 92"/>
              <a:gd name="T82" fmla="*/ 47 w 76"/>
              <a:gd name="T83" fmla="*/ 60 h 92"/>
              <a:gd name="T84" fmla="*/ 49 w 76"/>
              <a:gd name="T85" fmla="*/ 75 h 92"/>
              <a:gd name="T86" fmla="*/ 56 w 76"/>
              <a:gd name="T87" fmla="*/ 34 h 92"/>
              <a:gd name="T88" fmla="*/ 51 w 76"/>
              <a:gd name="T89" fmla="*/ 35 h 92"/>
              <a:gd name="T90" fmla="*/ 48 w 76"/>
              <a:gd name="T91" fmla="*/ 29 h 92"/>
              <a:gd name="T92" fmla="*/ 52 w 76"/>
              <a:gd name="T93" fmla="*/ 9 h 92"/>
              <a:gd name="T94" fmla="*/ 52 w 76"/>
              <a:gd name="T95" fmla="*/ 29 h 92"/>
              <a:gd name="T96" fmla="*/ 56 w 76"/>
              <a:gd name="T97" fmla="*/ 28 h 92"/>
              <a:gd name="T98" fmla="*/ 61 w 76"/>
              <a:gd name="T99" fmla="*/ 9 h 92"/>
              <a:gd name="T100" fmla="*/ 70 w 76"/>
              <a:gd name="T101" fmla="*/ 73 h 92"/>
              <a:gd name="T102" fmla="*/ 66 w 76"/>
              <a:gd name="T103" fmla="*/ 76 h 92"/>
              <a:gd name="T104" fmla="*/ 61 w 76"/>
              <a:gd name="T105" fmla="*/ 74 h 92"/>
              <a:gd name="T106" fmla="*/ 70 w 76"/>
              <a:gd name="T107" fmla="*/ 70 h 92"/>
              <a:gd name="T108" fmla="*/ 69 w 76"/>
              <a:gd name="T109" fmla="*/ 59 h 92"/>
              <a:gd name="T110" fmla="*/ 58 w 76"/>
              <a:gd name="T111" fmla="*/ 59 h 92"/>
              <a:gd name="T112" fmla="*/ 57 w 76"/>
              <a:gd name="T113" fmla="*/ 74 h 92"/>
              <a:gd name="T114" fmla="*/ 64 w 76"/>
              <a:gd name="T115" fmla="*/ 82 h 92"/>
              <a:gd name="T116" fmla="*/ 70 w 76"/>
              <a:gd name="T117" fmla="*/ 77 h 92"/>
              <a:gd name="T118" fmla="*/ 70 w 76"/>
              <a:gd name="T119" fmla="*/ 73 h 92"/>
              <a:gd name="T120" fmla="*/ 61 w 76"/>
              <a:gd name="T121" fmla="*/ 66 h 92"/>
              <a:gd name="T122" fmla="*/ 64 w 76"/>
              <a:gd name="T123" fmla="*/ 60 h 92"/>
              <a:gd name="T124" fmla="*/ 66 w 76"/>
              <a:gd name="T125" fmla="*/ 6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6" h="92">
                <a:moveTo>
                  <a:pt x="75" y="83"/>
                </a:moveTo>
                <a:cubicBezTo>
                  <a:pt x="74" y="87"/>
                  <a:pt x="70" y="90"/>
                  <a:pt x="67" y="91"/>
                </a:cubicBezTo>
                <a:cubicBezTo>
                  <a:pt x="57" y="92"/>
                  <a:pt x="48" y="92"/>
                  <a:pt x="38" y="92"/>
                </a:cubicBezTo>
                <a:cubicBezTo>
                  <a:pt x="29" y="92"/>
                  <a:pt x="19" y="92"/>
                  <a:pt x="10" y="91"/>
                </a:cubicBezTo>
                <a:cubicBezTo>
                  <a:pt x="6" y="90"/>
                  <a:pt x="2" y="87"/>
                  <a:pt x="1" y="83"/>
                </a:cubicBezTo>
                <a:cubicBezTo>
                  <a:pt x="0" y="78"/>
                  <a:pt x="0" y="71"/>
                  <a:pt x="0" y="65"/>
                </a:cubicBezTo>
                <a:cubicBezTo>
                  <a:pt x="0" y="59"/>
                  <a:pt x="0" y="53"/>
                  <a:pt x="1" y="47"/>
                </a:cubicBezTo>
                <a:cubicBezTo>
                  <a:pt x="2" y="43"/>
                  <a:pt x="6" y="40"/>
                  <a:pt x="10" y="40"/>
                </a:cubicBezTo>
                <a:cubicBezTo>
                  <a:pt x="19" y="39"/>
                  <a:pt x="29" y="39"/>
                  <a:pt x="38" y="39"/>
                </a:cubicBezTo>
                <a:cubicBezTo>
                  <a:pt x="48" y="39"/>
                  <a:pt x="57" y="39"/>
                  <a:pt x="67" y="40"/>
                </a:cubicBezTo>
                <a:cubicBezTo>
                  <a:pt x="70" y="40"/>
                  <a:pt x="74" y="43"/>
                  <a:pt x="75" y="47"/>
                </a:cubicBezTo>
                <a:cubicBezTo>
                  <a:pt x="76" y="53"/>
                  <a:pt x="76" y="59"/>
                  <a:pt x="76" y="65"/>
                </a:cubicBezTo>
                <a:cubicBezTo>
                  <a:pt x="76" y="71"/>
                  <a:pt x="76" y="78"/>
                  <a:pt x="75" y="83"/>
                </a:cubicBezTo>
                <a:close/>
                <a:moveTo>
                  <a:pt x="22" y="53"/>
                </a:moveTo>
                <a:cubicBezTo>
                  <a:pt x="22" y="48"/>
                  <a:pt x="22" y="48"/>
                  <a:pt x="22" y="48"/>
                </a:cubicBezTo>
                <a:cubicBezTo>
                  <a:pt x="6" y="48"/>
                  <a:pt x="6" y="48"/>
                  <a:pt x="6" y="48"/>
                </a:cubicBezTo>
                <a:cubicBezTo>
                  <a:pt x="6" y="53"/>
                  <a:pt x="6" y="53"/>
                  <a:pt x="6" y="53"/>
                </a:cubicBezTo>
                <a:cubicBezTo>
                  <a:pt x="11" y="53"/>
                  <a:pt x="11" y="53"/>
                  <a:pt x="11" y="53"/>
                </a:cubicBezTo>
                <a:cubicBezTo>
                  <a:pt x="11" y="82"/>
                  <a:pt x="11" y="82"/>
                  <a:pt x="11" y="82"/>
                </a:cubicBezTo>
                <a:cubicBezTo>
                  <a:pt x="16" y="82"/>
                  <a:pt x="16" y="82"/>
                  <a:pt x="16" y="82"/>
                </a:cubicBezTo>
                <a:cubicBezTo>
                  <a:pt x="16" y="53"/>
                  <a:pt x="16" y="53"/>
                  <a:pt x="16" y="53"/>
                </a:cubicBezTo>
                <a:lnTo>
                  <a:pt x="22" y="53"/>
                </a:lnTo>
                <a:close/>
                <a:moveTo>
                  <a:pt x="30" y="0"/>
                </a:moveTo>
                <a:cubicBezTo>
                  <a:pt x="24" y="21"/>
                  <a:pt x="24" y="21"/>
                  <a:pt x="24" y="21"/>
                </a:cubicBezTo>
                <a:cubicBezTo>
                  <a:pt x="24" y="34"/>
                  <a:pt x="24" y="34"/>
                  <a:pt x="24" y="34"/>
                </a:cubicBezTo>
                <a:cubicBezTo>
                  <a:pt x="19" y="34"/>
                  <a:pt x="19" y="34"/>
                  <a:pt x="19" y="34"/>
                </a:cubicBezTo>
                <a:cubicBezTo>
                  <a:pt x="19" y="21"/>
                  <a:pt x="19" y="21"/>
                  <a:pt x="19" y="21"/>
                </a:cubicBezTo>
                <a:cubicBezTo>
                  <a:pt x="18" y="18"/>
                  <a:pt x="17" y="14"/>
                  <a:pt x="16" y="10"/>
                </a:cubicBezTo>
                <a:cubicBezTo>
                  <a:pt x="15" y="6"/>
                  <a:pt x="13" y="3"/>
                  <a:pt x="12" y="0"/>
                </a:cubicBezTo>
                <a:cubicBezTo>
                  <a:pt x="18" y="0"/>
                  <a:pt x="18" y="0"/>
                  <a:pt x="18" y="0"/>
                </a:cubicBezTo>
                <a:cubicBezTo>
                  <a:pt x="21" y="14"/>
                  <a:pt x="21" y="14"/>
                  <a:pt x="21" y="14"/>
                </a:cubicBezTo>
                <a:cubicBezTo>
                  <a:pt x="25" y="0"/>
                  <a:pt x="25" y="0"/>
                  <a:pt x="25" y="0"/>
                </a:cubicBezTo>
                <a:lnTo>
                  <a:pt x="30" y="0"/>
                </a:lnTo>
                <a:close/>
                <a:moveTo>
                  <a:pt x="36" y="82"/>
                </a:moveTo>
                <a:cubicBezTo>
                  <a:pt x="36" y="56"/>
                  <a:pt x="36" y="56"/>
                  <a:pt x="36" y="56"/>
                </a:cubicBezTo>
                <a:cubicBezTo>
                  <a:pt x="31" y="56"/>
                  <a:pt x="31" y="56"/>
                  <a:pt x="31" y="56"/>
                </a:cubicBezTo>
                <a:cubicBezTo>
                  <a:pt x="31" y="76"/>
                  <a:pt x="31" y="76"/>
                  <a:pt x="31" y="76"/>
                </a:cubicBezTo>
                <a:cubicBezTo>
                  <a:pt x="30" y="77"/>
                  <a:pt x="29" y="78"/>
                  <a:pt x="28" y="78"/>
                </a:cubicBezTo>
                <a:cubicBezTo>
                  <a:pt x="28" y="78"/>
                  <a:pt x="27" y="78"/>
                  <a:pt x="27" y="77"/>
                </a:cubicBezTo>
                <a:cubicBezTo>
                  <a:pt x="27" y="77"/>
                  <a:pt x="27" y="76"/>
                  <a:pt x="27" y="75"/>
                </a:cubicBezTo>
                <a:cubicBezTo>
                  <a:pt x="27" y="56"/>
                  <a:pt x="27" y="56"/>
                  <a:pt x="27" y="56"/>
                </a:cubicBezTo>
                <a:cubicBezTo>
                  <a:pt x="22" y="56"/>
                  <a:pt x="22" y="56"/>
                  <a:pt x="22" y="56"/>
                </a:cubicBezTo>
                <a:cubicBezTo>
                  <a:pt x="22" y="76"/>
                  <a:pt x="22" y="76"/>
                  <a:pt x="22" y="76"/>
                </a:cubicBezTo>
                <a:cubicBezTo>
                  <a:pt x="22" y="78"/>
                  <a:pt x="23" y="79"/>
                  <a:pt x="23" y="80"/>
                </a:cubicBezTo>
                <a:cubicBezTo>
                  <a:pt x="23" y="81"/>
                  <a:pt x="24" y="82"/>
                  <a:pt x="26" y="82"/>
                </a:cubicBezTo>
                <a:cubicBezTo>
                  <a:pt x="27" y="82"/>
                  <a:pt x="29" y="81"/>
                  <a:pt x="31" y="79"/>
                </a:cubicBezTo>
                <a:cubicBezTo>
                  <a:pt x="31" y="82"/>
                  <a:pt x="31" y="82"/>
                  <a:pt x="31" y="82"/>
                </a:cubicBezTo>
                <a:lnTo>
                  <a:pt x="36" y="82"/>
                </a:lnTo>
                <a:close/>
                <a:moveTo>
                  <a:pt x="44" y="26"/>
                </a:moveTo>
                <a:cubicBezTo>
                  <a:pt x="44" y="29"/>
                  <a:pt x="43" y="31"/>
                  <a:pt x="42" y="32"/>
                </a:cubicBezTo>
                <a:cubicBezTo>
                  <a:pt x="41" y="34"/>
                  <a:pt x="39" y="35"/>
                  <a:pt x="37" y="35"/>
                </a:cubicBezTo>
                <a:cubicBezTo>
                  <a:pt x="35" y="35"/>
                  <a:pt x="33" y="34"/>
                  <a:pt x="32" y="32"/>
                </a:cubicBezTo>
                <a:cubicBezTo>
                  <a:pt x="31" y="31"/>
                  <a:pt x="30" y="29"/>
                  <a:pt x="30" y="26"/>
                </a:cubicBezTo>
                <a:cubicBezTo>
                  <a:pt x="30" y="17"/>
                  <a:pt x="30" y="17"/>
                  <a:pt x="30" y="17"/>
                </a:cubicBezTo>
                <a:cubicBezTo>
                  <a:pt x="30" y="14"/>
                  <a:pt x="31" y="12"/>
                  <a:pt x="32" y="11"/>
                </a:cubicBezTo>
                <a:cubicBezTo>
                  <a:pt x="33" y="9"/>
                  <a:pt x="35" y="9"/>
                  <a:pt x="37" y="9"/>
                </a:cubicBezTo>
                <a:cubicBezTo>
                  <a:pt x="39" y="9"/>
                  <a:pt x="41" y="9"/>
                  <a:pt x="42" y="11"/>
                </a:cubicBezTo>
                <a:cubicBezTo>
                  <a:pt x="43" y="12"/>
                  <a:pt x="44" y="14"/>
                  <a:pt x="44" y="17"/>
                </a:cubicBezTo>
                <a:lnTo>
                  <a:pt x="44" y="26"/>
                </a:lnTo>
                <a:close/>
                <a:moveTo>
                  <a:pt x="39" y="16"/>
                </a:moveTo>
                <a:cubicBezTo>
                  <a:pt x="39" y="14"/>
                  <a:pt x="39" y="13"/>
                  <a:pt x="37" y="13"/>
                </a:cubicBezTo>
                <a:cubicBezTo>
                  <a:pt x="36" y="13"/>
                  <a:pt x="35" y="14"/>
                  <a:pt x="35" y="16"/>
                </a:cubicBezTo>
                <a:cubicBezTo>
                  <a:pt x="35" y="27"/>
                  <a:pt x="35" y="27"/>
                  <a:pt x="35" y="27"/>
                </a:cubicBezTo>
                <a:cubicBezTo>
                  <a:pt x="35" y="29"/>
                  <a:pt x="36" y="31"/>
                  <a:pt x="37" y="31"/>
                </a:cubicBezTo>
                <a:cubicBezTo>
                  <a:pt x="39" y="31"/>
                  <a:pt x="39" y="29"/>
                  <a:pt x="39" y="27"/>
                </a:cubicBezTo>
                <a:lnTo>
                  <a:pt x="39" y="16"/>
                </a:lnTo>
                <a:close/>
                <a:moveTo>
                  <a:pt x="53" y="64"/>
                </a:moveTo>
                <a:cubicBezTo>
                  <a:pt x="53" y="62"/>
                  <a:pt x="53" y="60"/>
                  <a:pt x="53" y="59"/>
                </a:cubicBezTo>
                <a:cubicBezTo>
                  <a:pt x="52" y="57"/>
                  <a:pt x="51" y="56"/>
                  <a:pt x="49" y="56"/>
                </a:cubicBezTo>
                <a:cubicBezTo>
                  <a:pt x="47" y="56"/>
                  <a:pt x="46" y="57"/>
                  <a:pt x="44" y="59"/>
                </a:cubicBezTo>
                <a:cubicBezTo>
                  <a:pt x="44" y="48"/>
                  <a:pt x="44" y="48"/>
                  <a:pt x="44" y="48"/>
                </a:cubicBezTo>
                <a:cubicBezTo>
                  <a:pt x="40" y="48"/>
                  <a:pt x="40" y="48"/>
                  <a:pt x="40" y="48"/>
                </a:cubicBezTo>
                <a:cubicBezTo>
                  <a:pt x="40" y="82"/>
                  <a:pt x="40" y="82"/>
                  <a:pt x="40" y="82"/>
                </a:cubicBezTo>
                <a:cubicBezTo>
                  <a:pt x="44" y="82"/>
                  <a:pt x="44" y="82"/>
                  <a:pt x="44" y="82"/>
                </a:cubicBezTo>
                <a:cubicBezTo>
                  <a:pt x="44" y="79"/>
                  <a:pt x="44" y="79"/>
                  <a:pt x="44" y="79"/>
                </a:cubicBezTo>
                <a:cubicBezTo>
                  <a:pt x="46" y="81"/>
                  <a:pt x="47" y="82"/>
                  <a:pt x="49" y="82"/>
                </a:cubicBezTo>
                <a:cubicBezTo>
                  <a:pt x="51" y="82"/>
                  <a:pt x="52" y="81"/>
                  <a:pt x="53" y="79"/>
                </a:cubicBezTo>
                <a:cubicBezTo>
                  <a:pt x="53" y="78"/>
                  <a:pt x="53" y="77"/>
                  <a:pt x="53" y="74"/>
                </a:cubicBezTo>
                <a:lnTo>
                  <a:pt x="53" y="64"/>
                </a:lnTo>
                <a:close/>
                <a:moveTo>
                  <a:pt x="49" y="75"/>
                </a:moveTo>
                <a:cubicBezTo>
                  <a:pt x="49" y="77"/>
                  <a:pt x="48" y="78"/>
                  <a:pt x="47" y="78"/>
                </a:cubicBezTo>
                <a:cubicBezTo>
                  <a:pt x="46" y="78"/>
                  <a:pt x="45" y="78"/>
                  <a:pt x="44" y="77"/>
                </a:cubicBezTo>
                <a:cubicBezTo>
                  <a:pt x="44" y="61"/>
                  <a:pt x="44" y="61"/>
                  <a:pt x="44" y="61"/>
                </a:cubicBezTo>
                <a:cubicBezTo>
                  <a:pt x="45" y="61"/>
                  <a:pt x="46" y="60"/>
                  <a:pt x="47" y="60"/>
                </a:cubicBezTo>
                <a:cubicBezTo>
                  <a:pt x="48" y="60"/>
                  <a:pt x="49" y="61"/>
                  <a:pt x="49" y="64"/>
                </a:cubicBezTo>
                <a:lnTo>
                  <a:pt x="49" y="75"/>
                </a:lnTo>
                <a:close/>
                <a:moveTo>
                  <a:pt x="61" y="34"/>
                </a:moveTo>
                <a:cubicBezTo>
                  <a:pt x="56" y="34"/>
                  <a:pt x="56" y="34"/>
                  <a:pt x="56" y="34"/>
                </a:cubicBezTo>
                <a:cubicBezTo>
                  <a:pt x="56" y="32"/>
                  <a:pt x="56" y="32"/>
                  <a:pt x="56" y="32"/>
                </a:cubicBezTo>
                <a:cubicBezTo>
                  <a:pt x="55" y="34"/>
                  <a:pt x="53" y="35"/>
                  <a:pt x="51" y="35"/>
                </a:cubicBezTo>
                <a:cubicBezTo>
                  <a:pt x="50" y="35"/>
                  <a:pt x="49" y="34"/>
                  <a:pt x="48" y="33"/>
                </a:cubicBezTo>
                <a:cubicBezTo>
                  <a:pt x="48" y="32"/>
                  <a:pt x="48" y="31"/>
                  <a:pt x="48" y="29"/>
                </a:cubicBezTo>
                <a:cubicBezTo>
                  <a:pt x="48" y="9"/>
                  <a:pt x="48" y="9"/>
                  <a:pt x="48" y="9"/>
                </a:cubicBezTo>
                <a:cubicBezTo>
                  <a:pt x="52" y="9"/>
                  <a:pt x="52" y="9"/>
                  <a:pt x="52" y="9"/>
                </a:cubicBezTo>
                <a:cubicBezTo>
                  <a:pt x="52" y="28"/>
                  <a:pt x="52" y="28"/>
                  <a:pt x="52" y="28"/>
                </a:cubicBezTo>
                <a:cubicBezTo>
                  <a:pt x="52" y="29"/>
                  <a:pt x="52" y="29"/>
                  <a:pt x="52" y="29"/>
                </a:cubicBezTo>
                <a:cubicBezTo>
                  <a:pt x="53" y="30"/>
                  <a:pt x="53" y="31"/>
                  <a:pt x="53" y="31"/>
                </a:cubicBezTo>
                <a:cubicBezTo>
                  <a:pt x="54" y="31"/>
                  <a:pt x="55" y="30"/>
                  <a:pt x="56" y="28"/>
                </a:cubicBezTo>
                <a:cubicBezTo>
                  <a:pt x="56" y="9"/>
                  <a:pt x="56" y="9"/>
                  <a:pt x="56" y="9"/>
                </a:cubicBezTo>
                <a:cubicBezTo>
                  <a:pt x="61" y="9"/>
                  <a:pt x="61" y="9"/>
                  <a:pt x="61" y="9"/>
                </a:cubicBezTo>
                <a:lnTo>
                  <a:pt x="61" y="34"/>
                </a:lnTo>
                <a:close/>
                <a:moveTo>
                  <a:pt x="70" y="73"/>
                </a:moveTo>
                <a:cubicBezTo>
                  <a:pt x="66" y="73"/>
                  <a:pt x="66" y="73"/>
                  <a:pt x="66" y="73"/>
                </a:cubicBezTo>
                <a:cubicBezTo>
                  <a:pt x="66" y="75"/>
                  <a:pt x="66" y="76"/>
                  <a:pt x="66" y="76"/>
                </a:cubicBezTo>
                <a:cubicBezTo>
                  <a:pt x="65" y="77"/>
                  <a:pt x="65" y="78"/>
                  <a:pt x="64" y="78"/>
                </a:cubicBezTo>
                <a:cubicBezTo>
                  <a:pt x="62" y="78"/>
                  <a:pt x="61" y="77"/>
                  <a:pt x="61" y="74"/>
                </a:cubicBezTo>
                <a:cubicBezTo>
                  <a:pt x="61" y="70"/>
                  <a:pt x="61" y="70"/>
                  <a:pt x="61" y="70"/>
                </a:cubicBezTo>
                <a:cubicBezTo>
                  <a:pt x="70" y="70"/>
                  <a:pt x="70" y="70"/>
                  <a:pt x="70" y="70"/>
                </a:cubicBezTo>
                <a:cubicBezTo>
                  <a:pt x="70" y="65"/>
                  <a:pt x="70" y="65"/>
                  <a:pt x="70" y="65"/>
                </a:cubicBezTo>
                <a:cubicBezTo>
                  <a:pt x="70" y="62"/>
                  <a:pt x="70" y="60"/>
                  <a:pt x="69" y="59"/>
                </a:cubicBezTo>
                <a:cubicBezTo>
                  <a:pt x="68" y="57"/>
                  <a:pt x="66" y="56"/>
                  <a:pt x="64" y="56"/>
                </a:cubicBezTo>
                <a:cubicBezTo>
                  <a:pt x="61" y="56"/>
                  <a:pt x="59" y="57"/>
                  <a:pt x="58" y="59"/>
                </a:cubicBezTo>
                <a:cubicBezTo>
                  <a:pt x="57" y="60"/>
                  <a:pt x="57" y="62"/>
                  <a:pt x="57" y="65"/>
                </a:cubicBezTo>
                <a:cubicBezTo>
                  <a:pt x="57" y="74"/>
                  <a:pt x="57" y="74"/>
                  <a:pt x="57" y="74"/>
                </a:cubicBezTo>
                <a:cubicBezTo>
                  <a:pt x="57" y="76"/>
                  <a:pt x="57" y="78"/>
                  <a:pt x="58" y="79"/>
                </a:cubicBezTo>
                <a:cubicBezTo>
                  <a:pt x="59" y="81"/>
                  <a:pt x="61" y="82"/>
                  <a:pt x="64" y="82"/>
                </a:cubicBezTo>
                <a:cubicBezTo>
                  <a:pt x="66" y="82"/>
                  <a:pt x="68" y="81"/>
                  <a:pt x="69" y="79"/>
                </a:cubicBezTo>
                <a:cubicBezTo>
                  <a:pt x="70" y="79"/>
                  <a:pt x="70" y="78"/>
                  <a:pt x="70" y="77"/>
                </a:cubicBezTo>
                <a:cubicBezTo>
                  <a:pt x="70" y="76"/>
                  <a:pt x="70" y="75"/>
                  <a:pt x="70" y="74"/>
                </a:cubicBezTo>
                <a:lnTo>
                  <a:pt x="70" y="73"/>
                </a:lnTo>
                <a:close/>
                <a:moveTo>
                  <a:pt x="66" y="66"/>
                </a:moveTo>
                <a:cubicBezTo>
                  <a:pt x="61" y="66"/>
                  <a:pt x="61" y="66"/>
                  <a:pt x="61" y="66"/>
                </a:cubicBezTo>
                <a:cubicBezTo>
                  <a:pt x="61" y="64"/>
                  <a:pt x="61" y="64"/>
                  <a:pt x="61" y="64"/>
                </a:cubicBezTo>
                <a:cubicBezTo>
                  <a:pt x="61" y="61"/>
                  <a:pt x="62" y="60"/>
                  <a:pt x="64" y="60"/>
                </a:cubicBezTo>
                <a:cubicBezTo>
                  <a:pt x="65" y="60"/>
                  <a:pt x="66" y="61"/>
                  <a:pt x="66" y="64"/>
                </a:cubicBezTo>
                <a:lnTo>
                  <a:pt x="66" y="66"/>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IN" dirty="0"/>
          </a:p>
        </p:txBody>
      </p:sp>
      <p:sp>
        <p:nvSpPr>
          <p:cNvPr id="288" name="Freeform 90"/>
          <p:cNvSpPr>
            <a:spLocks noEditPoints="1"/>
          </p:cNvSpPr>
          <p:nvPr/>
        </p:nvSpPr>
        <p:spPr bwMode="auto">
          <a:xfrm>
            <a:off x="3970884" y="6104684"/>
            <a:ext cx="223838" cy="222250"/>
          </a:xfrm>
          <a:custGeom>
            <a:avLst/>
            <a:gdLst>
              <a:gd name="T0" fmla="*/ 79 w 79"/>
              <a:gd name="T1" fmla="*/ 63 h 78"/>
              <a:gd name="T2" fmla="*/ 64 w 79"/>
              <a:gd name="T3" fmla="*/ 78 h 78"/>
              <a:gd name="T4" fmla="*/ 15 w 79"/>
              <a:gd name="T5" fmla="*/ 78 h 78"/>
              <a:gd name="T6" fmla="*/ 0 w 79"/>
              <a:gd name="T7" fmla="*/ 63 h 78"/>
              <a:gd name="T8" fmla="*/ 0 w 79"/>
              <a:gd name="T9" fmla="*/ 14 h 78"/>
              <a:gd name="T10" fmla="*/ 15 w 79"/>
              <a:gd name="T11" fmla="*/ 0 h 78"/>
              <a:gd name="T12" fmla="*/ 64 w 79"/>
              <a:gd name="T13" fmla="*/ 0 h 78"/>
              <a:gd name="T14" fmla="*/ 79 w 79"/>
              <a:gd name="T15" fmla="*/ 14 h 78"/>
              <a:gd name="T16" fmla="*/ 79 w 79"/>
              <a:gd name="T17" fmla="*/ 63 h 78"/>
              <a:gd name="T18" fmla="*/ 64 w 79"/>
              <a:gd name="T19" fmla="*/ 19 h 78"/>
              <a:gd name="T20" fmla="*/ 54 w 79"/>
              <a:gd name="T21" fmla="*/ 17 h 78"/>
              <a:gd name="T22" fmla="*/ 40 w 79"/>
              <a:gd name="T23" fmla="*/ 30 h 78"/>
              <a:gd name="T24" fmla="*/ 48 w 79"/>
              <a:gd name="T25" fmla="*/ 35 h 78"/>
              <a:gd name="T26" fmla="*/ 45 w 79"/>
              <a:gd name="T27" fmla="*/ 43 h 78"/>
              <a:gd name="T28" fmla="*/ 37 w 79"/>
              <a:gd name="T29" fmla="*/ 47 h 78"/>
              <a:gd name="T30" fmla="*/ 33 w 79"/>
              <a:gd name="T31" fmla="*/ 32 h 78"/>
              <a:gd name="T32" fmla="*/ 31 w 79"/>
              <a:gd name="T33" fmla="*/ 24 h 78"/>
              <a:gd name="T34" fmla="*/ 27 w 79"/>
              <a:gd name="T35" fmla="*/ 18 h 78"/>
              <a:gd name="T36" fmla="*/ 20 w 79"/>
              <a:gd name="T37" fmla="*/ 19 h 78"/>
              <a:gd name="T38" fmla="*/ 7 w 79"/>
              <a:gd name="T39" fmla="*/ 30 h 78"/>
              <a:gd name="T40" fmla="*/ 7 w 79"/>
              <a:gd name="T41" fmla="*/ 30 h 78"/>
              <a:gd name="T42" fmla="*/ 9 w 79"/>
              <a:gd name="T43" fmla="*/ 33 h 78"/>
              <a:gd name="T44" fmla="*/ 17 w 79"/>
              <a:gd name="T45" fmla="*/ 33 h 78"/>
              <a:gd name="T46" fmla="*/ 20 w 79"/>
              <a:gd name="T47" fmla="*/ 40 h 78"/>
              <a:gd name="T48" fmla="*/ 22 w 79"/>
              <a:gd name="T49" fmla="*/ 49 h 78"/>
              <a:gd name="T50" fmla="*/ 31 w 79"/>
              <a:gd name="T51" fmla="*/ 66 h 78"/>
              <a:gd name="T52" fmla="*/ 39 w 79"/>
              <a:gd name="T53" fmla="*/ 64 h 78"/>
              <a:gd name="T54" fmla="*/ 52 w 79"/>
              <a:gd name="T55" fmla="*/ 52 h 78"/>
              <a:gd name="T56" fmla="*/ 65 w 79"/>
              <a:gd name="T57" fmla="*/ 26 h 78"/>
              <a:gd name="T58" fmla="*/ 64 w 79"/>
              <a:gd name="T59" fmla="*/ 1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9" h="78">
                <a:moveTo>
                  <a:pt x="79" y="63"/>
                </a:moveTo>
                <a:cubicBezTo>
                  <a:pt x="79" y="72"/>
                  <a:pt x="73" y="78"/>
                  <a:pt x="64" y="78"/>
                </a:cubicBezTo>
                <a:cubicBezTo>
                  <a:pt x="15" y="78"/>
                  <a:pt x="15" y="78"/>
                  <a:pt x="15" y="78"/>
                </a:cubicBezTo>
                <a:cubicBezTo>
                  <a:pt x="7" y="78"/>
                  <a:pt x="0" y="72"/>
                  <a:pt x="0" y="63"/>
                </a:cubicBezTo>
                <a:cubicBezTo>
                  <a:pt x="0" y="14"/>
                  <a:pt x="0" y="14"/>
                  <a:pt x="0" y="14"/>
                </a:cubicBezTo>
                <a:cubicBezTo>
                  <a:pt x="0" y="6"/>
                  <a:pt x="7" y="0"/>
                  <a:pt x="15" y="0"/>
                </a:cubicBezTo>
                <a:cubicBezTo>
                  <a:pt x="64" y="0"/>
                  <a:pt x="64" y="0"/>
                  <a:pt x="64" y="0"/>
                </a:cubicBezTo>
                <a:cubicBezTo>
                  <a:pt x="73" y="0"/>
                  <a:pt x="79" y="6"/>
                  <a:pt x="79" y="14"/>
                </a:cubicBezTo>
                <a:lnTo>
                  <a:pt x="79" y="63"/>
                </a:lnTo>
                <a:close/>
                <a:moveTo>
                  <a:pt x="64" y="19"/>
                </a:moveTo>
                <a:cubicBezTo>
                  <a:pt x="62" y="16"/>
                  <a:pt x="57" y="16"/>
                  <a:pt x="54" y="17"/>
                </a:cubicBezTo>
                <a:cubicBezTo>
                  <a:pt x="52" y="17"/>
                  <a:pt x="43" y="21"/>
                  <a:pt x="40" y="30"/>
                </a:cubicBezTo>
                <a:cubicBezTo>
                  <a:pt x="45" y="29"/>
                  <a:pt x="48" y="30"/>
                  <a:pt x="48" y="35"/>
                </a:cubicBezTo>
                <a:cubicBezTo>
                  <a:pt x="47" y="38"/>
                  <a:pt x="46" y="40"/>
                  <a:pt x="45" y="43"/>
                </a:cubicBezTo>
                <a:cubicBezTo>
                  <a:pt x="43" y="46"/>
                  <a:pt x="41" y="51"/>
                  <a:pt x="37" y="47"/>
                </a:cubicBezTo>
                <a:cubicBezTo>
                  <a:pt x="33" y="44"/>
                  <a:pt x="34" y="37"/>
                  <a:pt x="33" y="32"/>
                </a:cubicBezTo>
                <a:cubicBezTo>
                  <a:pt x="32" y="30"/>
                  <a:pt x="32" y="26"/>
                  <a:pt x="31" y="24"/>
                </a:cubicBezTo>
                <a:cubicBezTo>
                  <a:pt x="30" y="21"/>
                  <a:pt x="29" y="19"/>
                  <a:pt x="27" y="18"/>
                </a:cubicBezTo>
                <a:cubicBezTo>
                  <a:pt x="25" y="18"/>
                  <a:pt x="22" y="19"/>
                  <a:pt x="20" y="19"/>
                </a:cubicBezTo>
                <a:cubicBezTo>
                  <a:pt x="15" y="22"/>
                  <a:pt x="12" y="27"/>
                  <a:pt x="7" y="30"/>
                </a:cubicBezTo>
                <a:cubicBezTo>
                  <a:pt x="7" y="30"/>
                  <a:pt x="7" y="30"/>
                  <a:pt x="7" y="30"/>
                </a:cubicBezTo>
                <a:cubicBezTo>
                  <a:pt x="9" y="31"/>
                  <a:pt x="8" y="33"/>
                  <a:pt x="9" y="33"/>
                </a:cubicBezTo>
                <a:cubicBezTo>
                  <a:pt x="12" y="33"/>
                  <a:pt x="15" y="30"/>
                  <a:pt x="17" y="33"/>
                </a:cubicBezTo>
                <a:cubicBezTo>
                  <a:pt x="19" y="35"/>
                  <a:pt x="19" y="38"/>
                  <a:pt x="20" y="40"/>
                </a:cubicBezTo>
                <a:cubicBezTo>
                  <a:pt x="21" y="43"/>
                  <a:pt x="21" y="46"/>
                  <a:pt x="22" y="49"/>
                </a:cubicBezTo>
                <a:cubicBezTo>
                  <a:pt x="24" y="55"/>
                  <a:pt x="26" y="64"/>
                  <a:pt x="31" y="66"/>
                </a:cubicBezTo>
                <a:cubicBezTo>
                  <a:pt x="33" y="67"/>
                  <a:pt x="37" y="66"/>
                  <a:pt x="39" y="64"/>
                </a:cubicBezTo>
                <a:cubicBezTo>
                  <a:pt x="44" y="61"/>
                  <a:pt x="48" y="57"/>
                  <a:pt x="52" y="52"/>
                </a:cubicBezTo>
                <a:cubicBezTo>
                  <a:pt x="60" y="41"/>
                  <a:pt x="64" y="29"/>
                  <a:pt x="65" y="26"/>
                </a:cubicBezTo>
                <a:cubicBezTo>
                  <a:pt x="65" y="23"/>
                  <a:pt x="65" y="21"/>
                  <a:pt x="64" y="19"/>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IN" dirty="0"/>
          </a:p>
        </p:txBody>
      </p:sp>
      <p:sp>
        <p:nvSpPr>
          <p:cNvPr id="289" name="Freeform 122"/>
          <p:cNvSpPr>
            <a:spLocks noEditPoints="1"/>
          </p:cNvSpPr>
          <p:nvPr/>
        </p:nvSpPr>
        <p:spPr bwMode="auto">
          <a:xfrm rot="19633134">
            <a:off x="5781283" y="3930617"/>
            <a:ext cx="352842" cy="350703"/>
          </a:xfrm>
          <a:custGeom>
            <a:avLst/>
            <a:gdLst>
              <a:gd name="T0" fmla="*/ 92 w 92"/>
              <a:gd name="T1" fmla="*/ 65 h 91"/>
              <a:gd name="T2" fmla="*/ 86 w 92"/>
              <a:gd name="T3" fmla="*/ 63 h 91"/>
              <a:gd name="T4" fmla="*/ 76 w 92"/>
              <a:gd name="T5" fmla="*/ 59 h 91"/>
              <a:gd name="T6" fmla="*/ 67 w 92"/>
              <a:gd name="T7" fmla="*/ 63 h 91"/>
              <a:gd name="T8" fmla="*/ 61 w 92"/>
              <a:gd name="T9" fmla="*/ 65 h 91"/>
              <a:gd name="T10" fmla="*/ 56 w 92"/>
              <a:gd name="T11" fmla="*/ 63 h 91"/>
              <a:gd name="T12" fmla="*/ 46 w 92"/>
              <a:gd name="T13" fmla="*/ 59 h 91"/>
              <a:gd name="T14" fmla="*/ 36 w 92"/>
              <a:gd name="T15" fmla="*/ 63 h 91"/>
              <a:gd name="T16" fmla="*/ 30 w 92"/>
              <a:gd name="T17" fmla="*/ 65 h 91"/>
              <a:gd name="T18" fmla="*/ 25 w 92"/>
              <a:gd name="T19" fmla="*/ 63 h 91"/>
              <a:gd name="T20" fmla="*/ 15 w 92"/>
              <a:gd name="T21" fmla="*/ 59 h 91"/>
              <a:gd name="T22" fmla="*/ 5 w 92"/>
              <a:gd name="T23" fmla="*/ 63 h 91"/>
              <a:gd name="T24" fmla="*/ 0 w 92"/>
              <a:gd name="T25" fmla="*/ 65 h 91"/>
              <a:gd name="T26" fmla="*/ 0 w 92"/>
              <a:gd name="T27" fmla="*/ 55 h 91"/>
              <a:gd name="T28" fmla="*/ 10 w 92"/>
              <a:gd name="T29" fmla="*/ 46 h 91"/>
              <a:gd name="T30" fmla="*/ 13 w 92"/>
              <a:gd name="T31" fmla="*/ 46 h 91"/>
              <a:gd name="T32" fmla="*/ 13 w 92"/>
              <a:gd name="T33" fmla="*/ 23 h 91"/>
              <a:gd name="T34" fmla="*/ 26 w 92"/>
              <a:gd name="T35" fmla="*/ 23 h 91"/>
              <a:gd name="T36" fmla="*/ 26 w 92"/>
              <a:gd name="T37" fmla="*/ 46 h 91"/>
              <a:gd name="T38" fmla="*/ 39 w 92"/>
              <a:gd name="T39" fmla="*/ 46 h 91"/>
              <a:gd name="T40" fmla="*/ 39 w 92"/>
              <a:gd name="T41" fmla="*/ 23 h 91"/>
              <a:gd name="T42" fmla="*/ 52 w 92"/>
              <a:gd name="T43" fmla="*/ 23 h 91"/>
              <a:gd name="T44" fmla="*/ 52 w 92"/>
              <a:gd name="T45" fmla="*/ 46 h 91"/>
              <a:gd name="T46" fmla="*/ 65 w 92"/>
              <a:gd name="T47" fmla="*/ 46 h 91"/>
              <a:gd name="T48" fmla="*/ 65 w 92"/>
              <a:gd name="T49" fmla="*/ 23 h 91"/>
              <a:gd name="T50" fmla="*/ 79 w 92"/>
              <a:gd name="T51" fmla="*/ 23 h 91"/>
              <a:gd name="T52" fmla="*/ 79 w 92"/>
              <a:gd name="T53" fmla="*/ 46 h 91"/>
              <a:gd name="T54" fmla="*/ 82 w 92"/>
              <a:gd name="T55" fmla="*/ 46 h 91"/>
              <a:gd name="T56" fmla="*/ 92 w 92"/>
              <a:gd name="T57" fmla="*/ 55 h 91"/>
              <a:gd name="T58" fmla="*/ 92 w 92"/>
              <a:gd name="T59" fmla="*/ 65 h 91"/>
              <a:gd name="T60" fmla="*/ 92 w 92"/>
              <a:gd name="T61" fmla="*/ 91 h 91"/>
              <a:gd name="T62" fmla="*/ 0 w 92"/>
              <a:gd name="T63" fmla="*/ 91 h 91"/>
              <a:gd name="T64" fmla="*/ 0 w 92"/>
              <a:gd name="T65" fmla="*/ 72 h 91"/>
              <a:gd name="T66" fmla="*/ 10 w 92"/>
              <a:gd name="T67" fmla="*/ 68 h 91"/>
              <a:gd name="T68" fmla="*/ 15 w 92"/>
              <a:gd name="T69" fmla="*/ 65 h 91"/>
              <a:gd name="T70" fmla="*/ 21 w 92"/>
              <a:gd name="T71" fmla="*/ 68 h 91"/>
              <a:gd name="T72" fmla="*/ 30 w 92"/>
              <a:gd name="T73" fmla="*/ 72 h 91"/>
              <a:gd name="T74" fmla="*/ 40 w 92"/>
              <a:gd name="T75" fmla="*/ 68 h 91"/>
              <a:gd name="T76" fmla="*/ 46 w 92"/>
              <a:gd name="T77" fmla="*/ 65 h 91"/>
              <a:gd name="T78" fmla="*/ 51 w 92"/>
              <a:gd name="T79" fmla="*/ 68 h 91"/>
              <a:gd name="T80" fmla="*/ 61 w 92"/>
              <a:gd name="T81" fmla="*/ 72 h 91"/>
              <a:gd name="T82" fmla="*/ 71 w 92"/>
              <a:gd name="T83" fmla="*/ 68 h 91"/>
              <a:gd name="T84" fmla="*/ 76 w 92"/>
              <a:gd name="T85" fmla="*/ 65 h 91"/>
              <a:gd name="T86" fmla="*/ 82 w 92"/>
              <a:gd name="T87" fmla="*/ 68 h 91"/>
              <a:gd name="T88" fmla="*/ 92 w 92"/>
              <a:gd name="T89" fmla="*/ 72 h 91"/>
              <a:gd name="T90" fmla="*/ 92 w 92"/>
              <a:gd name="T91" fmla="*/ 91 h 91"/>
              <a:gd name="T92" fmla="*/ 19 w 92"/>
              <a:gd name="T93" fmla="*/ 19 h 91"/>
              <a:gd name="T94" fmla="*/ 13 w 92"/>
              <a:gd name="T95" fmla="*/ 13 h 91"/>
              <a:gd name="T96" fmla="*/ 19 w 92"/>
              <a:gd name="T97" fmla="*/ 0 h 91"/>
              <a:gd name="T98" fmla="*/ 26 w 92"/>
              <a:gd name="T99" fmla="*/ 11 h 91"/>
              <a:gd name="T100" fmla="*/ 19 w 92"/>
              <a:gd name="T101" fmla="*/ 19 h 91"/>
              <a:gd name="T102" fmla="*/ 46 w 92"/>
              <a:gd name="T103" fmla="*/ 19 h 91"/>
              <a:gd name="T104" fmla="*/ 39 w 92"/>
              <a:gd name="T105" fmla="*/ 13 h 91"/>
              <a:gd name="T106" fmla="*/ 46 w 92"/>
              <a:gd name="T107" fmla="*/ 0 h 91"/>
              <a:gd name="T108" fmla="*/ 52 w 92"/>
              <a:gd name="T109" fmla="*/ 11 h 91"/>
              <a:gd name="T110" fmla="*/ 46 w 92"/>
              <a:gd name="T111" fmla="*/ 19 h 91"/>
              <a:gd name="T112" fmla="*/ 72 w 92"/>
              <a:gd name="T113" fmla="*/ 19 h 91"/>
              <a:gd name="T114" fmla="*/ 65 w 92"/>
              <a:gd name="T115" fmla="*/ 13 h 91"/>
              <a:gd name="T116" fmla="*/ 72 w 92"/>
              <a:gd name="T117" fmla="*/ 0 h 91"/>
              <a:gd name="T118" fmla="*/ 79 w 92"/>
              <a:gd name="T119" fmla="*/ 11 h 91"/>
              <a:gd name="T120" fmla="*/ 72 w 92"/>
              <a:gd name="T121" fmla="*/ 1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2" h="91">
                <a:moveTo>
                  <a:pt x="92" y="65"/>
                </a:moveTo>
                <a:cubicBezTo>
                  <a:pt x="89" y="65"/>
                  <a:pt x="88" y="64"/>
                  <a:pt x="86" y="63"/>
                </a:cubicBezTo>
                <a:cubicBezTo>
                  <a:pt x="84" y="61"/>
                  <a:pt x="81" y="59"/>
                  <a:pt x="76" y="59"/>
                </a:cubicBezTo>
                <a:cubicBezTo>
                  <a:pt x="71" y="59"/>
                  <a:pt x="69" y="61"/>
                  <a:pt x="67" y="63"/>
                </a:cubicBezTo>
                <a:cubicBezTo>
                  <a:pt x="65" y="64"/>
                  <a:pt x="64" y="65"/>
                  <a:pt x="61" y="65"/>
                </a:cubicBezTo>
                <a:cubicBezTo>
                  <a:pt x="58" y="65"/>
                  <a:pt x="57" y="64"/>
                  <a:pt x="56" y="63"/>
                </a:cubicBezTo>
                <a:cubicBezTo>
                  <a:pt x="53" y="61"/>
                  <a:pt x="51" y="59"/>
                  <a:pt x="46" y="59"/>
                </a:cubicBezTo>
                <a:cubicBezTo>
                  <a:pt x="41" y="59"/>
                  <a:pt x="38" y="61"/>
                  <a:pt x="36" y="63"/>
                </a:cubicBezTo>
                <a:cubicBezTo>
                  <a:pt x="34" y="64"/>
                  <a:pt x="33" y="65"/>
                  <a:pt x="30" y="65"/>
                </a:cubicBezTo>
                <a:cubicBezTo>
                  <a:pt x="28" y="65"/>
                  <a:pt x="27" y="64"/>
                  <a:pt x="25" y="63"/>
                </a:cubicBezTo>
                <a:cubicBezTo>
                  <a:pt x="23" y="61"/>
                  <a:pt x="20" y="59"/>
                  <a:pt x="15" y="59"/>
                </a:cubicBezTo>
                <a:cubicBezTo>
                  <a:pt x="10" y="59"/>
                  <a:pt x="7" y="61"/>
                  <a:pt x="5" y="63"/>
                </a:cubicBezTo>
                <a:cubicBezTo>
                  <a:pt x="4" y="64"/>
                  <a:pt x="2" y="65"/>
                  <a:pt x="0" y="65"/>
                </a:cubicBezTo>
                <a:cubicBezTo>
                  <a:pt x="0" y="55"/>
                  <a:pt x="0" y="55"/>
                  <a:pt x="0" y="55"/>
                </a:cubicBezTo>
                <a:cubicBezTo>
                  <a:pt x="0" y="50"/>
                  <a:pt x="4" y="46"/>
                  <a:pt x="10" y="46"/>
                </a:cubicBezTo>
                <a:cubicBezTo>
                  <a:pt x="13" y="46"/>
                  <a:pt x="13" y="46"/>
                  <a:pt x="13" y="46"/>
                </a:cubicBezTo>
                <a:cubicBezTo>
                  <a:pt x="13" y="23"/>
                  <a:pt x="13" y="23"/>
                  <a:pt x="13" y="23"/>
                </a:cubicBezTo>
                <a:cubicBezTo>
                  <a:pt x="26" y="23"/>
                  <a:pt x="26" y="23"/>
                  <a:pt x="26" y="23"/>
                </a:cubicBezTo>
                <a:cubicBezTo>
                  <a:pt x="26" y="46"/>
                  <a:pt x="26" y="46"/>
                  <a:pt x="26" y="46"/>
                </a:cubicBezTo>
                <a:cubicBezTo>
                  <a:pt x="39" y="46"/>
                  <a:pt x="39" y="46"/>
                  <a:pt x="39" y="46"/>
                </a:cubicBezTo>
                <a:cubicBezTo>
                  <a:pt x="39" y="23"/>
                  <a:pt x="39" y="23"/>
                  <a:pt x="39" y="23"/>
                </a:cubicBezTo>
                <a:cubicBezTo>
                  <a:pt x="52" y="23"/>
                  <a:pt x="52" y="23"/>
                  <a:pt x="52" y="23"/>
                </a:cubicBezTo>
                <a:cubicBezTo>
                  <a:pt x="52" y="46"/>
                  <a:pt x="52" y="46"/>
                  <a:pt x="52" y="46"/>
                </a:cubicBezTo>
                <a:cubicBezTo>
                  <a:pt x="65" y="46"/>
                  <a:pt x="65" y="46"/>
                  <a:pt x="65" y="46"/>
                </a:cubicBezTo>
                <a:cubicBezTo>
                  <a:pt x="65" y="23"/>
                  <a:pt x="65" y="23"/>
                  <a:pt x="65" y="23"/>
                </a:cubicBezTo>
                <a:cubicBezTo>
                  <a:pt x="79" y="23"/>
                  <a:pt x="79" y="23"/>
                  <a:pt x="79" y="23"/>
                </a:cubicBezTo>
                <a:cubicBezTo>
                  <a:pt x="79" y="46"/>
                  <a:pt x="79" y="46"/>
                  <a:pt x="79" y="46"/>
                </a:cubicBezTo>
                <a:cubicBezTo>
                  <a:pt x="82" y="46"/>
                  <a:pt x="82" y="46"/>
                  <a:pt x="82" y="46"/>
                </a:cubicBezTo>
                <a:cubicBezTo>
                  <a:pt x="87" y="46"/>
                  <a:pt x="92" y="50"/>
                  <a:pt x="92" y="55"/>
                </a:cubicBezTo>
                <a:lnTo>
                  <a:pt x="92" y="65"/>
                </a:lnTo>
                <a:close/>
                <a:moveTo>
                  <a:pt x="92" y="91"/>
                </a:moveTo>
                <a:cubicBezTo>
                  <a:pt x="0" y="91"/>
                  <a:pt x="0" y="91"/>
                  <a:pt x="0" y="91"/>
                </a:cubicBezTo>
                <a:cubicBezTo>
                  <a:pt x="0" y="72"/>
                  <a:pt x="0" y="72"/>
                  <a:pt x="0" y="72"/>
                </a:cubicBezTo>
                <a:cubicBezTo>
                  <a:pt x="5" y="72"/>
                  <a:pt x="7" y="69"/>
                  <a:pt x="10" y="68"/>
                </a:cubicBezTo>
                <a:cubicBezTo>
                  <a:pt x="11" y="66"/>
                  <a:pt x="12" y="65"/>
                  <a:pt x="15" y="65"/>
                </a:cubicBezTo>
                <a:cubicBezTo>
                  <a:pt x="18" y="65"/>
                  <a:pt x="19" y="66"/>
                  <a:pt x="21" y="68"/>
                </a:cubicBezTo>
                <a:cubicBezTo>
                  <a:pt x="23" y="69"/>
                  <a:pt x="25" y="72"/>
                  <a:pt x="30" y="72"/>
                </a:cubicBezTo>
                <a:cubicBezTo>
                  <a:pt x="35" y="72"/>
                  <a:pt x="38" y="69"/>
                  <a:pt x="40" y="68"/>
                </a:cubicBezTo>
                <a:cubicBezTo>
                  <a:pt x="42" y="66"/>
                  <a:pt x="43" y="65"/>
                  <a:pt x="46" y="65"/>
                </a:cubicBezTo>
                <a:cubicBezTo>
                  <a:pt x="48" y="65"/>
                  <a:pt x="50" y="66"/>
                  <a:pt x="51" y="68"/>
                </a:cubicBezTo>
                <a:cubicBezTo>
                  <a:pt x="53" y="69"/>
                  <a:pt x="56" y="72"/>
                  <a:pt x="61" y="72"/>
                </a:cubicBezTo>
                <a:cubicBezTo>
                  <a:pt x="66" y="72"/>
                  <a:pt x="69" y="69"/>
                  <a:pt x="71" y="68"/>
                </a:cubicBezTo>
                <a:cubicBezTo>
                  <a:pt x="73" y="66"/>
                  <a:pt x="74" y="65"/>
                  <a:pt x="76" y="65"/>
                </a:cubicBezTo>
                <a:cubicBezTo>
                  <a:pt x="79" y="65"/>
                  <a:pt x="80" y="66"/>
                  <a:pt x="82" y="68"/>
                </a:cubicBezTo>
                <a:cubicBezTo>
                  <a:pt x="84" y="69"/>
                  <a:pt x="87" y="72"/>
                  <a:pt x="92" y="72"/>
                </a:cubicBezTo>
                <a:lnTo>
                  <a:pt x="92" y="91"/>
                </a:lnTo>
                <a:close/>
                <a:moveTo>
                  <a:pt x="19" y="19"/>
                </a:moveTo>
                <a:cubicBezTo>
                  <a:pt x="16" y="19"/>
                  <a:pt x="13" y="16"/>
                  <a:pt x="13" y="13"/>
                </a:cubicBezTo>
                <a:cubicBezTo>
                  <a:pt x="13" y="6"/>
                  <a:pt x="19" y="8"/>
                  <a:pt x="19" y="0"/>
                </a:cubicBezTo>
                <a:cubicBezTo>
                  <a:pt x="22" y="0"/>
                  <a:pt x="26" y="6"/>
                  <a:pt x="26" y="11"/>
                </a:cubicBezTo>
                <a:cubicBezTo>
                  <a:pt x="26" y="17"/>
                  <a:pt x="23" y="19"/>
                  <a:pt x="19" y="19"/>
                </a:cubicBezTo>
                <a:close/>
                <a:moveTo>
                  <a:pt x="46" y="19"/>
                </a:moveTo>
                <a:cubicBezTo>
                  <a:pt x="42" y="19"/>
                  <a:pt x="39" y="16"/>
                  <a:pt x="39" y="13"/>
                </a:cubicBezTo>
                <a:cubicBezTo>
                  <a:pt x="39" y="6"/>
                  <a:pt x="46" y="8"/>
                  <a:pt x="46" y="0"/>
                </a:cubicBezTo>
                <a:cubicBezTo>
                  <a:pt x="48" y="0"/>
                  <a:pt x="52" y="6"/>
                  <a:pt x="52" y="11"/>
                </a:cubicBezTo>
                <a:cubicBezTo>
                  <a:pt x="52" y="17"/>
                  <a:pt x="49" y="19"/>
                  <a:pt x="46" y="19"/>
                </a:cubicBezTo>
                <a:close/>
                <a:moveTo>
                  <a:pt x="72" y="19"/>
                </a:moveTo>
                <a:cubicBezTo>
                  <a:pt x="68" y="19"/>
                  <a:pt x="65" y="16"/>
                  <a:pt x="65" y="13"/>
                </a:cubicBezTo>
                <a:cubicBezTo>
                  <a:pt x="65" y="6"/>
                  <a:pt x="72" y="8"/>
                  <a:pt x="72" y="0"/>
                </a:cubicBezTo>
                <a:cubicBezTo>
                  <a:pt x="74" y="0"/>
                  <a:pt x="79" y="6"/>
                  <a:pt x="79" y="11"/>
                </a:cubicBezTo>
                <a:cubicBezTo>
                  <a:pt x="79" y="17"/>
                  <a:pt x="76" y="19"/>
                  <a:pt x="72" y="19"/>
                </a:cubicBezTo>
                <a:close/>
              </a:path>
            </a:pathLst>
          </a:custGeom>
          <a:solidFill>
            <a:srgbClr val="EA504C"/>
          </a:solidFill>
          <a:ln>
            <a:noFill/>
          </a:ln>
          <a:extLst/>
        </p:spPr>
        <p:txBody>
          <a:bodyPr vert="horz" wrap="square" lIns="91440" tIns="45720" rIns="91440" bIns="45720" numCol="1" anchor="t" anchorCtr="0" compatLnSpc="1">
            <a:prstTxWarp prst="textNoShape">
              <a:avLst/>
            </a:prstTxWarp>
          </a:bodyPr>
          <a:lstStyle/>
          <a:p>
            <a:endParaRPr lang="en-IN" dirty="0"/>
          </a:p>
        </p:txBody>
      </p:sp>
      <p:sp>
        <p:nvSpPr>
          <p:cNvPr id="290" name="Freeform 226"/>
          <p:cNvSpPr>
            <a:spLocks/>
          </p:cNvSpPr>
          <p:nvPr/>
        </p:nvSpPr>
        <p:spPr bwMode="auto">
          <a:xfrm>
            <a:off x="8472110" y="4386601"/>
            <a:ext cx="261938" cy="222250"/>
          </a:xfrm>
          <a:custGeom>
            <a:avLst/>
            <a:gdLst>
              <a:gd name="T0" fmla="*/ 44 w 92"/>
              <a:gd name="T1" fmla="*/ 78 h 78"/>
              <a:gd name="T2" fmla="*/ 12 w 92"/>
              <a:gd name="T3" fmla="*/ 47 h 78"/>
              <a:gd name="T4" fmla="*/ 0 w 92"/>
              <a:gd name="T5" fmla="*/ 24 h 78"/>
              <a:gd name="T6" fmla="*/ 24 w 92"/>
              <a:gd name="T7" fmla="*/ 0 h 78"/>
              <a:gd name="T8" fmla="*/ 46 w 92"/>
              <a:gd name="T9" fmla="*/ 11 h 78"/>
              <a:gd name="T10" fmla="*/ 67 w 92"/>
              <a:gd name="T11" fmla="*/ 0 h 78"/>
              <a:gd name="T12" fmla="*/ 92 w 92"/>
              <a:gd name="T13" fmla="*/ 24 h 78"/>
              <a:gd name="T14" fmla="*/ 80 w 92"/>
              <a:gd name="T15" fmla="*/ 47 h 78"/>
              <a:gd name="T16" fmla="*/ 48 w 92"/>
              <a:gd name="T17" fmla="*/ 78 h 78"/>
              <a:gd name="T18" fmla="*/ 46 w 92"/>
              <a:gd name="T19" fmla="*/ 78 h 78"/>
              <a:gd name="T20" fmla="*/ 44 w 92"/>
              <a:gd name="T21"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78">
                <a:moveTo>
                  <a:pt x="44" y="78"/>
                </a:moveTo>
                <a:cubicBezTo>
                  <a:pt x="12" y="47"/>
                  <a:pt x="12" y="47"/>
                  <a:pt x="12" y="47"/>
                </a:cubicBezTo>
                <a:cubicBezTo>
                  <a:pt x="11" y="46"/>
                  <a:pt x="0" y="36"/>
                  <a:pt x="0" y="24"/>
                </a:cubicBezTo>
                <a:cubicBezTo>
                  <a:pt x="0" y="9"/>
                  <a:pt x="9" y="0"/>
                  <a:pt x="24" y="0"/>
                </a:cubicBezTo>
                <a:cubicBezTo>
                  <a:pt x="33" y="0"/>
                  <a:pt x="42" y="7"/>
                  <a:pt x="46" y="11"/>
                </a:cubicBezTo>
                <a:cubicBezTo>
                  <a:pt x="50" y="7"/>
                  <a:pt x="58" y="0"/>
                  <a:pt x="67" y="0"/>
                </a:cubicBezTo>
                <a:cubicBezTo>
                  <a:pt x="83" y="0"/>
                  <a:pt x="92" y="9"/>
                  <a:pt x="92" y="24"/>
                </a:cubicBezTo>
                <a:cubicBezTo>
                  <a:pt x="92" y="36"/>
                  <a:pt x="80" y="46"/>
                  <a:pt x="80" y="47"/>
                </a:cubicBezTo>
                <a:cubicBezTo>
                  <a:pt x="48" y="78"/>
                  <a:pt x="48" y="78"/>
                  <a:pt x="48" y="78"/>
                </a:cubicBezTo>
                <a:cubicBezTo>
                  <a:pt x="47" y="78"/>
                  <a:pt x="47" y="78"/>
                  <a:pt x="46" y="78"/>
                </a:cubicBezTo>
                <a:cubicBezTo>
                  <a:pt x="45" y="78"/>
                  <a:pt x="44" y="78"/>
                  <a:pt x="44" y="78"/>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IN" dirty="0"/>
          </a:p>
        </p:txBody>
      </p:sp>
      <p:sp>
        <p:nvSpPr>
          <p:cNvPr id="291" name="Freeform 390"/>
          <p:cNvSpPr>
            <a:spLocks noEditPoints="1"/>
          </p:cNvSpPr>
          <p:nvPr/>
        </p:nvSpPr>
        <p:spPr bwMode="auto">
          <a:xfrm>
            <a:off x="9593673" y="6081782"/>
            <a:ext cx="204788" cy="261938"/>
          </a:xfrm>
          <a:custGeom>
            <a:avLst/>
            <a:gdLst>
              <a:gd name="T0" fmla="*/ 60 w 72"/>
              <a:gd name="T1" fmla="*/ 90 h 92"/>
              <a:gd name="T2" fmla="*/ 60 w 72"/>
              <a:gd name="T3" fmla="*/ 92 h 92"/>
              <a:gd name="T4" fmla="*/ 60 w 72"/>
              <a:gd name="T5" fmla="*/ 92 h 92"/>
              <a:gd name="T6" fmla="*/ 2 w 72"/>
              <a:gd name="T7" fmla="*/ 92 h 92"/>
              <a:gd name="T8" fmla="*/ 0 w 72"/>
              <a:gd name="T9" fmla="*/ 92 h 92"/>
              <a:gd name="T10" fmla="*/ 0 w 72"/>
              <a:gd name="T11" fmla="*/ 92 h 92"/>
              <a:gd name="T12" fmla="*/ 0 w 72"/>
              <a:gd name="T13" fmla="*/ 54 h 92"/>
              <a:gd name="T14" fmla="*/ 6 w 72"/>
              <a:gd name="T15" fmla="*/ 54 h 92"/>
              <a:gd name="T16" fmla="*/ 6 w 72"/>
              <a:gd name="T17" fmla="*/ 86 h 92"/>
              <a:gd name="T18" fmla="*/ 54 w 72"/>
              <a:gd name="T19" fmla="*/ 86 h 92"/>
              <a:gd name="T20" fmla="*/ 54 w 72"/>
              <a:gd name="T21" fmla="*/ 54 h 92"/>
              <a:gd name="T22" fmla="*/ 60 w 72"/>
              <a:gd name="T23" fmla="*/ 54 h 92"/>
              <a:gd name="T24" fmla="*/ 60 w 72"/>
              <a:gd name="T25" fmla="*/ 90 h 92"/>
              <a:gd name="T26" fmla="*/ 47 w 72"/>
              <a:gd name="T27" fmla="*/ 80 h 92"/>
              <a:gd name="T28" fmla="*/ 11 w 72"/>
              <a:gd name="T29" fmla="*/ 80 h 92"/>
              <a:gd name="T30" fmla="*/ 11 w 72"/>
              <a:gd name="T31" fmla="*/ 72 h 92"/>
              <a:gd name="T32" fmla="*/ 47 w 72"/>
              <a:gd name="T33" fmla="*/ 72 h 92"/>
              <a:gd name="T34" fmla="*/ 47 w 72"/>
              <a:gd name="T35" fmla="*/ 80 h 92"/>
              <a:gd name="T36" fmla="*/ 48 w 72"/>
              <a:gd name="T37" fmla="*/ 62 h 92"/>
              <a:gd name="T38" fmla="*/ 48 w 72"/>
              <a:gd name="T39" fmla="*/ 70 h 92"/>
              <a:gd name="T40" fmla="*/ 12 w 72"/>
              <a:gd name="T41" fmla="*/ 66 h 92"/>
              <a:gd name="T42" fmla="*/ 12 w 72"/>
              <a:gd name="T43" fmla="*/ 59 h 92"/>
              <a:gd name="T44" fmla="*/ 48 w 72"/>
              <a:gd name="T45" fmla="*/ 62 h 92"/>
              <a:gd name="T46" fmla="*/ 51 w 72"/>
              <a:gd name="T47" fmla="*/ 52 h 92"/>
              <a:gd name="T48" fmla="*/ 49 w 72"/>
              <a:gd name="T49" fmla="*/ 59 h 92"/>
              <a:gd name="T50" fmla="*/ 14 w 72"/>
              <a:gd name="T51" fmla="*/ 50 h 92"/>
              <a:gd name="T52" fmla="*/ 16 w 72"/>
              <a:gd name="T53" fmla="*/ 43 h 92"/>
              <a:gd name="T54" fmla="*/ 51 w 72"/>
              <a:gd name="T55" fmla="*/ 52 h 92"/>
              <a:gd name="T56" fmla="*/ 55 w 72"/>
              <a:gd name="T57" fmla="*/ 43 h 92"/>
              <a:gd name="T58" fmla="*/ 51 w 72"/>
              <a:gd name="T59" fmla="*/ 50 h 92"/>
              <a:gd name="T60" fmla="*/ 20 w 72"/>
              <a:gd name="T61" fmla="*/ 31 h 92"/>
              <a:gd name="T62" fmla="*/ 24 w 72"/>
              <a:gd name="T63" fmla="*/ 25 h 92"/>
              <a:gd name="T64" fmla="*/ 55 w 72"/>
              <a:gd name="T65" fmla="*/ 43 h 92"/>
              <a:gd name="T66" fmla="*/ 63 w 72"/>
              <a:gd name="T67" fmla="*/ 38 h 92"/>
              <a:gd name="T68" fmla="*/ 57 w 72"/>
              <a:gd name="T69" fmla="*/ 42 h 92"/>
              <a:gd name="T70" fmla="*/ 36 w 72"/>
              <a:gd name="T71" fmla="*/ 12 h 92"/>
              <a:gd name="T72" fmla="*/ 43 w 72"/>
              <a:gd name="T73" fmla="*/ 8 h 92"/>
              <a:gd name="T74" fmla="*/ 63 w 72"/>
              <a:gd name="T75" fmla="*/ 38 h 92"/>
              <a:gd name="T76" fmla="*/ 72 w 72"/>
              <a:gd name="T77" fmla="*/ 36 h 92"/>
              <a:gd name="T78" fmla="*/ 64 w 72"/>
              <a:gd name="T79" fmla="*/ 37 h 92"/>
              <a:gd name="T80" fmla="*/ 58 w 72"/>
              <a:gd name="T81" fmla="*/ 2 h 92"/>
              <a:gd name="T82" fmla="*/ 66 w 72"/>
              <a:gd name="T83" fmla="*/ 0 h 92"/>
              <a:gd name="T84" fmla="*/ 72 w 72"/>
              <a:gd name="T85" fmla="*/ 3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2" h="92">
                <a:moveTo>
                  <a:pt x="60" y="90"/>
                </a:moveTo>
                <a:cubicBezTo>
                  <a:pt x="60" y="92"/>
                  <a:pt x="60" y="92"/>
                  <a:pt x="60" y="92"/>
                </a:cubicBezTo>
                <a:cubicBezTo>
                  <a:pt x="60" y="92"/>
                  <a:pt x="60" y="92"/>
                  <a:pt x="60" y="92"/>
                </a:cubicBezTo>
                <a:cubicBezTo>
                  <a:pt x="2" y="92"/>
                  <a:pt x="2" y="92"/>
                  <a:pt x="2" y="92"/>
                </a:cubicBezTo>
                <a:cubicBezTo>
                  <a:pt x="0" y="92"/>
                  <a:pt x="0" y="92"/>
                  <a:pt x="0" y="92"/>
                </a:cubicBezTo>
                <a:cubicBezTo>
                  <a:pt x="0" y="92"/>
                  <a:pt x="0" y="92"/>
                  <a:pt x="0" y="92"/>
                </a:cubicBezTo>
                <a:cubicBezTo>
                  <a:pt x="0" y="54"/>
                  <a:pt x="0" y="54"/>
                  <a:pt x="0" y="54"/>
                </a:cubicBezTo>
                <a:cubicBezTo>
                  <a:pt x="6" y="54"/>
                  <a:pt x="6" y="54"/>
                  <a:pt x="6" y="54"/>
                </a:cubicBezTo>
                <a:cubicBezTo>
                  <a:pt x="6" y="86"/>
                  <a:pt x="6" y="86"/>
                  <a:pt x="6" y="86"/>
                </a:cubicBezTo>
                <a:cubicBezTo>
                  <a:pt x="54" y="86"/>
                  <a:pt x="54" y="86"/>
                  <a:pt x="54" y="86"/>
                </a:cubicBezTo>
                <a:cubicBezTo>
                  <a:pt x="54" y="54"/>
                  <a:pt x="54" y="54"/>
                  <a:pt x="54" y="54"/>
                </a:cubicBezTo>
                <a:cubicBezTo>
                  <a:pt x="60" y="54"/>
                  <a:pt x="60" y="54"/>
                  <a:pt x="60" y="54"/>
                </a:cubicBezTo>
                <a:lnTo>
                  <a:pt x="60" y="90"/>
                </a:lnTo>
                <a:close/>
                <a:moveTo>
                  <a:pt x="47" y="80"/>
                </a:moveTo>
                <a:cubicBezTo>
                  <a:pt x="11" y="80"/>
                  <a:pt x="11" y="80"/>
                  <a:pt x="11" y="80"/>
                </a:cubicBezTo>
                <a:cubicBezTo>
                  <a:pt x="11" y="72"/>
                  <a:pt x="11" y="72"/>
                  <a:pt x="11" y="72"/>
                </a:cubicBezTo>
                <a:cubicBezTo>
                  <a:pt x="47" y="72"/>
                  <a:pt x="47" y="72"/>
                  <a:pt x="47" y="72"/>
                </a:cubicBezTo>
                <a:lnTo>
                  <a:pt x="47" y="80"/>
                </a:lnTo>
                <a:close/>
                <a:moveTo>
                  <a:pt x="48" y="62"/>
                </a:moveTo>
                <a:cubicBezTo>
                  <a:pt x="48" y="70"/>
                  <a:pt x="48" y="70"/>
                  <a:pt x="48" y="70"/>
                </a:cubicBezTo>
                <a:cubicBezTo>
                  <a:pt x="12" y="66"/>
                  <a:pt x="12" y="66"/>
                  <a:pt x="12" y="66"/>
                </a:cubicBezTo>
                <a:cubicBezTo>
                  <a:pt x="12" y="59"/>
                  <a:pt x="12" y="59"/>
                  <a:pt x="12" y="59"/>
                </a:cubicBezTo>
                <a:lnTo>
                  <a:pt x="48" y="62"/>
                </a:lnTo>
                <a:close/>
                <a:moveTo>
                  <a:pt x="51" y="52"/>
                </a:moveTo>
                <a:cubicBezTo>
                  <a:pt x="49" y="59"/>
                  <a:pt x="49" y="59"/>
                  <a:pt x="49" y="59"/>
                </a:cubicBezTo>
                <a:cubicBezTo>
                  <a:pt x="14" y="50"/>
                  <a:pt x="14" y="50"/>
                  <a:pt x="14" y="50"/>
                </a:cubicBezTo>
                <a:cubicBezTo>
                  <a:pt x="16" y="43"/>
                  <a:pt x="16" y="43"/>
                  <a:pt x="16" y="43"/>
                </a:cubicBezTo>
                <a:lnTo>
                  <a:pt x="51" y="52"/>
                </a:lnTo>
                <a:close/>
                <a:moveTo>
                  <a:pt x="55" y="43"/>
                </a:moveTo>
                <a:cubicBezTo>
                  <a:pt x="51" y="50"/>
                  <a:pt x="51" y="50"/>
                  <a:pt x="51" y="50"/>
                </a:cubicBezTo>
                <a:cubicBezTo>
                  <a:pt x="20" y="31"/>
                  <a:pt x="20" y="31"/>
                  <a:pt x="20" y="31"/>
                </a:cubicBezTo>
                <a:cubicBezTo>
                  <a:pt x="24" y="25"/>
                  <a:pt x="24" y="25"/>
                  <a:pt x="24" y="25"/>
                </a:cubicBezTo>
                <a:lnTo>
                  <a:pt x="55" y="43"/>
                </a:lnTo>
                <a:close/>
                <a:moveTo>
                  <a:pt x="63" y="38"/>
                </a:moveTo>
                <a:cubicBezTo>
                  <a:pt x="57" y="42"/>
                  <a:pt x="57" y="42"/>
                  <a:pt x="57" y="42"/>
                </a:cubicBezTo>
                <a:cubicBezTo>
                  <a:pt x="36" y="12"/>
                  <a:pt x="36" y="12"/>
                  <a:pt x="36" y="12"/>
                </a:cubicBezTo>
                <a:cubicBezTo>
                  <a:pt x="43" y="8"/>
                  <a:pt x="43" y="8"/>
                  <a:pt x="43" y="8"/>
                </a:cubicBezTo>
                <a:lnTo>
                  <a:pt x="63" y="38"/>
                </a:lnTo>
                <a:close/>
                <a:moveTo>
                  <a:pt x="72" y="36"/>
                </a:moveTo>
                <a:cubicBezTo>
                  <a:pt x="64" y="37"/>
                  <a:pt x="64" y="37"/>
                  <a:pt x="64" y="37"/>
                </a:cubicBezTo>
                <a:cubicBezTo>
                  <a:pt x="58" y="2"/>
                  <a:pt x="58" y="2"/>
                  <a:pt x="58" y="2"/>
                </a:cubicBezTo>
                <a:cubicBezTo>
                  <a:pt x="66" y="0"/>
                  <a:pt x="66" y="0"/>
                  <a:pt x="66" y="0"/>
                </a:cubicBezTo>
                <a:lnTo>
                  <a:pt x="72" y="36"/>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IN" dirty="0"/>
          </a:p>
        </p:txBody>
      </p:sp>
      <p:sp>
        <p:nvSpPr>
          <p:cNvPr id="292" name="Freeform 204"/>
          <p:cNvSpPr>
            <a:spLocks noEditPoints="1"/>
          </p:cNvSpPr>
          <p:nvPr/>
        </p:nvSpPr>
        <p:spPr bwMode="auto">
          <a:xfrm>
            <a:off x="7432915" y="4794194"/>
            <a:ext cx="288559" cy="284495"/>
          </a:xfrm>
          <a:custGeom>
            <a:avLst/>
            <a:gdLst>
              <a:gd name="T0" fmla="*/ 0 w 79"/>
              <a:gd name="T1" fmla="*/ 39 h 78"/>
              <a:gd name="T2" fmla="*/ 52 w 79"/>
              <a:gd name="T3" fmla="*/ 28 h 78"/>
              <a:gd name="T4" fmla="*/ 57 w 79"/>
              <a:gd name="T5" fmla="*/ 25 h 78"/>
              <a:gd name="T6" fmla="*/ 62 w 79"/>
              <a:gd name="T7" fmla="*/ 24 h 78"/>
              <a:gd name="T8" fmla="*/ 61 w 79"/>
              <a:gd name="T9" fmla="*/ 22 h 78"/>
              <a:gd name="T10" fmla="*/ 57 w 79"/>
              <a:gd name="T11" fmla="*/ 18 h 78"/>
              <a:gd name="T12" fmla="*/ 54 w 79"/>
              <a:gd name="T13" fmla="*/ 18 h 78"/>
              <a:gd name="T14" fmla="*/ 52 w 79"/>
              <a:gd name="T15" fmla="*/ 17 h 78"/>
              <a:gd name="T16" fmla="*/ 47 w 79"/>
              <a:gd name="T17" fmla="*/ 15 h 78"/>
              <a:gd name="T18" fmla="*/ 48 w 79"/>
              <a:gd name="T19" fmla="*/ 20 h 78"/>
              <a:gd name="T20" fmla="*/ 46 w 79"/>
              <a:gd name="T21" fmla="*/ 24 h 78"/>
              <a:gd name="T22" fmla="*/ 42 w 79"/>
              <a:gd name="T23" fmla="*/ 21 h 78"/>
              <a:gd name="T24" fmla="*/ 36 w 79"/>
              <a:gd name="T25" fmla="*/ 18 h 78"/>
              <a:gd name="T26" fmla="*/ 38 w 79"/>
              <a:gd name="T27" fmla="*/ 14 h 78"/>
              <a:gd name="T28" fmla="*/ 43 w 79"/>
              <a:gd name="T29" fmla="*/ 12 h 78"/>
              <a:gd name="T30" fmla="*/ 42 w 79"/>
              <a:gd name="T31" fmla="*/ 10 h 78"/>
              <a:gd name="T32" fmla="*/ 39 w 79"/>
              <a:gd name="T33" fmla="*/ 10 h 78"/>
              <a:gd name="T34" fmla="*/ 34 w 79"/>
              <a:gd name="T35" fmla="*/ 8 h 78"/>
              <a:gd name="T36" fmla="*/ 35 w 79"/>
              <a:gd name="T37" fmla="*/ 11 h 78"/>
              <a:gd name="T38" fmla="*/ 32 w 79"/>
              <a:gd name="T39" fmla="*/ 11 h 78"/>
              <a:gd name="T40" fmla="*/ 29 w 79"/>
              <a:gd name="T41" fmla="*/ 8 h 78"/>
              <a:gd name="T42" fmla="*/ 26 w 79"/>
              <a:gd name="T43" fmla="*/ 10 h 78"/>
              <a:gd name="T44" fmla="*/ 29 w 79"/>
              <a:gd name="T45" fmla="*/ 10 h 78"/>
              <a:gd name="T46" fmla="*/ 27 w 79"/>
              <a:gd name="T47" fmla="*/ 12 h 78"/>
              <a:gd name="T48" fmla="*/ 12 w 79"/>
              <a:gd name="T49" fmla="*/ 22 h 78"/>
              <a:gd name="T50" fmla="*/ 13 w 79"/>
              <a:gd name="T51" fmla="*/ 24 h 78"/>
              <a:gd name="T52" fmla="*/ 16 w 79"/>
              <a:gd name="T53" fmla="*/ 27 h 78"/>
              <a:gd name="T54" fmla="*/ 15 w 79"/>
              <a:gd name="T55" fmla="*/ 32 h 78"/>
              <a:gd name="T56" fmla="*/ 18 w 79"/>
              <a:gd name="T57" fmla="*/ 38 h 78"/>
              <a:gd name="T58" fmla="*/ 22 w 79"/>
              <a:gd name="T59" fmla="*/ 44 h 78"/>
              <a:gd name="T60" fmla="*/ 24 w 79"/>
              <a:gd name="T61" fmla="*/ 46 h 78"/>
              <a:gd name="T62" fmla="*/ 22 w 79"/>
              <a:gd name="T63" fmla="*/ 40 h 78"/>
              <a:gd name="T64" fmla="*/ 26 w 79"/>
              <a:gd name="T65" fmla="*/ 46 h 78"/>
              <a:gd name="T66" fmla="*/ 31 w 79"/>
              <a:gd name="T67" fmla="*/ 52 h 78"/>
              <a:gd name="T68" fmla="*/ 38 w 79"/>
              <a:gd name="T69" fmla="*/ 55 h 78"/>
              <a:gd name="T70" fmla="*/ 44 w 79"/>
              <a:gd name="T71" fmla="*/ 59 h 78"/>
              <a:gd name="T72" fmla="*/ 46 w 79"/>
              <a:gd name="T73" fmla="*/ 59 h 78"/>
              <a:gd name="T74" fmla="*/ 43 w 79"/>
              <a:gd name="T75" fmla="*/ 55 h 78"/>
              <a:gd name="T76" fmla="*/ 40 w 79"/>
              <a:gd name="T77" fmla="*/ 53 h 78"/>
              <a:gd name="T78" fmla="*/ 40 w 79"/>
              <a:gd name="T79" fmla="*/ 49 h 78"/>
              <a:gd name="T80" fmla="*/ 35 w 79"/>
              <a:gd name="T81" fmla="*/ 51 h 78"/>
              <a:gd name="T82" fmla="*/ 34 w 79"/>
              <a:gd name="T83" fmla="*/ 43 h 78"/>
              <a:gd name="T84" fmla="*/ 38 w 79"/>
              <a:gd name="T85" fmla="*/ 42 h 78"/>
              <a:gd name="T86" fmla="*/ 40 w 79"/>
              <a:gd name="T87" fmla="*/ 41 h 78"/>
              <a:gd name="T88" fmla="*/ 44 w 79"/>
              <a:gd name="T89" fmla="*/ 43 h 78"/>
              <a:gd name="T90" fmla="*/ 45 w 79"/>
              <a:gd name="T91" fmla="*/ 42 h 78"/>
              <a:gd name="T92" fmla="*/ 48 w 79"/>
              <a:gd name="T93" fmla="*/ 37 h 78"/>
              <a:gd name="T94" fmla="*/ 48 w 79"/>
              <a:gd name="T95" fmla="*/ 35 h 78"/>
              <a:gd name="T96" fmla="*/ 52 w 79"/>
              <a:gd name="T97" fmla="*/ 32 h 78"/>
              <a:gd name="T98" fmla="*/ 54 w 79"/>
              <a:gd name="T99" fmla="*/ 29 h 78"/>
              <a:gd name="T100" fmla="*/ 56 w 79"/>
              <a:gd name="T101" fmla="*/ 27 h 78"/>
              <a:gd name="T102" fmla="*/ 52 w 79"/>
              <a:gd name="T103" fmla="*/ 28 h 78"/>
              <a:gd name="T104" fmla="*/ 61 w 79"/>
              <a:gd name="T105" fmla="*/ 61 h 78"/>
              <a:gd name="T106" fmla="*/ 56 w 79"/>
              <a:gd name="T107" fmla="*/ 59 h 78"/>
              <a:gd name="T108" fmla="*/ 51 w 79"/>
              <a:gd name="T109" fmla="*/ 59 h 78"/>
              <a:gd name="T110" fmla="*/ 48 w 79"/>
              <a:gd name="T111" fmla="*/ 58 h 78"/>
              <a:gd name="T112" fmla="*/ 47 w 79"/>
              <a:gd name="T113" fmla="*/ 63 h 78"/>
              <a:gd name="T114" fmla="*/ 46 w 79"/>
              <a:gd name="T115" fmla="*/ 68 h 78"/>
              <a:gd name="T116" fmla="*/ 63 w 79"/>
              <a:gd name="T117" fmla="*/ 62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9" h="78">
                <a:moveTo>
                  <a:pt x="79" y="39"/>
                </a:moveTo>
                <a:cubicBezTo>
                  <a:pt x="79" y="61"/>
                  <a:pt x="61" y="78"/>
                  <a:pt x="39" y="78"/>
                </a:cubicBezTo>
                <a:cubicBezTo>
                  <a:pt x="18" y="78"/>
                  <a:pt x="0" y="61"/>
                  <a:pt x="0" y="39"/>
                </a:cubicBezTo>
                <a:cubicBezTo>
                  <a:pt x="0" y="18"/>
                  <a:pt x="18" y="0"/>
                  <a:pt x="39" y="0"/>
                </a:cubicBezTo>
                <a:cubicBezTo>
                  <a:pt x="61" y="0"/>
                  <a:pt x="79" y="18"/>
                  <a:pt x="79" y="39"/>
                </a:cubicBezTo>
                <a:close/>
                <a:moveTo>
                  <a:pt x="52" y="28"/>
                </a:moveTo>
                <a:cubicBezTo>
                  <a:pt x="52" y="27"/>
                  <a:pt x="53" y="27"/>
                  <a:pt x="53" y="26"/>
                </a:cubicBezTo>
                <a:cubicBezTo>
                  <a:pt x="53" y="26"/>
                  <a:pt x="54" y="26"/>
                  <a:pt x="54" y="26"/>
                </a:cubicBezTo>
                <a:cubicBezTo>
                  <a:pt x="55" y="25"/>
                  <a:pt x="56" y="25"/>
                  <a:pt x="57" y="25"/>
                </a:cubicBezTo>
                <a:cubicBezTo>
                  <a:pt x="58" y="25"/>
                  <a:pt x="59" y="25"/>
                  <a:pt x="59" y="26"/>
                </a:cubicBezTo>
                <a:cubicBezTo>
                  <a:pt x="59" y="25"/>
                  <a:pt x="60" y="24"/>
                  <a:pt x="61" y="24"/>
                </a:cubicBezTo>
                <a:cubicBezTo>
                  <a:pt x="61" y="24"/>
                  <a:pt x="62" y="24"/>
                  <a:pt x="62" y="24"/>
                </a:cubicBezTo>
                <a:cubicBezTo>
                  <a:pt x="62" y="24"/>
                  <a:pt x="62" y="23"/>
                  <a:pt x="62" y="23"/>
                </a:cubicBezTo>
                <a:cubicBezTo>
                  <a:pt x="61" y="23"/>
                  <a:pt x="61" y="22"/>
                  <a:pt x="61" y="21"/>
                </a:cubicBezTo>
                <a:cubicBezTo>
                  <a:pt x="61" y="21"/>
                  <a:pt x="61" y="21"/>
                  <a:pt x="61" y="22"/>
                </a:cubicBezTo>
                <a:cubicBezTo>
                  <a:pt x="61" y="21"/>
                  <a:pt x="60" y="21"/>
                  <a:pt x="59" y="21"/>
                </a:cubicBezTo>
                <a:cubicBezTo>
                  <a:pt x="58" y="21"/>
                  <a:pt x="58" y="20"/>
                  <a:pt x="58" y="19"/>
                </a:cubicBezTo>
                <a:cubicBezTo>
                  <a:pt x="58" y="19"/>
                  <a:pt x="57" y="19"/>
                  <a:pt x="57" y="18"/>
                </a:cubicBezTo>
                <a:cubicBezTo>
                  <a:pt x="57" y="18"/>
                  <a:pt x="57" y="17"/>
                  <a:pt x="56" y="17"/>
                </a:cubicBezTo>
                <a:cubicBezTo>
                  <a:pt x="56" y="17"/>
                  <a:pt x="55" y="18"/>
                  <a:pt x="55" y="18"/>
                </a:cubicBezTo>
                <a:cubicBezTo>
                  <a:pt x="55" y="18"/>
                  <a:pt x="55" y="18"/>
                  <a:pt x="54" y="18"/>
                </a:cubicBezTo>
                <a:cubicBezTo>
                  <a:pt x="54" y="19"/>
                  <a:pt x="54" y="19"/>
                  <a:pt x="53" y="19"/>
                </a:cubicBezTo>
                <a:cubicBezTo>
                  <a:pt x="54" y="18"/>
                  <a:pt x="53" y="18"/>
                  <a:pt x="52" y="18"/>
                </a:cubicBezTo>
                <a:cubicBezTo>
                  <a:pt x="53" y="18"/>
                  <a:pt x="53" y="17"/>
                  <a:pt x="52" y="17"/>
                </a:cubicBezTo>
                <a:cubicBezTo>
                  <a:pt x="53" y="17"/>
                  <a:pt x="53" y="17"/>
                  <a:pt x="53" y="17"/>
                </a:cubicBezTo>
                <a:cubicBezTo>
                  <a:pt x="53" y="16"/>
                  <a:pt x="51" y="16"/>
                  <a:pt x="51" y="15"/>
                </a:cubicBezTo>
                <a:cubicBezTo>
                  <a:pt x="50" y="15"/>
                  <a:pt x="48" y="15"/>
                  <a:pt x="47" y="15"/>
                </a:cubicBezTo>
                <a:cubicBezTo>
                  <a:pt x="47" y="15"/>
                  <a:pt x="47" y="16"/>
                  <a:pt x="47" y="17"/>
                </a:cubicBezTo>
                <a:cubicBezTo>
                  <a:pt x="47" y="17"/>
                  <a:pt x="47" y="18"/>
                  <a:pt x="47" y="18"/>
                </a:cubicBezTo>
                <a:cubicBezTo>
                  <a:pt x="47" y="19"/>
                  <a:pt x="48" y="19"/>
                  <a:pt x="48" y="20"/>
                </a:cubicBezTo>
                <a:cubicBezTo>
                  <a:pt x="48" y="21"/>
                  <a:pt x="47" y="21"/>
                  <a:pt x="46" y="21"/>
                </a:cubicBezTo>
                <a:cubicBezTo>
                  <a:pt x="46" y="22"/>
                  <a:pt x="46" y="23"/>
                  <a:pt x="47" y="23"/>
                </a:cubicBezTo>
                <a:cubicBezTo>
                  <a:pt x="47" y="24"/>
                  <a:pt x="46" y="24"/>
                  <a:pt x="46" y="24"/>
                </a:cubicBezTo>
                <a:cubicBezTo>
                  <a:pt x="45" y="25"/>
                  <a:pt x="44" y="23"/>
                  <a:pt x="44" y="23"/>
                </a:cubicBezTo>
                <a:cubicBezTo>
                  <a:pt x="44" y="22"/>
                  <a:pt x="44" y="21"/>
                  <a:pt x="43" y="21"/>
                </a:cubicBezTo>
                <a:cubicBezTo>
                  <a:pt x="43" y="21"/>
                  <a:pt x="42" y="21"/>
                  <a:pt x="42" y="21"/>
                </a:cubicBezTo>
                <a:cubicBezTo>
                  <a:pt x="42" y="20"/>
                  <a:pt x="41" y="20"/>
                  <a:pt x="40" y="20"/>
                </a:cubicBezTo>
                <a:cubicBezTo>
                  <a:pt x="39" y="19"/>
                  <a:pt x="38" y="19"/>
                  <a:pt x="37" y="20"/>
                </a:cubicBezTo>
                <a:cubicBezTo>
                  <a:pt x="37" y="19"/>
                  <a:pt x="37" y="18"/>
                  <a:pt x="36" y="18"/>
                </a:cubicBezTo>
                <a:cubicBezTo>
                  <a:pt x="36" y="18"/>
                  <a:pt x="36" y="17"/>
                  <a:pt x="36" y="17"/>
                </a:cubicBezTo>
                <a:cubicBezTo>
                  <a:pt x="36" y="16"/>
                  <a:pt x="36" y="16"/>
                  <a:pt x="37" y="15"/>
                </a:cubicBezTo>
                <a:cubicBezTo>
                  <a:pt x="37" y="15"/>
                  <a:pt x="38" y="14"/>
                  <a:pt x="38" y="14"/>
                </a:cubicBezTo>
                <a:cubicBezTo>
                  <a:pt x="38" y="14"/>
                  <a:pt x="39" y="14"/>
                  <a:pt x="40" y="13"/>
                </a:cubicBezTo>
                <a:cubicBezTo>
                  <a:pt x="41" y="13"/>
                  <a:pt x="41" y="12"/>
                  <a:pt x="41" y="12"/>
                </a:cubicBezTo>
                <a:cubicBezTo>
                  <a:pt x="42" y="11"/>
                  <a:pt x="43" y="12"/>
                  <a:pt x="43" y="12"/>
                </a:cubicBezTo>
                <a:cubicBezTo>
                  <a:pt x="45" y="12"/>
                  <a:pt x="44" y="11"/>
                  <a:pt x="44" y="10"/>
                </a:cubicBezTo>
                <a:cubicBezTo>
                  <a:pt x="45" y="10"/>
                  <a:pt x="44" y="9"/>
                  <a:pt x="44" y="9"/>
                </a:cubicBezTo>
                <a:cubicBezTo>
                  <a:pt x="43" y="9"/>
                  <a:pt x="41" y="9"/>
                  <a:pt x="42" y="10"/>
                </a:cubicBezTo>
                <a:cubicBezTo>
                  <a:pt x="42" y="10"/>
                  <a:pt x="41" y="12"/>
                  <a:pt x="40" y="11"/>
                </a:cubicBezTo>
                <a:cubicBezTo>
                  <a:pt x="40" y="11"/>
                  <a:pt x="40" y="9"/>
                  <a:pt x="39" y="9"/>
                </a:cubicBezTo>
                <a:cubicBezTo>
                  <a:pt x="39" y="9"/>
                  <a:pt x="39" y="10"/>
                  <a:pt x="39" y="10"/>
                </a:cubicBezTo>
                <a:cubicBezTo>
                  <a:pt x="39" y="10"/>
                  <a:pt x="37" y="9"/>
                  <a:pt x="37" y="9"/>
                </a:cubicBezTo>
                <a:cubicBezTo>
                  <a:pt x="38" y="9"/>
                  <a:pt x="37" y="8"/>
                  <a:pt x="36" y="8"/>
                </a:cubicBezTo>
                <a:cubicBezTo>
                  <a:pt x="36" y="7"/>
                  <a:pt x="35" y="7"/>
                  <a:pt x="34" y="8"/>
                </a:cubicBezTo>
                <a:cubicBezTo>
                  <a:pt x="33" y="9"/>
                  <a:pt x="35" y="9"/>
                  <a:pt x="36" y="9"/>
                </a:cubicBezTo>
                <a:cubicBezTo>
                  <a:pt x="36" y="9"/>
                  <a:pt x="37" y="10"/>
                  <a:pt x="36" y="10"/>
                </a:cubicBezTo>
                <a:cubicBezTo>
                  <a:pt x="36" y="10"/>
                  <a:pt x="35" y="10"/>
                  <a:pt x="35" y="11"/>
                </a:cubicBezTo>
                <a:cubicBezTo>
                  <a:pt x="35" y="11"/>
                  <a:pt x="35" y="12"/>
                  <a:pt x="35" y="12"/>
                </a:cubicBezTo>
                <a:cubicBezTo>
                  <a:pt x="34" y="12"/>
                  <a:pt x="34" y="11"/>
                  <a:pt x="34" y="10"/>
                </a:cubicBezTo>
                <a:cubicBezTo>
                  <a:pt x="35" y="11"/>
                  <a:pt x="32" y="11"/>
                  <a:pt x="32" y="11"/>
                </a:cubicBezTo>
                <a:cubicBezTo>
                  <a:pt x="32" y="11"/>
                  <a:pt x="30" y="11"/>
                  <a:pt x="30" y="10"/>
                </a:cubicBezTo>
                <a:cubicBezTo>
                  <a:pt x="30" y="10"/>
                  <a:pt x="30" y="9"/>
                  <a:pt x="30" y="9"/>
                </a:cubicBezTo>
                <a:cubicBezTo>
                  <a:pt x="29" y="9"/>
                  <a:pt x="29" y="8"/>
                  <a:pt x="29" y="8"/>
                </a:cubicBezTo>
                <a:cubicBezTo>
                  <a:pt x="27" y="9"/>
                  <a:pt x="26" y="9"/>
                  <a:pt x="24" y="10"/>
                </a:cubicBezTo>
                <a:cubicBezTo>
                  <a:pt x="24" y="10"/>
                  <a:pt x="24" y="10"/>
                  <a:pt x="25" y="10"/>
                </a:cubicBezTo>
                <a:cubicBezTo>
                  <a:pt x="25" y="10"/>
                  <a:pt x="25" y="10"/>
                  <a:pt x="26" y="10"/>
                </a:cubicBezTo>
                <a:cubicBezTo>
                  <a:pt x="26" y="9"/>
                  <a:pt x="27" y="9"/>
                  <a:pt x="28" y="9"/>
                </a:cubicBezTo>
                <a:cubicBezTo>
                  <a:pt x="28" y="9"/>
                  <a:pt x="28" y="9"/>
                  <a:pt x="28" y="9"/>
                </a:cubicBezTo>
                <a:cubicBezTo>
                  <a:pt x="29" y="9"/>
                  <a:pt x="29" y="10"/>
                  <a:pt x="29" y="10"/>
                </a:cubicBezTo>
                <a:cubicBezTo>
                  <a:pt x="29" y="10"/>
                  <a:pt x="28" y="10"/>
                  <a:pt x="28" y="10"/>
                </a:cubicBezTo>
                <a:cubicBezTo>
                  <a:pt x="27" y="10"/>
                  <a:pt x="27" y="10"/>
                  <a:pt x="27" y="11"/>
                </a:cubicBezTo>
                <a:cubicBezTo>
                  <a:pt x="27" y="11"/>
                  <a:pt x="27" y="12"/>
                  <a:pt x="27" y="12"/>
                </a:cubicBezTo>
                <a:cubicBezTo>
                  <a:pt x="26" y="11"/>
                  <a:pt x="26" y="11"/>
                  <a:pt x="25" y="10"/>
                </a:cubicBezTo>
                <a:cubicBezTo>
                  <a:pt x="24" y="10"/>
                  <a:pt x="24" y="10"/>
                  <a:pt x="24" y="11"/>
                </a:cubicBezTo>
                <a:cubicBezTo>
                  <a:pt x="19" y="13"/>
                  <a:pt x="15" y="17"/>
                  <a:pt x="12" y="22"/>
                </a:cubicBezTo>
                <a:cubicBezTo>
                  <a:pt x="12" y="22"/>
                  <a:pt x="12" y="22"/>
                  <a:pt x="12" y="22"/>
                </a:cubicBezTo>
                <a:cubicBezTo>
                  <a:pt x="13" y="22"/>
                  <a:pt x="12" y="24"/>
                  <a:pt x="13" y="23"/>
                </a:cubicBezTo>
                <a:cubicBezTo>
                  <a:pt x="13" y="23"/>
                  <a:pt x="14" y="24"/>
                  <a:pt x="13" y="24"/>
                </a:cubicBezTo>
                <a:cubicBezTo>
                  <a:pt x="13" y="24"/>
                  <a:pt x="15" y="25"/>
                  <a:pt x="16" y="25"/>
                </a:cubicBezTo>
                <a:cubicBezTo>
                  <a:pt x="16" y="26"/>
                  <a:pt x="16" y="26"/>
                  <a:pt x="17" y="27"/>
                </a:cubicBezTo>
                <a:cubicBezTo>
                  <a:pt x="17" y="27"/>
                  <a:pt x="16" y="27"/>
                  <a:pt x="16" y="27"/>
                </a:cubicBezTo>
                <a:cubicBezTo>
                  <a:pt x="16" y="27"/>
                  <a:pt x="15" y="27"/>
                  <a:pt x="15" y="27"/>
                </a:cubicBezTo>
                <a:cubicBezTo>
                  <a:pt x="15" y="27"/>
                  <a:pt x="15" y="28"/>
                  <a:pt x="16" y="28"/>
                </a:cubicBezTo>
                <a:cubicBezTo>
                  <a:pt x="15" y="28"/>
                  <a:pt x="15" y="32"/>
                  <a:pt x="15" y="32"/>
                </a:cubicBezTo>
                <a:cubicBezTo>
                  <a:pt x="15" y="32"/>
                  <a:pt x="15" y="32"/>
                  <a:pt x="15" y="32"/>
                </a:cubicBezTo>
                <a:cubicBezTo>
                  <a:pt x="15" y="33"/>
                  <a:pt x="16" y="35"/>
                  <a:pt x="17" y="35"/>
                </a:cubicBezTo>
                <a:cubicBezTo>
                  <a:pt x="16" y="35"/>
                  <a:pt x="18" y="38"/>
                  <a:pt x="18" y="38"/>
                </a:cubicBezTo>
                <a:cubicBezTo>
                  <a:pt x="19" y="38"/>
                  <a:pt x="19" y="38"/>
                  <a:pt x="20" y="39"/>
                </a:cubicBezTo>
                <a:cubicBezTo>
                  <a:pt x="20" y="40"/>
                  <a:pt x="20" y="41"/>
                  <a:pt x="21" y="42"/>
                </a:cubicBezTo>
                <a:cubicBezTo>
                  <a:pt x="21" y="42"/>
                  <a:pt x="22" y="43"/>
                  <a:pt x="22" y="44"/>
                </a:cubicBezTo>
                <a:cubicBezTo>
                  <a:pt x="22" y="44"/>
                  <a:pt x="22" y="44"/>
                  <a:pt x="22" y="44"/>
                </a:cubicBezTo>
                <a:cubicBezTo>
                  <a:pt x="22" y="45"/>
                  <a:pt x="23" y="45"/>
                  <a:pt x="24" y="45"/>
                </a:cubicBezTo>
                <a:cubicBezTo>
                  <a:pt x="24" y="46"/>
                  <a:pt x="24" y="47"/>
                  <a:pt x="24" y="46"/>
                </a:cubicBezTo>
                <a:cubicBezTo>
                  <a:pt x="24" y="45"/>
                  <a:pt x="24" y="44"/>
                  <a:pt x="23" y="43"/>
                </a:cubicBezTo>
                <a:cubicBezTo>
                  <a:pt x="23" y="43"/>
                  <a:pt x="22" y="42"/>
                  <a:pt x="22" y="42"/>
                </a:cubicBezTo>
                <a:cubicBezTo>
                  <a:pt x="22" y="41"/>
                  <a:pt x="22" y="41"/>
                  <a:pt x="22" y="40"/>
                </a:cubicBezTo>
                <a:cubicBezTo>
                  <a:pt x="22" y="40"/>
                  <a:pt x="23" y="41"/>
                  <a:pt x="23" y="41"/>
                </a:cubicBezTo>
                <a:cubicBezTo>
                  <a:pt x="22" y="42"/>
                  <a:pt x="24" y="44"/>
                  <a:pt x="25" y="44"/>
                </a:cubicBezTo>
                <a:cubicBezTo>
                  <a:pt x="25" y="44"/>
                  <a:pt x="26" y="46"/>
                  <a:pt x="26" y="46"/>
                </a:cubicBezTo>
                <a:cubicBezTo>
                  <a:pt x="26" y="46"/>
                  <a:pt x="27" y="47"/>
                  <a:pt x="28" y="47"/>
                </a:cubicBezTo>
                <a:cubicBezTo>
                  <a:pt x="28" y="48"/>
                  <a:pt x="28" y="49"/>
                  <a:pt x="28" y="50"/>
                </a:cubicBezTo>
                <a:cubicBezTo>
                  <a:pt x="29" y="51"/>
                  <a:pt x="30" y="52"/>
                  <a:pt x="31" y="52"/>
                </a:cubicBezTo>
                <a:cubicBezTo>
                  <a:pt x="32" y="52"/>
                  <a:pt x="32" y="53"/>
                  <a:pt x="33" y="53"/>
                </a:cubicBezTo>
                <a:cubicBezTo>
                  <a:pt x="34" y="54"/>
                  <a:pt x="34" y="53"/>
                  <a:pt x="35" y="53"/>
                </a:cubicBezTo>
                <a:cubicBezTo>
                  <a:pt x="36" y="53"/>
                  <a:pt x="37" y="54"/>
                  <a:pt x="38" y="55"/>
                </a:cubicBezTo>
                <a:cubicBezTo>
                  <a:pt x="38" y="55"/>
                  <a:pt x="40" y="56"/>
                  <a:pt x="41" y="55"/>
                </a:cubicBezTo>
                <a:cubicBezTo>
                  <a:pt x="40" y="56"/>
                  <a:pt x="42" y="58"/>
                  <a:pt x="42" y="58"/>
                </a:cubicBezTo>
                <a:cubicBezTo>
                  <a:pt x="42" y="58"/>
                  <a:pt x="43" y="59"/>
                  <a:pt x="44" y="59"/>
                </a:cubicBezTo>
                <a:cubicBezTo>
                  <a:pt x="44" y="59"/>
                  <a:pt x="44" y="59"/>
                  <a:pt x="44" y="59"/>
                </a:cubicBezTo>
                <a:cubicBezTo>
                  <a:pt x="44" y="59"/>
                  <a:pt x="45" y="60"/>
                  <a:pt x="45" y="60"/>
                </a:cubicBezTo>
                <a:cubicBezTo>
                  <a:pt x="46" y="60"/>
                  <a:pt x="46" y="59"/>
                  <a:pt x="46" y="59"/>
                </a:cubicBezTo>
                <a:cubicBezTo>
                  <a:pt x="45" y="59"/>
                  <a:pt x="44" y="59"/>
                  <a:pt x="43" y="58"/>
                </a:cubicBezTo>
                <a:cubicBezTo>
                  <a:pt x="43" y="58"/>
                  <a:pt x="42" y="56"/>
                  <a:pt x="43" y="56"/>
                </a:cubicBezTo>
                <a:cubicBezTo>
                  <a:pt x="44" y="56"/>
                  <a:pt x="43" y="55"/>
                  <a:pt x="43" y="55"/>
                </a:cubicBezTo>
                <a:cubicBezTo>
                  <a:pt x="43" y="54"/>
                  <a:pt x="43" y="53"/>
                  <a:pt x="42" y="53"/>
                </a:cubicBezTo>
                <a:cubicBezTo>
                  <a:pt x="42" y="53"/>
                  <a:pt x="41" y="53"/>
                  <a:pt x="41" y="53"/>
                </a:cubicBezTo>
                <a:cubicBezTo>
                  <a:pt x="41" y="53"/>
                  <a:pt x="40" y="53"/>
                  <a:pt x="40" y="53"/>
                </a:cubicBezTo>
                <a:cubicBezTo>
                  <a:pt x="40" y="53"/>
                  <a:pt x="40" y="53"/>
                  <a:pt x="40" y="53"/>
                </a:cubicBezTo>
                <a:cubicBezTo>
                  <a:pt x="40" y="53"/>
                  <a:pt x="40" y="52"/>
                  <a:pt x="40" y="51"/>
                </a:cubicBezTo>
                <a:cubicBezTo>
                  <a:pt x="40" y="50"/>
                  <a:pt x="42" y="49"/>
                  <a:pt x="40" y="49"/>
                </a:cubicBezTo>
                <a:cubicBezTo>
                  <a:pt x="39" y="49"/>
                  <a:pt x="39" y="49"/>
                  <a:pt x="38" y="50"/>
                </a:cubicBezTo>
                <a:cubicBezTo>
                  <a:pt x="38" y="50"/>
                  <a:pt x="38" y="51"/>
                  <a:pt x="37" y="51"/>
                </a:cubicBezTo>
                <a:cubicBezTo>
                  <a:pt x="37" y="51"/>
                  <a:pt x="35" y="51"/>
                  <a:pt x="35" y="51"/>
                </a:cubicBezTo>
                <a:cubicBezTo>
                  <a:pt x="34" y="51"/>
                  <a:pt x="33" y="49"/>
                  <a:pt x="33" y="48"/>
                </a:cubicBezTo>
                <a:cubicBezTo>
                  <a:pt x="33" y="46"/>
                  <a:pt x="34" y="45"/>
                  <a:pt x="33" y="44"/>
                </a:cubicBezTo>
                <a:cubicBezTo>
                  <a:pt x="34" y="44"/>
                  <a:pt x="34" y="43"/>
                  <a:pt x="34" y="43"/>
                </a:cubicBezTo>
                <a:cubicBezTo>
                  <a:pt x="35" y="43"/>
                  <a:pt x="35" y="43"/>
                  <a:pt x="35" y="42"/>
                </a:cubicBezTo>
                <a:cubicBezTo>
                  <a:pt x="35" y="42"/>
                  <a:pt x="35" y="42"/>
                  <a:pt x="35" y="42"/>
                </a:cubicBezTo>
                <a:cubicBezTo>
                  <a:pt x="36" y="42"/>
                  <a:pt x="37" y="42"/>
                  <a:pt x="38" y="42"/>
                </a:cubicBezTo>
                <a:cubicBezTo>
                  <a:pt x="38" y="42"/>
                  <a:pt x="39" y="42"/>
                  <a:pt x="39" y="42"/>
                </a:cubicBezTo>
                <a:cubicBezTo>
                  <a:pt x="39" y="42"/>
                  <a:pt x="38" y="41"/>
                  <a:pt x="39" y="41"/>
                </a:cubicBezTo>
                <a:cubicBezTo>
                  <a:pt x="39" y="42"/>
                  <a:pt x="39" y="42"/>
                  <a:pt x="40" y="41"/>
                </a:cubicBezTo>
                <a:cubicBezTo>
                  <a:pt x="40" y="42"/>
                  <a:pt x="41" y="41"/>
                  <a:pt x="42" y="42"/>
                </a:cubicBezTo>
                <a:cubicBezTo>
                  <a:pt x="42" y="42"/>
                  <a:pt x="42" y="43"/>
                  <a:pt x="43" y="42"/>
                </a:cubicBezTo>
                <a:cubicBezTo>
                  <a:pt x="44" y="42"/>
                  <a:pt x="44" y="42"/>
                  <a:pt x="44" y="43"/>
                </a:cubicBezTo>
                <a:cubicBezTo>
                  <a:pt x="44" y="44"/>
                  <a:pt x="44" y="45"/>
                  <a:pt x="45" y="45"/>
                </a:cubicBezTo>
                <a:cubicBezTo>
                  <a:pt x="46" y="46"/>
                  <a:pt x="46" y="44"/>
                  <a:pt x="45" y="44"/>
                </a:cubicBezTo>
                <a:cubicBezTo>
                  <a:pt x="45" y="44"/>
                  <a:pt x="45" y="42"/>
                  <a:pt x="45" y="42"/>
                </a:cubicBezTo>
                <a:cubicBezTo>
                  <a:pt x="44" y="42"/>
                  <a:pt x="44" y="40"/>
                  <a:pt x="45" y="39"/>
                </a:cubicBezTo>
                <a:cubicBezTo>
                  <a:pt x="45" y="39"/>
                  <a:pt x="47" y="39"/>
                  <a:pt x="47" y="38"/>
                </a:cubicBezTo>
                <a:cubicBezTo>
                  <a:pt x="48" y="38"/>
                  <a:pt x="48" y="37"/>
                  <a:pt x="48" y="37"/>
                </a:cubicBezTo>
                <a:cubicBezTo>
                  <a:pt x="48" y="37"/>
                  <a:pt x="48" y="36"/>
                  <a:pt x="48" y="36"/>
                </a:cubicBezTo>
                <a:cubicBezTo>
                  <a:pt x="48" y="36"/>
                  <a:pt x="48" y="36"/>
                  <a:pt x="48" y="36"/>
                </a:cubicBezTo>
                <a:cubicBezTo>
                  <a:pt x="48" y="35"/>
                  <a:pt x="48" y="35"/>
                  <a:pt x="48" y="35"/>
                </a:cubicBezTo>
                <a:cubicBezTo>
                  <a:pt x="48" y="35"/>
                  <a:pt x="48" y="34"/>
                  <a:pt x="48" y="34"/>
                </a:cubicBezTo>
                <a:cubicBezTo>
                  <a:pt x="49" y="35"/>
                  <a:pt x="50" y="34"/>
                  <a:pt x="50" y="33"/>
                </a:cubicBezTo>
                <a:cubicBezTo>
                  <a:pt x="50" y="32"/>
                  <a:pt x="51" y="33"/>
                  <a:pt x="52" y="32"/>
                </a:cubicBezTo>
                <a:cubicBezTo>
                  <a:pt x="52" y="32"/>
                  <a:pt x="52" y="31"/>
                  <a:pt x="52" y="31"/>
                </a:cubicBezTo>
                <a:cubicBezTo>
                  <a:pt x="53" y="30"/>
                  <a:pt x="53" y="30"/>
                  <a:pt x="54" y="30"/>
                </a:cubicBezTo>
                <a:cubicBezTo>
                  <a:pt x="54" y="30"/>
                  <a:pt x="55" y="29"/>
                  <a:pt x="54" y="29"/>
                </a:cubicBezTo>
                <a:cubicBezTo>
                  <a:pt x="55" y="29"/>
                  <a:pt x="57" y="28"/>
                  <a:pt x="56" y="28"/>
                </a:cubicBezTo>
                <a:cubicBezTo>
                  <a:pt x="56" y="27"/>
                  <a:pt x="55" y="27"/>
                  <a:pt x="55" y="27"/>
                </a:cubicBezTo>
                <a:cubicBezTo>
                  <a:pt x="55" y="27"/>
                  <a:pt x="56" y="27"/>
                  <a:pt x="56" y="27"/>
                </a:cubicBezTo>
                <a:cubicBezTo>
                  <a:pt x="57" y="26"/>
                  <a:pt x="56" y="26"/>
                  <a:pt x="56" y="26"/>
                </a:cubicBezTo>
                <a:cubicBezTo>
                  <a:pt x="55" y="26"/>
                  <a:pt x="54" y="26"/>
                  <a:pt x="53" y="27"/>
                </a:cubicBezTo>
                <a:cubicBezTo>
                  <a:pt x="53" y="27"/>
                  <a:pt x="53" y="27"/>
                  <a:pt x="52" y="28"/>
                </a:cubicBezTo>
                <a:close/>
                <a:moveTo>
                  <a:pt x="63" y="62"/>
                </a:moveTo>
                <a:cubicBezTo>
                  <a:pt x="63" y="61"/>
                  <a:pt x="62" y="62"/>
                  <a:pt x="62" y="61"/>
                </a:cubicBezTo>
                <a:cubicBezTo>
                  <a:pt x="61" y="61"/>
                  <a:pt x="61" y="61"/>
                  <a:pt x="61" y="61"/>
                </a:cubicBezTo>
                <a:cubicBezTo>
                  <a:pt x="61" y="60"/>
                  <a:pt x="59" y="60"/>
                  <a:pt x="59" y="59"/>
                </a:cubicBezTo>
                <a:cubicBezTo>
                  <a:pt x="58" y="59"/>
                  <a:pt x="58" y="58"/>
                  <a:pt x="57" y="58"/>
                </a:cubicBezTo>
                <a:cubicBezTo>
                  <a:pt x="57" y="58"/>
                  <a:pt x="56" y="59"/>
                  <a:pt x="56" y="59"/>
                </a:cubicBezTo>
                <a:cubicBezTo>
                  <a:pt x="55" y="58"/>
                  <a:pt x="55" y="58"/>
                  <a:pt x="54" y="58"/>
                </a:cubicBezTo>
                <a:cubicBezTo>
                  <a:pt x="53" y="57"/>
                  <a:pt x="53" y="56"/>
                  <a:pt x="52" y="57"/>
                </a:cubicBezTo>
                <a:cubicBezTo>
                  <a:pt x="51" y="58"/>
                  <a:pt x="52" y="58"/>
                  <a:pt x="51" y="59"/>
                </a:cubicBezTo>
                <a:cubicBezTo>
                  <a:pt x="51" y="58"/>
                  <a:pt x="52" y="58"/>
                  <a:pt x="51" y="57"/>
                </a:cubicBezTo>
                <a:cubicBezTo>
                  <a:pt x="51" y="56"/>
                  <a:pt x="50" y="57"/>
                  <a:pt x="49" y="58"/>
                </a:cubicBezTo>
                <a:cubicBezTo>
                  <a:pt x="49" y="58"/>
                  <a:pt x="49" y="58"/>
                  <a:pt x="48" y="58"/>
                </a:cubicBezTo>
                <a:cubicBezTo>
                  <a:pt x="48" y="59"/>
                  <a:pt x="48" y="59"/>
                  <a:pt x="48" y="60"/>
                </a:cubicBezTo>
                <a:cubicBezTo>
                  <a:pt x="48" y="59"/>
                  <a:pt x="47" y="59"/>
                  <a:pt x="47" y="59"/>
                </a:cubicBezTo>
                <a:cubicBezTo>
                  <a:pt x="47" y="60"/>
                  <a:pt x="47" y="61"/>
                  <a:pt x="47" y="63"/>
                </a:cubicBezTo>
                <a:cubicBezTo>
                  <a:pt x="47" y="63"/>
                  <a:pt x="47" y="65"/>
                  <a:pt x="47" y="65"/>
                </a:cubicBezTo>
                <a:cubicBezTo>
                  <a:pt x="46" y="66"/>
                  <a:pt x="45" y="66"/>
                  <a:pt x="45" y="67"/>
                </a:cubicBezTo>
                <a:cubicBezTo>
                  <a:pt x="45" y="68"/>
                  <a:pt x="45" y="68"/>
                  <a:pt x="46" y="68"/>
                </a:cubicBezTo>
                <a:cubicBezTo>
                  <a:pt x="46" y="69"/>
                  <a:pt x="45" y="70"/>
                  <a:pt x="45" y="71"/>
                </a:cubicBezTo>
                <a:cubicBezTo>
                  <a:pt x="45" y="71"/>
                  <a:pt x="45" y="71"/>
                  <a:pt x="45" y="71"/>
                </a:cubicBezTo>
                <a:cubicBezTo>
                  <a:pt x="52" y="70"/>
                  <a:pt x="58" y="67"/>
                  <a:pt x="63" y="62"/>
                </a:cubicBezTo>
                <a:close/>
              </a:path>
            </a:pathLst>
          </a:custGeom>
          <a:solidFill>
            <a:srgbClr val="EA504C"/>
          </a:solidFill>
          <a:ln>
            <a:noFill/>
          </a:ln>
          <a:extLst/>
        </p:spPr>
        <p:txBody>
          <a:bodyPr vert="horz" wrap="square" lIns="91440" tIns="45720" rIns="91440" bIns="45720" numCol="1" anchor="t" anchorCtr="0" compatLnSpc="1">
            <a:prstTxWarp prst="textNoShape">
              <a:avLst/>
            </a:prstTxWarp>
          </a:bodyPr>
          <a:lstStyle/>
          <a:p>
            <a:endParaRPr lang="en-IN" dirty="0"/>
          </a:p>
        </p:txBody>
      </p:sp>
      <p:sp>
        <p:nvSpPr>
          <p:cNvPr id="293" name="Freeform 231"/>
          <p:cNvSpPr>
            <a:spLocks noEditPoints="1"/>
          </p:cNvSpPr>
          <p:nvPr/>
        </p:nvSpPr>
        <p:spPr bwMode="auto">
          <a:xfrm>
            <a:off x="9766541" y="5488737"/>
            <a:ext cx="201613" cy="204788"/>
          </a:xfrm>
          <a:custGeom>
            <a:avLst/>
            <a:gdLst>
              <a:gd name="T0" fmla="*/ 51 w 71"/>
              <a:gd name="T1" fmla="*/ 51 h 72"/>
              <a:gd name="T2" fmla="*/ 49 w 71"/>
              <a:gd name="T3" fmla="*/ 52 h 72"/>
              <a:gd name="T4" fmla="*/ 41 w 71"/>
              <a:gd name="T5" fmla="*/ 52 h 72"/>
              <a:gd name="T6" fmla="*/ 39 w 71"/>
              <a:gd name="T7" fmla="*/ 51 h 72"/>
              <a:gd name="T8" fmla="*/ 39 w 71"/>
              <a:gd name="T9" fmla="*/ 25 h 72"/>
              <a:gd name="T10" fmla="*/ 26 w 71"/>
              <a:gd name="T11" fmla="*/ 11 h 72"/>
              <a:gd name="T12" fmla="*/ 12 w 71"/>
              <a:gd name="T13" fmla="*/ 11 h 72"/>
              <a:gd name="T14" fmla="*/ 12 w 71"/>
              <a:gd name="T15" fmla="*/ 70 h 72"/>
              <a:gd name="T16" fmla="*/ 10 w 71"/>
              <a:gd name="T17" fmla="*/ 72 h 72"/>
              <a:gd name="T18" fmla="*/ 2 w 71"/>
              <a:gd name="T19" fmla="*/ 72 h 72"/>
              <a:gd name="T20" fmla="*/ 0 w 71"/>
              <a:gd name="T21" fmla="*/ 70 h 72"/>
              <a:gd name="T22" fmla="*/ 0 w 71"/>
              <a:gd name="T23" fmla="*/ 2 h 72"/>
              <a:gd name="T24" fmla="*/ 2 w 71"/>
              <a:gd name="T25" fmla="*/ 0 h 72"/>
              <a:gd name="T26" fmla="*/ 26 w 71"/>
              <a:gd name="T27" fmla="*/ 0 h 72"/>
              <a:gd name="T28" fmla="*/ 51 w 71"/>
              <a:gd name="T29" fmla="*/ 25 h 72"/>
              <a:gd name="T30" fmla="*/ 51 w 71"/>
              <a:gd name="T31" fmla="*/ 51 h 72"/>
              <a:gd name="T32" fmla="*/ 71 w 71"/>
              <a:gd name="T33" fmla="*/ 47 h 72"/>
              <a:gd name="T34" fmla="*/ 45 w 71"/>
              <a:gd name="T35" fmla="*/ 72 h 72"/>
              <a:gd name="T36" fmla="*/ 21 w 71"/>
              <a:gd name="T37" fmla="*/ 72 h 72"/>
              <a:gd name="T38" fmla="*/ 20 w 71"/>
              <a:gd name="T39" fmla="*/ 70 h 72"/>
              <a:gd name="T40" fmla="*/ 20 w 71"/>
              <a:gd name="T41" fmla="*/ 21 h 72"/>
              <a:gd name="T42" fmla="*/ 21 w 71"/>
              <a:gd name="T43" fmla="*/ 20 h 72"/>
              <a:gd name="T44" fmla="*/ 30 w 71"/>
              <a:gd name="T45" fmla="*/ 20 h 72"/>
              <a:gd name="T46" fmla="*/ 31 w 71"/>
              <a:gd name="T47" fmla="*/ 21 h 72"/>
              <a:gd name="T48" fmla="*/ 31 w 71"/>
              <a:gd name="T49" fmla="*/ 60 h 72"/>
              <a:gd name="T50" fmla="*/ 45 w 71"/>
              <a:gd name="T51" fmla="*/ 60 h 72"/>
              <a:gd name="T52" fmla="*/ 59 w 71"/>
              <a:gd name="T53" fmla="*/ 47 h 72"/>
              <a:gd name="T54" fmla="*/ 59 w 71"/>
              <a:gd name="T55" fmla="*/ 2 h 72"/>
              <a:gd name="T56" fmla="*/ 61 w 71"/>
              <a:gd name="T57" fmla="*/ 0 h 72"/>
              <a:gd name="T58" fmla="*/ 69 w 71"/>
              <a:gd name="T59" fmla="*/ 0 h 72"/>
              <a:gd name="T60" fmla="*/ 71 w 71"/>
              <a:gd name="T61" fmla="*/ 2 h 72"/>
              <a:gd name="T62" fmla="*/ 71 w 71"/>
              <a:gd name="T63" fmla="*/ 47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1" h="72">
                <a:moveTo>
                  <a:pt x="51" y="51"/>
                </a:moveTo>
                <a:cubicBezTo>
                  <a:pt x="51" y="52"/>
                  <a:pt x="50" y="52"/>
                  <a:pt x="49" y="52"/>
                </a:cubicBezTo>
                <a:cubicBezTo>
                  <a:pt x="41" y="52"/>
                  <a:pt x="41" y="52"/>
                  <a:pt x="41" y="52"/>
                </a:cubicBezTo>
                <a:cubicBezTo>
                  <a:pt x="40" y="52"/>
                  <a:pt x="39" y="52"/>
                  <a:pt x="39" y="51"/>
                </a:cubicBezTo>
                <a:cubicBezTo>
                  <a:pt x="39" y="25"/>
                  <a:pt x="39" y="25"/>
                  <a:pt x="39" y="25"/>
                </a:cubicBezTo>
                <a:cubicBezTo>
                  <a:pt x="39" y="18"/>
                  <a:pt x="33" y="11"/>
                  <a:pt x="26" y="11"/>
                </a:cubicBezTo>
                <a:cubicBezTo>
                  <a:pt x="12" y="11"/>
                  <a:pt x="12" y="11"/>
                  <a:pt x="12" y="11"/>
                </a:cubicBezTo>
                <a:cubicBezTo>
                  <a:pt x="12" y="70"/>
                  <a:pt x="12" y="70"/>
                  <a:pt x="12" y="70"/>
                </a:cubicBezTo>
                <a:cubicBezTo>
                  <a:pt x="12" y="71"/>
                  <a:pt x="11" y="72"/>
                  <a:pt x="10" y="72"/>
                </a:cubicBezTo>
                <a:cubicBezTo>
                  <a:pt x="2" y="72"/>
                  <a:pt x="2" y="72"/>
                  <a:pt x="2" y="72"/>
                </a:cubicBezTo>
                <a:cubicBezTo>
                  <a:pt x="1" y="72"/>
                  <a:pt x="0" y="71"/>
                  <a:pt x="0" y="70"/>
                </a:cubicBezTo>
                <a:cubicBezTo>
                  <a:pt x="0" y="2"/>
                  <a:pt x="0" y="2"/>
                  <a:pt x="0" y="2"/>
                </a:cubicBezTo>
                <a:cubicBezTo>
                  <a:pt x="0" y="1"/>
                  <a:pt x="1" y="0"/>
                  <a:pt x="2" y="0"/>
                </a:cubicBezTo>
                <a:cubicBezTo>
                  <a:pt x="26" y="0"/>
                  <a:pt x="26" y="0"/>
                  <a:pt x="26" y="0"/>
                </a:cubicBezTo>
                <a:cubicBezTo>
                  <a:pt x="40" y="0"/>
                  <a:pt x="51" y="11"/>
                  <a:pt x="51" y="25"/>
                </a:cubicBezTo>
                <a:lnTo>
                  <a:pt x="51" y="51"/>
                </a:lnTo>
                <a:close/>
                <a:moveTo>
                  <a:pt x="71" y="47"/>
                </a:moveTo>
                <a:cubicBezTo>
                  <a:pt x="71" y="61"/>
                  <a:pt x="59" y="72"/>
                  <a:pt x="45" y="72"/>
                </a:cubicBezTo>
                <a:cubicBezTo>
                  <a:pt x="21" y="72"/>
                  <a:pt x="21" y="72"/>
                  <a:pt x="21" y="72"/>
                </a:cubicBezTo>
                <a:cubicBezTo>
                  <a:pt x="21" y="72"/>
                  <a:pt x="20" y="71"/>
                  <a:pt x="20" y="70"/>
                </a:cubicBezTo>
                <a:cubicBezTo>
                  <a:pt x="20" y="21"/>
                  <a:pt x="20" y="21"/>
                  <a:pt x="20" y="21"/>
                </a:cubicBezTo>
                <a:cubicBezTo>
                  <a:pt x="20" y="20"/>
                  <a:pt x="21" y="20"/>
                  <a:pt x="21" y="20"/>
                </a:cubicBezTo>
                <a:cubicBezTo>
                  <a:pt x="30" y="20"/>
                  <a:pt x="30" y="20"/>
                  <a:pt x="30" y="20"/>
                </a:cubicBezTo>
                <a:cubicBezTo>
                  <a:pt x="31" y="20"/>
                  <a:pt x="31" y="20"/>
                  <a:pt x="31" y="21"/>
                </a:cubicBezTo>
                <a:cubicBezTo>
                  <a:pt x="31" y="60"/>
                  <a:pt x="31" y="60"/>
                  <a:pt x="31" y="60"/>
                </a:cubicBezTo>
                <a:cubicBezTo>
                  <a:pt x="45" y="60"/>
                  <a:pt x="45" y="60"/>
                  <a:pt x="45" y="60"/>
                </a:cubicBezTo>
                <a:cubicBezTo>
                  <a:pt x="53" y="60"/>
                  <a:pt x="59" y="54"/>
                  <a:pt x="59" y="47"/>
                </a:cubicBezTo>
                <a:cubicBezTo>
                  <a:pt x="59" y="2"/>
                  <a:pt x="59" y="2"/>
                  <a:pt x="59" y="2"/>
                </a:cubicBezTo>
                <a:cubicBezTo>
                  <a:pt x="59" y="1"/>
                  <a:pt x="60" y="0"/>
                  <a:pt x="61" y="0"/>
                </a:cubicBezTo>
                <a:cubicBezTo>
                  <a:pt x="69" y="0"/>
                  <a:pt x="69" y="0"/>
                  <a:pt x="69" y="0"/>
                </a:cubicBezTo>
                <a:cubicBezTo>
                  <a:pt x="70" y="0"/>
                  <a:pt x="71" y="1"/>
                  <a:pt x="71" y="2"/>
                </a:cubicBezTo>
                <a:lnTo>
                  <a:pt x="71" y="47"/>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IN" dirty="0"/>
          </a:p>
        </p:txBody>
      </p:sp>
      <p:grpSp>
        <p:nvGrpSpPr>
          <p:cNvPr id="294" name="Group 107"/>
          <p:cNvGrpSpPr>
            <a:grpSpLocks noChangeAspect="1"/>
          </p:cNvGrpSpPr>
          <p:nvPr/>
        </p:nvGrpSpPr>
        <p:grpSpPr bwMode="auto">
          <a:xfrm>
            <a:off x="4926094" y="4310073"/>
            <a:ext cx="2340014" cy="2536830"/>
            <a:chOff x="3103" y="2715"/>
            <a:chExt cx="1474" cy="1598"/>
          </a:xfrm>
        </p:grpSpPr>
        <p:sp>
          <p:nvSpPr>
            <p:cNvPr id="295" name="Freeform 108"/>
            <p:cNvSpPr>
              <a:spLocks/>
            </p:cNvSpPr>
            <p:nvPr/>
          </p:nvSpPr>
          <p:spPr bwMode="auto">
            <a:xfrm>
              <a:off x="3371" y="2715"/>
              <a:ext cx="953" cy="1343"/>
            </a:xfrm>
            <a:custGeom>
              <a:avLst/>
              <a:gdLst>
                <a:gd name="T0" fmla="*/ 480 w 953"/>
                <a:gd name="T1" fmla="*/ 1343 h 1343"/>
                <a:gd name="T2" fmla="*/ 401 w 953"/>
                <a:gd name="T3" fmla="*/ 1338 h 1343"/>
                <a:gd name="T4" fmla="*/ 332 w 953"/>
                <a:gd name="T5" fmla="*/ 1324 h 1343"/>
                <a:gd name="T6" fmla="*/ 268 w 953"/>
                <a:gd name="T7" fmla="*/ 1296 h 1343"/>
                <a:gd name="T8" fmla="*/ 216 w 953"/>
                <a:gd name="T9" fmla="*/ 1262 h 1343"/>
                <a:gd name="T10" fmla="*/ 169 w 953"/>
                <a:gd name="T11" fmla="*/ 1220 h 1343"/>
                <a:gd name="T12" fmla="*/ 129 w 953"/>
                <a:gd name="T13" fmla="*/ 1169 h 1343"/>
                <a:gd name="T14" fmla="*/ 95 w 953"/>
                <a:gd name="T15" fmla="*/ 1115 h 1343"/>
                <a:gd name="T16" fmla="*/ 68 w 953"/>
                <a:gd name="T17" fmla="*/ 1055 h 1343"/>
                <a:gd name="T18" fmla="*/ 47 w 953"/>
                <a:gd name="T19" fmla="*/ 994 h 1343"/>
                <a:gd name="T20" fmla="*/ 15 w 953"/>
                <a:gd name="T21" fmla="*/ 865 h 1343"/>
                <a:gd name="T22" fmla="*/ 2 w 953"/>
                <a:gd name="T23" fmla="*/ 737 h 1343"/>
                <a:gd name="T24" fmla="*/ 0 w 953"/>
                <a:gd name="T25" fmla="*/ 621 h 1343"/>
                <a:gd name="T26" fmla="*/ 2 w 953"/>
                <a:gd name="T27" fmla="*/ 568 h 1343"/>
                <a:gd name="T28" fmla="*/ 13 w 953"/>
                <a:gd name="T29" fmla="*/ 481 h 1343"/>
                <a:gd name="T30" fmla="*/ 30 w 953"/>
                <a:gd name="T31" fmla="*/ 401 h 1343"/>
                <a:gd name="T32" fmla="*/ 57 w 953"/>
                <a:gd name="T33" fmla="*/ 329 h 1343"/>
                <a:gd name="T34" fmla="*/ 91 w 953"/>
                <a:gd name="T35" fmla="*/ 262 h 1343"/>
                <a:gd name="T36" fmla="*/ 129 w 953"/>
                <a:gd name="T37" fmla="*/ 203 h 1343"/>
                <a:gd name="T38" fmla="*/ 173 w 953"/>
                <a:gd name="T39" fmla="*/ 152 h 1343"/>
                <a:gd name="T40" fmla="*/ 220 w 953"/>
                <a:gd name="T41" fmla="*/ 108 h 1343"/>
                <a:gd name="T42" fmla="*/ 268 w 953"/>
                <a:gd name="T43" fmla="*/ 72 h 1343"/>
                <a:gd name="T44" fmla="*/ 321 w 953"/>
                <a:gd name="T45" fmla="*/ 42 h 1343"/>
                <a:gd name="T46" fmla="*/ 374 w 953"/>
                <a:gd name="T47" fmla="*/ 21 h 1343"/>
                <a:gd name="T48" fmla="*/ 425 w 953"/>
                <a:gd name="T49" fmla="*/ 6 h 1343"/>
                <a:gd name="T50" fmla="*/ 475 w 953"/>
                <a:gd name="T51" fmla="*/ 0 h 1343"/>
                <a:gd name="T52" fmla="*/ 526 w 953"/>
                <a:gd name="T53" fmla="*/ 2 h 1343"/>
                <a:gd name="T54" fmla="*/ 570 w 953"/>
                <a:gd name="T55" fmla="*/ 13 h 1343"/>
                <a:gd name="T56" fmla="*/ 613 w 953"/>
                <a:gd name="T57" fmla="*/ 32 h 1343"/>
                <a:gd name="T58" fmla="*/ 648 w 953"/>
                <a:gd name="T59" fmla="*/ 59 h 1343"/>
                <a:gd name="T60" fmla="*/ 665 w 953"/>
                <a:gd name="T61" fmla="*/ 59 h 1343"/>
                <a:gd name="T62" fmla="*/ 699 w 953"/>
                <a:gd name="T63" fmla="*/ 65 h 1343"/>
                <a:gd name="T64" fmla="*/ 731 w 953"/>
                <a:gd name="T65" fmla="*/ 76 h 1343"/>
                <a:gd name="T66" fmla="*/ 773 w 953"/>
                <a:gd name="T67" fmla="*/ 99 h 1343"/>
                <a:gd name="T68" fmla="*/ 822 w 953"/>
                <a:gd name="T69" fmla="*/ 148 h 1343"/>
                <a:gd name="T70" fmla="*/ 862 w 953"/>
                <a:gd name="T71" fmla="*/ 211 h 1343"/>
                <a:gd name="T72" fmla="*/ 896 w 953"/>
                <a:gd name="T73" fmla="*/ 285 h 1343"/>
                <a:gd name="T74" fmla="*/ 921 w 953"/>
                <a:gd name="T75" fmla="*/ 372 h 1343"/>
                <a:gd name="T76" fmla="*/ 938 w 953"/>
                <a:gd name="T77" fmla="*/ 464 h 1343"/>
                <a:gd name="T78" fmla="*/ 948 w 953"/>
                <a:gd name="T79" fmla="*/ 564 h 1343"/>
                <a:gd name="T80" fmla="*/ 953 w 953"/>
                <a:gd name="T81" fmla="*/ 631 h 1343"/>
                <a:gd name="T82" fmla="*/ 948 w 953"/>
                <a:gd name="T83" fmla="*/ 768 h 1343"/>
                <a:gd name="T84" fmla="*/ 927 w 953"/>
                <a:gd name="T85" fmla="*/ 901 h 1343"/>
                <a:gd name="T86" fmla="*/ 900 w 953"/>
                <a:gd name="T87" fmla="*/ 996 h 1343"/>
                <a:gd name="T88" fmla="*/ 877 w 953"/>
                <a:gd name="T89" fmla="*/ 1058 h 1343"/>
                <a:gd name="T90" fmla="*/ 847 w 953"/>
                <a:gd name="T91" fmla="*/ 1112 h 1343"/>
                <a:gd name="T92" fmla="*/ 815 w 953"/>
                <a:gd name="T93" fmla="*/ 1163 h 1343"/>
                <a:gd name="T94" fmla="*/ 777 w 953"/>
                <a:gd name="T95" fmla="*/ 1210 h 1343"/>
                <a:gd name="T96" fmla="*/ 735 w 953"/>
                <a:gd name="T97" fmla="*/ 1250 h 1343"/>
                <a:gd name="T98" fmla="*/ 687 w 953"/>
                <a:gd name="T99" fmla="*/ 1286 h 1343"/>
                <a:gd name="T100" fmla="*/ 634 w 953"/>
                <a:gd name="T101" fmla="*/ 1311 h 1343"/>
                <a:gd name="T102" fmla="*/ 577 w 953"/>
                <a:gd name="T103" fmla="*/ 1330 h 1343"/>
                <a:gd name="T104" fmla="*/ 513 w 953"/>
                <a:gd name="T105" fmla="*/ 1340 h 1343"/>
                <a:gd name="T106" fmla="*/ 480 w 953"/>
                <a:gd name="T107" fmla="*/ 1343 h 1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53" h="1343">
                  <a:moveTo>
                    <a:pt x="480" y="1343"/>
                  </a:moveTo>
                  <a:lnTo>
                    <a:pt x="480" y="1343"/>
                  </a:lnTo>
                  <a:lnTo>
                    <a:pt x="439" y="1343"/>
                  </a:lnTo>
                  <a:lnTo>
                    <a:pt x="401" y="1338"/>
                  </a:lnTo>
                  <a:lnTo>
                    <a:pt x="366" y="1332"/>
                  </a:lnTo>
                  <a:lnTo>
                    <a:pt x="332" y="1324"/>
                  </a:lnTo>
                  <a:lnTo>
                    <a:pt x="298" y="1311"/>
                  </a:lnTo>
                  <a:lnTo>
                    <a:pt x="268" y="1296"/>
                  </a:lnTo>
                  <a:lnTo>
                    <a:pt x="241" y="1281"/>
                  </a:lnTo>
                  <a:lnTo>
                    <a:pt x="216" y="1262"/>
                  </a:lnTo>
                  <a:lnTo>
                    <a:pt x="190" y="1241"/>
                  </a:lnTo>
                  <a:lnTo>
                    <a:pt x="169" y="1220"/>
                  </a:lnTo>
                  <a:lnTo>
                    <a:pt x="148" y="1195"/>
                  </a:lnTo>
                  <a:lnTo>
                    <a:pt x="129" y="1169"/>
                  </a:lnTo>
                  <a:lnTo>
                    <a:pt x="112" y="1144"/>
                  </a:lnTo>
                  <a:lnTo>
                    <a:pt x="95" y="1115"/>
                  </a:lnTo>
                  <a:lnTo>
                    <a:pt x="80" y="1087"/>
                  </a:lnTo>
                  <a:lnTo>
                    <a:pt x="68" y="1055"/>
                  </a:lnTo>
                  <a:lnTo>
                    <a:pt x="57" y="1026"/>
                  </a:lnTo>
                  <a:lnTo>
                    <a:pt x="47" y="994"/>
                  </a:lnTo>
                  <a:lnTo>
                    <a:pt x="30" y="929"/>
                  </a:lnTo>
                  <a:lnTo>
                    <a:pt x="15" y="865"/>
                  </a:lnTo>
                  <a:lnTo>
                    <a:pt x="7" y="800"/>
                  </a:lnTo>
                  <a:lnTo>
                    <a:pt x="2" y="737"/>
                  </a:lnTo>
                  <a:lnTo>
                    <a:pt x="0" y="678"/>
                  </a:lnTo>
                  <a:lnTo>
                    <a:pt x="0" y="621"/>
                  </a:lnTo>
                  <a:lnTo>
                    <a:pt x="2" y="568"/>
                  </a:lnTo>
                  <a:lnTo>
                    <a:pt x="2" y="568"/>
                  </a:lnTo>
                  <a:lnTo>
                    <a:pt x="7" y="524"/>
                  </a:lnTo>
                  <a:lnTo>
                    <a:pt x="13" y="481"/>
                  </a:lnTo>
                  <a:lnTo>
                    <a:pt x="21" y="441"/>
                  </a:lnTo>
                  <a:lnTo>
                    <a:pt x="30" y="401"/>
                  </a:lnTo>
                  <a:lnTo>
                    <a:pt x="42" y="365"/>
                  </a:lnTo>
                  <a:lnTo>
                    <a:pt x="57" y="329"/>
                  </a:lnTo>
                  <a:lnTo>
                    <a:pt x="72" y="296"/>
                  </a:lnTo>
                  <a:lnTo>
                    <a:pt x="91" y="262"/>
                  </a:lnTo>
                  <a:lnTo>
                    <a:pt x="110" y="232"/>
                  </a:lnTo>
                  <a:lnTo>
                    <a:pt x="129" y="203"/>
                  </a:lnTo>
                  <a:lnTo>
                    <a:pt x="150" y="177"/>
                  </a:lnTo>
                  <a:lnTo>
                    <a:pt x="173" y="152"/>
                  </a:lnTo>
                  <a:lnTo>
                    <a:pt x="197" y="129"/>
                  </a:lnTo>
                  <a:lnTo>
                    <a:pt x="220" y="108"/>
                  </a:lnTo>
                  <a:lnTo>
                    <a:pt x="245" y="89"/>
                  </a:lnTo>
                  <a:lnTo>
                    <a:pt x="268" y="72"/>
                  </a:lnTo>
                  <a:lnTo>
                    <a:pt x="296" y="55"/>
                  </a:lnTo>
                  <a:lnTo>
                    <a:pt x="321" y="42"/>
                  </a:lnTo>
                  <a:lnTo>
                    <a:pt x="347" y="30"/>
                  </a:lnTo>
                  <a:lnTo>
                    <a:pt x="374" y="21"/>
                  </a:lnTo>
                  <a:lnTo>
                    <a:pt x="399" y="13"/>
                  </a:lnTo>
                  <a:lnTo>
                    <a:pt x="425" y="6"/>
                  </a:lnTo>
                  <a:lnTo>
                    <a:pt x="450" y="2"/>
                  </a:lnTo>
                  <a:lnTo>
                    <a:pt x="475" y="0"/>
                  </a:lnTo>
                  <a:lnTo>
                    <a:pt x="501" y="0"/>
                  </a:lnTo>
                  <a:lnTo>
                    <a:pt x="526" y="2"/>
                  </a:lnTo>
                  <a:lnTo>
                    <a:pt x="549" y="6"/>
                  </a:lnTo>
                  <a:lnTo>
                    <a:pt x="570" y="13"/>
                  </a:lnTo>
                  <a:lnTo>
                    <a:pt x="591" y="21"/>
                  </a:lnTo>
                  <a:lnTo>
                    <a:pt x="613" y="32"/>
                  </a:lnTo>
                  <a:lnTo>
                    <a:pt x="632" y="44"/>
                  </a:lnTo>
                  <a:lnTo>
                    <a:pt x="648" y="59"/>
                  </a:lnTo>
                  <a:lnTo>
                    <a:pt x="648" y="59"/>
                  </a:lnTo>
                  <a:lnTo>
                    <a:pt x="665" y="59"/>
                  </a:lnTo>
                  <a:lnTo>
                    <a:pt x="682" y="61"/>
                  </a:lnTo>
                  <a:lnTo>
                    <a:pt x="699" y="65"/>
                  </a:lnTo>
                  <a:lnTo>
                    <a:pt x="716" y="70"/>
                  </a:lnTo>
                  <a:lnTo>
                    <a:pt x="731" y="76"/>
                  </a:lnTo>
                  <a:lnTo>
                    <a:pt x="746" y="82"/>
                  </a:lnTo>
                  <a:lnTo>
                    <a:pt x="773" y="99"/>
                  </a:lnTo>
                  <a:lnTo>
                    <a:pt x="798" y="122"/>
                  </a:lnTo>
                  <a:lnTo>
                    <a:pt x="822" y="148"/>
                  </a:lnTo>
                  <a:lnTo>
                    <a:pt x="843" y="177"/>
                  </a:lnTo>
                  <a:lnTo>
                    <a:pt x="862" y="211"/>
                  </a:lnTo>
                  <a:lnTo>
                    <a:pt x="879" y="247"/>
                  </a:lnTo>
                  <a:lnTo>
                    <a:pt x="896" y="285"/>
                  </a:lnTo>
                  <a:lnTo>
                    <a:pt x="908" y="327"/>
                  </a:lnTo>
                  <a:lnTo>
                    <a:pt x="921" y="372"/>
                  </a:lnTo>
                  <a:lnTo>
                    <a:pt x="929" y="418"/>
                  </a:lnTo>
                  <a:lnTo>
                    <a:pt x="938" y="464"/>
                  </a:lnTo>
                  <a:lnTo>
                    <a:pt x="944" y="515"/>
                  </a:lnTo>
                  <a:lnTo>
                    <a:pt x="948" y="564"/>
                  </a:lnTo>
                  <a:lnTo>
                    <a:pt x="948" y="564"/>
                  </a:lnTo>
                  <a:lnTo>
                    <a:pt x="953" y="631"/>
                  </a:lnTo>
                  <a:lnTo>
                    <a:pt x="953" y="701"/>
                  </a:lnTo>
                  <a:lnTo>
                    <a:pt x="948" y="768"/>
                  </a:lnTo>
                  <a:lnTo>
                    <a:pt x="940" y="836"/>
                  </a:lnTo>
                  <a:lnTo>
                    <a:pt x="927" y="901"/>
                  </a:lnTo>
                  <a:lnTo>
                    <a:pt x="910" y="967"/>
                  </a:lnTo>
                  <a:lnTo>
                    <a:pt x="900" y="996"/>
                  </a:lnTo>
                  <a:lnTo>
                    <a:pt x="889" y="1028"/>
                  </a:lnTo>
                  <a:lnTo>
                    <a:pt x="877" y="1058"/>
                  </a:lnTo>
                  <a:lnTo>
                    <a:pt x="862" y="1085"/>
                  </a:lnTo>
                  <a:lnTo>
                    <a:pt x="847" y="1112"/>
                  </a:lnTo>
                  <a:lnTo>
                    <a:pt x="832" y="1140"/>
                  </a:lnTo>
                  <a:lnTo>
                    <a:pt x="815" y="1163"/>
                  </a:lnTo>
                  <a:lnTo>
                    <a:pt x="796" y="1188"/>
                  </a:lnTo>
                  <a:lnTo>
                    <a:pt x="777" y="1210"/>
                  </a:lnTo>
                  <a:lnTo>
                    <a:pt x="756" y="1231"/>
                  </a:lnTo>
                  <a:lnTo>
                    <a:pt x="735" y="1250"/>
                  </a:lnTo>
                  <a:lnTo>
                    <a:pt x="712" y="1269"/>
                  </a:lnTo>
                  <a:lnTo>
                    <a:pt x="687" y="1286"/>
                  </a:lnTo>
                  <a:lnTo>
                    <a:pt x="661" y="1298"/>
                  </a:lnTo>
                  <a:lnTo>
                    <a:pt x="634" y="1311"/>
                  </a:lnTo>
                  <a:lnTo>
                    <a:pt x="606" y="1321"/>
                  </a:lnTo>
                  <a:lnTo>
                    <a:pt x="577" y="1330"/>
                  </a:lnTo>
                  <a:lnTo>
                    <a:pt x="545" y="1336"/>
                  </a:lnTo>
                  <a:lnTo>
                    <a:pt x="513" y="1340"/>
                  </a:lnTo>
                  <a:lnTo>
                    <a:pt x="480" y="1343"/>
                  </a:lnTo>
                  <a:lnTo>
                    <a:pt x="480" y="1343"/>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296" name="Freeform 109"/>
            <p:cNvSpPr>
              <a:spLocks/>
            </p:cNvSpPr>
            <p:nvPr/>
          </p:nvSpPr>
          <p:spPr bwMode="auto">
            <a:xfrm>
              <a:off x="3103" y="3730"/>
              <a:ext cx="1474" cy="583"/>
            </a:xfrm>
            <a:custGeom>
              <a:avLst/>
              <a:gdLst>
                <a:gd name="T0" fmla="*/ 876 w 1474"/>
                <a:gd name="T1" fmla="*/ 0 h 583"/>
                <a:gd name="T2" fmla="*/ 830 w 1474"/>
                <a:gd name="T3" fmla="*/ 5 h 583"/>
                <a:gd name="T4" fmla="*/ 636 w 1474"/>
                <a:gd name="T5" fmla="*/ 11 h 583"/>
                <a:gd name="T6" fmla="*/ 589 w 1474"/>
                <a:gd name="T7" fmla="*/ 15 h 583"/>
                <a:gd name="T8" fmla="*/ 570 w 1474"/>
                <a:gd name="T9" fmla="*/ 38 h 583"/>
                <a:gd name="T10" fmla="*/ 530 w 1474"/>
                <a:gd name="T11" fmla="*/ 78 h 583"/>
                <a:gd name="T12" fmla="*/ 479 w 1474"/>
                <a:gd name="T13" fmla="*/ 114 h 583"/>
                <a:gd name="T14" fmla="*/ 427 w 1474"/>
                <a:gd name="T15" fmla="*/ 144 h 583"/>
                <a:gd name="T16" fmla="*/ 338 w 1474"/>
                <a:gd name="T17" fmla="*/ 180 h 583"/>
                <a:gd name="T18" fmla="*/ 215 w 1474"/>
                <a:gd name="T19" fmla="*/ 216 h 583"/>
                <a:gd name="T20" fmla="*/ 158 w 1474"/>
                <a:gd name="T21" fmla="*/ 230 h 583"/>
                <a:gd name="T22" fmla="*/ 108 w 1474"/>
                <a:gd name="T23" fmla="*/ 249 h 583"/>
                <a:gd name="T24" fmla="*/ 70 w 1474"/>
                <a:gd name="T25" fmla="*/ 281 h 583"/>
                <a:gd name="T26" fmla="*/ 42 w 1474"/>
                <a:gd name="T27" fmla="*/ 323 h 583"/>
                <a:gd name="T28" fmla="*/ 23 w 1474"/>
                <a:gd name="T29" fmla="*/ 372 h 583"/>
                <a:gd name="T30" fmla="*/ 11 w 1474"/>
                <a:gd name="T31" fmla="*/ 425 h 583"/>
                <a:gd name="T32" fmla="*/ 2 w 1474"/>
                <a:gd name="T33" fmla="*/ 532 h 583"/>
                <a:gd name="T34" fmla="*/ 1474 w 1474"/>
                <a:gd name="T35" fmla="*/ 583 h 583"/>
                <a:gd name="T36" fmla="*/ 1472 w 1474"/>
                <a:gd name="T37" fmla="*/ 532 h 583"/>
                <a:gd name="T38" fmla="*/ 1463 w 1474"/>
                <a:gd name="T39" fmla="*/ 425 h 583"/>
                <a:gd name="T40" fmla="*/ 1453 w 1474"/>
                <a:gd name="T41" fmla="*/ 372 h 583"/>
                <a:gd name="T42" fmla="*/ 1434 w 1474"/>
                <a:gd name="T43" fmla="*/ 323 h 583"/>
                <a:gd name="T44" fmla="*/ 1406 w 1474"/>
                <a:gd name="T45" fmla="*/ 281 h 583"/>
                <a:gd name="T46" fmla="*/ 1366 w 1474"/>
                <a:gd name="T47" fmla="*/ 249 h 583"/>
                <a:gd name="T48" fmla="*/ 1316 w 1474"/>
                <a:gd name="T49" fmla="*/ 230 h 583"/>
                <a:gd name="T50" fmla="*/ 1256 w 1474"/>
                <a:gd name="T51" fmla="*/ 216 h 583"/>
                <a:gd name="T52" fmla="*/ 1132 w 1474"/>
                <a:gd name="T53" fmla="*/ 178 h 583"/>
                <a:gd name="T54" fmla="*/ 1071 w 1474"/>
                <a:gd name="T55" fmla="*/ 152 h 583"/>
                <a:gd name="T56" fmla="*/ 1012 w 1474"/>
                <a:gd name="T57" fmla="*/ 123 h 583"/>
                <a:gd name="T58" fmla="*/ 959 w 1474"/>
                <a:gd name="T59" fmla="*/ 87 h 583"/>
                <a:gd name="T60" fmla="*/ 912 w 1474"/>
                <a:gd name="T61" fmla="*/ 47 h 583"/>
                <a:gd name="T62" fmla="*/ 876 w 1474"/>
                <a:gd name="T63" fmla="*/ 0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74" h="583">
                  <a:moveTo>
                    <a:pt x="876" y="0"/>
                  </a:moveTo>
                  <a:lnTo>
                    <a:pt x="876" y="0"/>
                  </a:lnTo>
                  <a:lnTo>
                    <a:pt x="864" y="2"/>
                  </a:lnTo>
                  <a:lnTo>
                    <a:pt x="830" y="5"/>
                  </a:lnTo>
                  <a:lnTo>
                    <a:pt x="733" y="9"/>
                  </a:lnTo>
                  <a:lnTo>
                    <a:pt x="636" y="11"/>
                  </a:lnTo>
                  <a:lnTo>
                    <a:pt x="602" y="13"/>
                  </a:lnTo>
                  <a:lnTo>
                    <a:pt x="589" y="15"/>
                  </a:lnTo>
                  <a:lnTo>
                    <a:pt x="589" y="15"/>
                  </a:lnTo>
                  <a:lnTo>
                    <a:pt x="570" y="38"/>
                  </a:lnTo>
                  <a:lnTo>
                    <a:pt x="551" y="59"/>
                  </a:lnTo>
                  <a:lnTo>
                    <a:pt x="530" y="78"/>
                  </a:lnTo>
                  <a:lnTo>
                    <a:pt x="505" y="97"/>
                  </a:lnTo>
                  <a:lnTo>
                    <a:pt x="479" y="114"/>
                  </a:lnTo>
                  <a:lnTo>
                    <a:pt x="454" y="129"/>
                  </a:lnTo>
                  <a:lnTo>
                    <a:pt x="427" y="144"/>
                  </a:lnTo>
                  <a:lnTo>
                    <a:pt x="397" y="157"/>
                  </a:lnTo>
                  <a:lnTo>
                    <a:pt x="338" y="180"/>
                  </a:lnTo>
                  <a:lnTo>
                    <a:pt x="277" y="199"/>
                  </a:lnTo>
                  <a:lnTo>
                    <a:pt x="215" y="216"/>
                  </a:lnTo>
                  <a:lnTo>
                    <a:pt x="158" y="230"/>
                  </a:lnTo>
                  <a:lnTo>
                    <a:pt x="158" y="230"/>
                  </a:lnTo>
                  <a:lnTo>
                    <a:pt x="131" y="239"/>
                  </a:lnTo>
                  <a:lnTo>
                    <a:pt x="108" y="249"/>
                  </a:lnTo>
                  <a:lnTo>
                    <a:pt x="87" y="264"/>
                  </a:lnTo>
                  <a:lnTo>
                    <a:pt x="70" y="281"/>
                  </a:lnTo>
                  <a:lnTo>
                    <a:pt x="55" y="300"/>
                  </a:lnTo>
                  <a:lnTo>
                    <a:pt x="42" y="323"/>
                  </a:lnTo>
                  <a:lnTo>
                    <a:pt x="32" y="347"/>
                  </a:lnTo>
                  <a:lnTo>
                    <a:pt x="23" y="372"/>
                  </a:lnTo>
                  <a:lnTo>
                    <a:pt x="17" y="397"/>
                  </a:lnTo>
                  <a:lnTo>
                    <a:pt x="11" y="425"/>
                  </a:lnTo>
                  <a:lnTo>
                    <a:pt x="4" y="480"/>
                  </a:lnTo>
                  <a:lnTo>
                    <a:pt x="2" y="532"/>
                  </a:lnTo>
                  <a:lnTo>
                    <a:pt x="0" y="583"/>
                  </a:lnTo>
                  <a:lnTo>
                    <a:pt x="1474" y="583"/>
                  </a:lnTo>
                  <a:lnTo>
                    <a:pt x="1474" y="583"/>
                  </a:lnTo>
                  <a:lnTo>
                    <a:pt x="1472" y="532"/>
                  </a:lnTo>
                  <a:lnTo>
                    <a:pt x="1470" y="480"/>
                  </a:lnTo>
                  <a:lnTo>
                    <a:pt x="1463" y="425"/>
                  </a:lnTo>
                  <a:lnTo>
                    <a:pt x="1459" y="397"/>
                  </a:lnTo>
                  <a:lnTo>
                    <a:pt x="1453" y="372"/>
                  </a:lnTo>
                  <a:lnTo>
                    <a:pt x="1444" y="347"/>
                  </a:lnTo>
                  <a:lnTo>
                    <a:pt x="1434" y="323"/>
                  </a:lnTo>
                  <a:lnTo>
                    <a:pt x="1421" y="302"/>
                  </a:lnTo>
                  <a:lnTo>
                    <a:pt x="1406" y="281"/>
                  </a:lnTo>
                  <a:lnTo>
                    <a:pt x="1387" y="264"/>
                  </a:lnTo>
                  <a:lnTo>
                    <a:pt x="1366" y="249"/>
                  </a:lnTo>
                  <a:lnTo>
                    <a:pt x="1343" y="239"/>
                  </a:lnTo>
                  <a:lnTo>
                    <a:pt x="1316" y="230"/>
                  </a:lnTo>
                  <a:lnTo>
                    <a:pt x="1316" y="230"/>
                  </a:lnTo>
                  <a:lnTo>
                    <a:pt x="1256" y="216"/>
                  </a:lnTo>
                  <a:lnTo>
                    <a:pt x="1195" y="199"/>
                  </a:lnTo>
                  <a:lnTo>
                    <a:pt x="1132" y="178"/>
                  </a:lnTo>
                  <a:lnTo>
                    <a:pt x="1100" y="165"/>
                  </a:lnTo>
                  <a:lnTo>
                    <a:pt x="1071" y="152"/>
                  </a:lnTo>
                  <a:lnTo>
                    <a:pt x="1041" y="138"/>
                  </a:lnTo>
                  <a:lnTo>
                    <a:pt x="1012" y="123"/>
                  </a:lnTo>
                  <a:lnTo>
                    <a:pt x="984" y="106"/>
                  </a:lnTo>
                  <a:lnTo>
                    <a:pt x="959" y="87"/>
                  </a:lnTo>
                  <a:lnTo>
                    <a:pt x="936" y="68"/>
                  </a:lnTo>
                  <a:lnTo>
                    <a:pt x="912" y="47"/>
                  </a:lnTo>
                  <a:lnTo>
                    <a:pt x="893" y="26"/>
                  </a:lnTo>
                  <a:lnTo>
                    <a:pt x="876" y="0"/>
                  </a:lnTo>
                  <a:lnTo>
                    <a:pt x="876" y="0"/>
                  </a:lnTo>
                  <a:close/>
                </a:path>
              </a:pathLst>
            </a:custGeom>
            <a:solidFill>
              <a:srgbClr val="FFDE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297" name="Freeform 110"/>
            <p:cNvSpPr>
              <a:spLocks/>
            </p:cNvSpPr>
            <p:nvPr/>
          </p:nvSpPr>
          <p:spPr bwMode="auto">
            <a:xfrm>
              <a:off x="3692" y="3317"/>
              <a:ext cx="296" cy="584"/>
            </a:xfrm>
            <a:custGeom>
              <a:avLst/>
              <a:gdLst>
                <a:gd name="T0" fmla="*/ 296 w 296"/>
                <a:gd name="T1" fmla="*/ 145 h 584"/>
                <a:gd name="T2" fmla="*/ 296 w 296"/>
                <a:gd name="T3" fmla="*/ 506 h 584"/>
                <a:gd name="T4" fmla="*/ 296 w 296"/>
                <a:gd name="T5" fmla="*/ 506 h 584"/>
                <a:gd name="T6" fmla="*/ 279 w 296"/>
                <a:gd name="T7" fmla="*/ 525 h 584"/>
                <a:gd name="T8" fmla="*/ 262 w 296"/>
                <a:gd name="T9" fmla="*/ 542 h 584"/>
                <a:gd name="T10" fmla="*/ 245 w 296"/>
                <a:gd name="T11" fmla="*/ 555 h 584"/>
                <a:gd name="T12" fmla="*/ 226 w 296"/>
                <a:gd name="T13" fmla="*/ 565 h 584"/>
                <a:gd name="T14" fmla="*/ 207 w 296"/>
                <a:gd name="T15" fmla="*/ 574 h 584"/>
                <a:gd name="T16" fmla="*/ 188 w 296"/>
                <a:gd name="T17" fmla="*/ 580 h 584"/>
                <a:gd name="T18" fmla="*/ 167 w 296"/>
                <a:gd name="T19" fmla="*/ 584 h 584"/>
                <a:gd name="T20" fmla="*/ 148 w 296"/>
                <a:gd name="T21" fmla="*/ 584 h 584"/>
                <a:gd name="T22" fmla="*/ 129 w 296"/>
                <a:gd name="T23" fmla="*/ 584 h 584"/>
                <a:gd name="T24" fmla="*/ 108 w 296"/>
                <a:gd name="T25" fmla="*/ 580 h 584"/>
                <a:gd name="T26" fmla="*/ 89 w 296"/>
                <a:gd name="T27" fmla="*/ 574 h 584"/>
                <a:gd name="T28" fmla="*/ 70 w 296"/>
                <a:gd name="T29" fmla="*/ 565 h 584"/>
                <a:gd name="T30" fmla="*/ 51 w 296"/>
                <a:gd name="T31" fmla="*/ 555 h 584"/>
                <a:gd name="T32" fmla="*/ 34 w 296"/>
                <a:gd name="T33" fmla="*/ 540 h 584"/>
                <a:gd name="T34" fmla="*/ 17 w 296"/>
                <a:gd name="T35" fmla="*/ 525 h 584"/>
                <a:gd name="T36" fmla="*/ 0 w 296"/>
                <a:gd name="T37" fmla="*/ 506 h 584"/>
                <a:gd name="T38" fmla="*/ 0 w 296"/>
                <a:gd name="T39" fmla="*/ 145 h 584"/>
                <a:gd name="T40" fmla="*/ 0 w 296"/>
                <a:gd name="T41" fmla="*/ 145 h 584"/>
                <a:gd name="T42" fmla="*/ 2 w 296"/>
                <a:gd name="T43" fmla="*/ 128 h 584"/>
                <a:gd name="T44" fmla="*/ 4 w 296"/>
                <a:gd name="T45" fmla="*/ 112 h 584"/>
                <a:gd name="T46" fmla="*/ 9 w 296"/>
                <a:gd name="T47" fmla="*/ 95 h 584"/>
                <a:gd name="T48" fmla="*/ 13 w 296"/>
                <a:gd name="T49" fmla="*/ 82 h 584"/>
                <a:gd name="T50" fmla="*/ 19 w 296"/>
                <a:gd name="T51" fmla="*/ 67 h 584"/>
                <a:gd name="T52" fmla="*/ 28 w 296"/>
                <a:gd name="T53" fmla="*/ 57 h 584"/>
                <a:gd name="T54" fmla="*/ 36 w 296"/>
                <a:gd name="T55" fmla="*/ 46 h 584"/>
                <a:gd name="T56" fmla="*/ 47 w 296"/>
                <a:gd name="T57" fmla="*/ 36 h 584"/>
                <a:gd name="T58" fmla="*/ 57 w 296"/>
                <a:gd name="T59" fmla="*/ 27 h 584"/>
                <a:gd name="T60" fmla="*/ 70 w 296"/>
                <a:gd name="T61" fmla="*/ 19 h 584"/>
                <a:gd name="T62" fmla="*/ 80 w 296"/>
                <a:gd name="T63" fmla="*/ 12 h 584"/>
                <a:gd name="T64" fmla="*/ 93 w 296"/>
                <a:gd name="T65" fmla="*/ 8 h 584"/>
                <a:gd name="T66" fmla="*/ 121 w 296"/>
                <a:gd name="T67" fmla="*/ 2 h 584"/>
                <a:gd name="T68" fmla="*/ 148 w 296"/>
                <a:gd name="T69" fmla="*/ 0 h 584"/>
                <a:gd name="T70" fmla="*/ 175 w 296"/>
                <a:gd name="T71" fmla="*/ 2 h 584"/>
                <a:gd name="T72" fmla="*/ 203 w 296"/>
                <a:gd name="T73" fmla="*/ 8 h 584"/>
                <a:gd name="T74" fmla="*/ 216 w 296"/>
                <a:gd name="T75" fmla="*/ 12 h 584"/>
                <a:gd name="T76" fmla="*/ 226 w 296"/>
                <a:gd name="T77" fmla="*/ 19 h 584"/>
                <a:gd name="T78" fmla="*/ 239 w 296"/>
                <a:gd name="T79" fmla="*/ 27 h 584"/>
                <a:gd name="T80" fmla="*/ 249 w 296"/>
                <a:gd name="T81" fmla="*/ 36 h 584"/>
                <a:gd name="T82" fmla="*/ 260 w 296"/>
                <a:gd name="T83" fmla="*/ 46 h 584"/>
                <a:gd name="T84" fmla="*/ 268 w 296"/>
                <a:gd name="T85" fmla="*/ 57 h 584"/>
                <a:gd name="T86" fmla="*/ 277 w 296"/>
                <a:gd name="T87" fmla="*/ 67 h 584"/>
                <a:gd name="T88" fmla="*/ 283 w 296"/>
                <a:gd name="T89" fmla="*/ 82 h 584"/>
                <a:gd name="T90" fmla="*/ 287 w 296"/>
                <a:gd name="T91" fmla="*/ 95 h 584"/>
                <a:gd name="T92" fmla="*/ 292 w 296"/>
                <a:gd name="T93" fmla="*/ 112 h 584"/>
                <a:gd name="T94" fmla="*/ 294 w 296"/>
                <a:gd name="T95" fmla="*/ 128 h 584"/>
                <a:gd name="T96" fmla="*/ 296 w 296"/>
                <a:gd name="T97" fmla="*/ 145 h 584"/>
                <a:gd name="T98" fmla="*/ 296 w 296"/>
                <a:gd name="T99" fmla="*/ 145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96" h="584">
                  <a:moveTo>
                    <a:pt x="296" y="145"/>
                  </a:moveTo>
                  <a:lnTo>
                    <a:pt x="296" y="506"/>
                  </a:lnTo>
                  <a:lnTo>
                    <a:pt x="296" y="506"/>
                  </a:lnTo>
                  <a:lnTo>
                    <a:pt x="279" y="525"/>
                  </a:lnTo>
                  <a:lnTo>
                    <a:pt x="262" y="542"/>
                  </a:lnTo>
                  <a:lnTo>
                    <a:pt x="245" y="555"/>
                  </a:lnTo>
                  <a:lnTo>
                    <a:pt x="226" y="565"/>
                  </a:lnTo>
                  <a:lnTo>
                    <a:pt x="207" y="574"/>
                  </a:lnTo>
                  <a:lnTo>
                    <a:pt x="188" y="580"/>
                  </a:lnTo>
                  <a:lnTo>
                    <a:pt x="167" y="584"/>
                  </a:lnTo>
                  <a:lnTo>
                    <a:pt x="148" y="584"/>
                  </a:lnTo>
                  <a:lnTo>
                    <a:pt x="129" y="584"/>
                  </a:lnTo>
                  <a:lnTo>
                    <a:pt x="108" y="580"/>
                  </a:lnTo>
                  <a:lnTo>
                    <a:pt x="89" y="574"/>
                  </a:lnTo>
                  <a:lnTo>
                    <a:pt x="70" y="565"/>
                  </a:lnTo>
                  <a:lnTo>
                    <a:pt x="51" y="555"/>
                  </a:lnTo>
                  <a:lnTo>
                    <a:pt x="34" y="540"/>
                  </a:lnTo>
                  <a:lnTo>
                    <a:pt x="17" y="525"/>
                  </a:lnTo>
                  <a:lnTo>
                    <a:pt x="0" y="506"/>
                  </a:lnTo>
                  <a:lnTo>
                    <a:pt x="0" y="145"/>
                  </a:lnTo>
                  <a:lnTo>
                    <a:pt x="0" y="145"/>
                  </a:lnTo>
                  <a:lnTo>
                    <a:pt x="2" y="128"/>
                  </a:lnTo>
                  <a:lnTo>
                    <a:pt x="4" y="112"/>
                  </a:lnTo>
                  <a:lnTo>
                    <a:pt x="9" y="95"/>
                  </a:lnTo>
                  <a:lnTo>
                    <a:pt x="13" y="82"/>
                  </a:lnTo>
                  <a:lnTo>
                    <a:pt x="19" y="67"/>
                  </a:lnTo>
                  <a:lnTo>
                    <a:pt x="28" y="57"/>
                  </a:lnTo>
                  <a:lnTo>
                    <a:pt x="36" y="46"/>
                  </a:lnTo>
                  <a:lnTo>
                    <a:pt x="47" y="36"/>
                  </a:lnTo>
                  <a:lnTo>
                    <a:pt x="57" y="27"/>
                  </a:lnTo>
                  <a:lnTo>
                    <a:pt x="70" y="19"/>
                  </a:lnTo>
                  <a:lnTo>
                    <a:pt x="80" y="12"/>
                  </a:lnTo>
                  <a:lnTo>
                    <a:pt x="93" y="8"/>
                  </a:lnTo>
                  <a:lnTo>
                    <a:pt x="121" y="2"/>
                  </a:lnTo>
                  <a:lnTo>
                    <a:pt x="148" y="0"/>
                  </a:lnTo>
                  <a:lnTo>
                    <a:pt x="175" y="2"/>
                  </a:lnTo>
                  <a:lnTo>
                    <a:pt x="203" y="8"/>
                  </a:lnTo>
                  <a:lnTo>
                    <a:pt x="216" y="12"/>
                  </a:lnTo>
                  <a:lnTo>
                    <a:pt x="226" y="19"/>
                  </a:lnTo>
                  <a:lnTo>
                    <a:pt x="239" y="27"/>
                  </a:lnTo>
                  <a:lnTo>
                    <a:pt x="249" y="36"/>
                  </a:lnTo>
                  <a:lnTo>
                    <a:pt x="260" y="46"/>
                  </a:lnTo>
                  <a:lnTo>
                    <a:pt x="268" y="57"/>
                  </a:lnTo>
                  <a:lnTo>
                    <a:pt x="277" y="67"/>
                  </a:lnTo>
                  <a:lnTo>
                    <a:pt x="283" y="82"/>
                  </a:lnTo>
                  <a:lnTo>
                    <a:pt x="287" y="95"/>
                  </a:lnTo>
                  <a:lnTo>
                    <a:pt x="292" y="112"/>
                  </a:lnTo>
                  <a:lnTo>
                    <a:pt x="294" y="128"/>
                  </a:lnTo>
                  <a:lnTo>
                    <a:pt x="296" y="145"/>
                  </a:lnTo>
                  <a:lnTo>
                    <a:pt x="296" y="145"/>
                  </a:lnTo>
                  <a:close/>
                </a:path>
              </a:pathLst>
            </a:custGeom>
            <a:solidFill>
              <a:srgbClr val="FFDE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298" name="Freeform 111"/>
            <p:cNvSpPr>
              <a:spLocks/>
            </p:cNvSpPr>
            <p:nvPr/>
          </p:nvSpPr>
          <p:spPr bwMode="auto">
            <a:xfrm>
              <a:off x="3692" y="3317"/>
              <a:ext cx="296" cy="456"/>
            </a:xfrm>
            <a:custGeom>
              <a:avLst/>
              <a:gdLst>
                <a:gd name="T0" fmla="*/ 296 w 296"/>
                <a:gd name="T1" fmla="*/ 145 h 456"/>
                <a:gd name="T2" fmla="*/ 296 w 296"/>
                <a:gd name="T3" fmla="*/ 388 h 456"/>
                <a:gd name="T4" fmla="*/ 296 w 296"/>
                <a:gd name="T5" fmla="*/ 388 h 456"/>
                <a:gd name="T6" fmla="*/ 275 w 296"/>
                <a:gd name="T7" fmla="*/ 403 h 456"/>
                <a:gd name="T8" fmla="*/ 254 w 296"/>
                <a:gd name="T9" fmla="*/ 415 h 456"/>
                <a:gd name="T10" fmla="*/ 235 w 296"/>
                <a:gd name="T11" fmla="*/ 428 h 456"/>
                <a:gd name="T12" fmla="*/ 216 w 296"/>
                <a:gd name="T13" fmla="*/ 439 h 456"/>
                <a:gd name="T14" fmla="*/ 197 w 296"/>
                <a:gd name="T15" fmla="*/ 445 h 456"/>
                <a:gd name="T16" fmla="*/ 180 w 296"/>
                <a:gd name="T17" fmla="*/ 451 h 456"/>
                <a:gd name="T18" fmla="*/ 163 w 296"/>
                <a:gd name="T19" fmla="*/ 453 h 456"/>
                <a:gd name="T20" fmla="*/ 148 w 296"/>
                <a:gd name="T21" fmla="*/ 456 h 456"/>
                <a:gd name="T22" fmla="*/ 148 w 296"/>
                <a:gd name="T23" fmla="*/ 456 h 456"/>
                <a:gd name="T24" fmla="*/ 133 w 296"/>
                <a:gd name="T25" fmla="*/ 453 h 456"/>
                <a:gd name="T26" fmla="*/ 116 w 296"/>
                <a:gd name="T27" fmla="*/ 451 h 456"/>
                <a:gd name="T28" fmla="*/ 99 w 296"/>
                <a:gd name="T29" fmla="*/ 445 h 456"/>
                <a:gd name="T30" fmla="*/ 80 w 296"/>
                <a:gd name="T31" fmla="*/ 439 h 456"/>
                <a:gd name="T32" fmla="*/ 61 w 296"/>
                <a:gd name="T33" fmla="*/ 428 h 456"/>
                <a:gd name="T34" fmla="*/ 42 w 296"/>
                <a:gd name="T35" fmla="*/ 415 h 456"/>
                <a:gd name="T36" fmla="*/ 21 w 296"/>
                <a:gd name="T37" fmla="*/ 403 h 456"/>
                <a:gd name="T38" fmla="*/ 0 w 296"/>
                <a:gd name="T39" fmla="*/ 388 h 456"/>
                <a:gd name="T40" fmla="*/ 0 w 296"/>
                <a:gd name="T41" fmla="*/ 145 h 456"/>
                <a:gd name="T42" fmla="*/ 0 w 296"/>
                <a:gd name="T43" fmla="*/ 145 h 456"/>
                <a:gd name="T44" fmla="*/ 2 w 296"/>
                <a:gd name="T45" fmla="*/ 128 h 456"/>
                <a:gd name="T46" fmla="*/ 4 w 296"/>
                <a:gd name="T47" fmla="*/ 112 h 456"/>
                <a:gd name="T48" fmla="*/ 9 w 296"/>
                <a:gd name="T49" fmla="*/ 95 h 456"/>
                <a:gd name="T50" fmla="*/ 13 w 296"/>
                <a:gd name="T51" fmla="*/ 82 h 456"/>
                <a:gd name="T52" fmla="*/ 19 w 296"/>
                <a:gd name="T53" fmla="*/ 67 h 456"/>
                <a:gd name="T54" fmla="*/ 28 w 296"/>
                <a:gd name="T55" fmla="*/ 57 h 456"/>
                <a:gd name="T56" fmla="*/ 36 w 296"/>
                <a:gd name="T57" fmla="*/ 46 h 456"/>
                <a:gd name="T58" fmla="*/ 47 w 296"/>
                <a:gd name="T59" fmla="*/ 36 h 456"/>
                <a:gd name="T60" fmla="*/ 57 w 296"/>
                <a:gd name="T61" fmla="*/ 27 h 456"/>
                <a:gd name="T62" fmla="*/ 70 w 296"/>
                <a:gd name="T63" fmla="*/ 19 h 456"/>
                <a:gd name="T64" fmla="*/ 80 w 296"/>
                <a:gd name="T65" fmla="*/ 12 h 456"/>
                <a:gd name="T66" fmla="*/ 93 w 296"/>
                <a:gd name="T67" fmla="*/ 8 h 456"/>
                <a:gd name="T68" fmla="*/ 121 w 296"/>
                <a:gd name="T69" fmla="*/ 2 h 456"/>
                <a:gd name="T70" fmla="*/ 148 w 296"/>
                <a:gd name="T71" fmla="*/ 0 h 456"/>
                <a:gd name="T72" fmla="*/ 175 w 296"/>
                <a:gd name="T73" fmla="*/ 2 h 456"/>
                <a:gd name="T74" fmla="*/ 203 w 296"/>
                <a:gd name="T75" fmla="*/ 8 h 456"/>
                <a:gd name="T76" fmla="*/ 216 w 296"/>
                <a:gd name="T77" fmla="*/ 12 h 456"/>
                <a:gd name="T78" fmla="*/ 226 w 296"/>
                <a:gd name="T79" fmla="*/ 19 h 456"/>
                <a:gd name="T80" fmla="*/ 239 w 296"/>
                <a:gd name="T81" fmla="*/ 27 h 456"/>
                <a:gd name="T82" fmla="*/ 249 w 296"/>
                <a:gd name="T83" fmla="*/ 36 h 456"/>
                <a:gd name="T84" fmla="*/ 260 w 296"/>
                <a:gd name="T85" fmla="*/ 46 h 456"/>
                <a:gd name="T86" fmla="*/ 268 w 296"/>
                <a:gd name="T87" fmla="*/ 57 h 456"/>
                <a:gd name="T88" fmla="*/ 277 w 296"/>
                <a:gd name="T89" fmla="*/ 67 h 456"/>
                <a:gd name="T90" fmla="*/ 283 w 296"/>
                <a:gd name="T91" fmla="*/ 82 h 456"/>
                <a:gd name="T92" fmla="*/ 287 w 296"/>
                <a:gd name="T93" fmla="*/ 95 h 456"/>
                <a:gd name="T94" fmla="*/ 292 w 296"/>
                <a:gd name="T95" fmla="*/ 112 h 456"/>
                <a:gd name="T96" fmla="*/ 294 w 296"/>
                <a:gd name="T97" fmla="*/ 128 h 456"/>
                <a:gd name="T98" fmla="*/ 296 w 296"/>
                <a:gd name="T99" fmla="*/ 145 h 456"/>
                <a:gd name="T100" fmla="*/ 296 w 296"/>
                <a:gd name="T101" fmla="*/ 145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96" h="456">
                  <a:moveTo>
                    <a:pt x="296" y="145"/>
                  </a:moveTo>
                  <a:lnTo>
                    <a:pt x="296" y="388"/>
                  </a:lnTo>
                  <a:lnTo>
                    <a:pt x="296" y="388"/>
                  </a:lnTo>
                  <a:lnTo>
                    <a:pt x="275" y="403"/>
                  </a:lnTo>
                  <a:lnTo>
                    <a:pt x="254" y="415"/>
                  </a:lnTo>
                  <a:lnTo>
                    <a:pt x="235" y="428"/>
                  </a:lnTo>
                  <a:lnTo>
                    <a:pt x="216" y="439"/>
                  </a:lnTo>
                  <a:lnTo>
                    <a:pt x="197" y="445"/>
                  </a:lnTo>
                  <a:lnTo>
                    <a:pt x="180" y="451"/>
                  </a:lnTo>
                  <a:lnTo>
                    <a:pt x="163" y="453"/>
                  </a:lnTo>
                  <a:lnTo>
                    <a:pt x="148" y="456"/>
                  </a:lnTo>
                  <a:lnTo>
                    <a:pt x="148" y="456"/>
                  </a:lnTo>
                  <a:lnTo>
                    <a:pt x="133" y="453"/>
                  </a:lnTo>
                  <a:lnTo>
                    <a:pt x="116" y="451"/>
                  </a:lnTo>
                  <a:lnTo>
                    <a:pt x="99" y="445"/>
                  </a:lnTo>
                  <a:lnTo>
                    <a:pt x="80" y="439"/>
                  </a:lnTo>
                  <a:lnTo>
                    <a:pt x="61" y="428"/>
                  </a:lnTo>
                  <a:lnTo>
                    <a:pt x="42" y="415"/>
                  </a:lnTo>
                  <a:lnTo>
                    <a:pt x="21" y="403"/>
                  </a:lnTo>
                  <a:lnTo>
                    <a:pt x="0" y="388"/>
                  </a:lnTo>
                  <a:lnTo>
                    <a:pt x="0" y="145"/>
                  </a:lnTo>
                  <a:lnTo>
                    <a:pt x="0" y="145"/>
                  </a:lnTo>
                  <a:lnTo>
                    <a:pt x="2" y="128"/>
                  </a:lnTo>
                  <a:lnTo>
                    <a:pt x="4" y="112"/>
                  </a:lnTo>
                  <a:lnTo>
                    <a:pt x="9" y="95"/>
                  </a:lnTo>
                  <a:lnTo>
                    <a:pt x="13" y="82"/>
                  </a:lnTo>
                  <a:lnTo>
                    <a:pt x="19" y="67"/>
                  </a:lnTo>
                  <a:lnTo>
                    <a:pt x="28" y="57"/>
                  </a:lnTo>
                  <a:lnTo>
                    <a:pt x="36" y="46"/>
                  </a:lnTo>
                  <a:lnTo>
                    <a:pt x="47" y="36"/>
                  </a:lnTo>
                  <a:lnTo>
                    <a:pt x="57" y="27"/>
                  </a:lnTo>
                  <a:lnTo>
                    <a:pt x="70" y="19"/>
                  </a:lnTo>
                  <a:lnTo>
                    <a:pt x="80" y="12"/>
                  </a:lnTo>
                  <a:lnTo>
                    <a:pt x="93" y="8"/>
                  </a:lnTo>
                  <a:lnTo>
                    <a:pt x="121" y="2"/>
                  </a:lnTo>
                  <a:lnTo>
                    <a:pt x="148" y="0"/>
                  </a:lnTo>
                  <a:lnTo>
                    <a:pt x="175" y="2"/>
                  </a:lnTo>
                  <a:lnTo>
                    <a:pt x="203" y="8"/>
                  </a:lnTo>
                  <a:lnTo>
                    <a:pt x="216" y="12"/>
                  </a:lnTo>
                  <a:lnTo>
                    <a:pt x="226" y="19"/>
                  </a:lnTo>
                  <a:lnTo>
                    <a:pt x="239" y="27"/>
                  </a:lnTo>
                  <a:lnTo>
                    <a:pt x="249" y="36"/>
                  </a:lnTo>
                  <a:lnTo>
                    <a:pt x="260" y="46"/>
                  </a:lnTo>
                  <a:lnTo>
                    <a:pt x="268" y="57"/>
                  </a:lnTo>
                  <a:lnTo>
                    <a:pt x="277" y="67"/>
                  </a:lnTo>
                  <a:lnTo>
                    <a:pt x="283" y="82"/>
                  </a:lnTo>
                  <a:lnTo>
                    <a:pt x="287" y="95"/>
                  </a:lnTo>
                  <a:lnTo>
                    <a:pt x="292" y="112"/>
                  </a:lnTo>
                  <a:lnTo>
                    <a:pt x="294" y="128"/>
                  </a:lnTo>
                  <a:lnTo>
                    <a:pt x="296" y="145"/>
                  </a:lnTo>
                  <a:lnTo>
                    <a:pt x="296" y="145"/>
                  </a:lnTo>
                  <a:close/>
                </a:path>
              </a:pathLst>
            </a:custGeom>
            <a:solidFill>
              <a:srgbClr val="F7C5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299" name="Freeform 112"/>
            <p:cNvSpPr>
              <a:spLocks/>
            </p:cNvSpPr>
            <p:nvPr/>
          </p:nvSpPr>
          <p:spPr bwMode="auto">
            <a:xfrm>
              <a:off x="3462" y="2814"/>
              <a:ext cx="756" cy="897"/>
            </a:xfrm>
            <a:custGeom>
              <a:avLst/>
              <a:gdLst>
                <a:gd name="T0" fmla="*/ 378 w 756"/>
                <a:gd name="T1" fmla="*/ 897 h 897"/>
                <a:gd name="T2" fmla="*/ 338 w 756"/>
                <a:gd name="T3" fmla="*/ 891 h 897"/>
                <a:gd name="T4" fmla="*/ 289 w 756"/>
                <a:gd name="T5" fmla="*/ 872 h 897"/>
                <a:gd name="T6" fmla="*/ 239 w 756"/>
                <a:gd name="T7" fmla="*/ 838 h 897"/>
                <a:gd name="T8" fmla="*/ 184 w 756"/>
                <a:gd name="T9" fmla="*/ 796 h 897"/>
                <a:gd name="T10" fmla="*/ 133 w 756"/>
                <a:gd name="T11" fmla="*/ 743 h 897"/>
                <a:gd name="T12" fmla="*/ 87 w 756"/>
                <a:gd name="T13" fmla="*/ 680 h 897"/>
                <a:gd name="T14" fmla="*/ 46 w 756"/>
                <a:gd name="T15" fmla="*/ 608 h 897"/>
                <a:gd name="T16" fmla="*/ 17 w 756"/>
                <a:gd name="T17" fmla="*/ 530 h 897"/>
                <a:gd name="T18" fmla="*/ 6 w 756"/>
                <a:gd name="T19" fmla="*/ 490 h 897"/>
                <a:gd name="T20" fmla="*/ 0 w 756"/>
                <a:gd name="T21" fmla="*/ 401 h 897"/>
                <a:gd name="T22" fmla="*/ 11 w 756"/>
                <a:gd name="T23" fmla="*/ 311 h 897"/>
                <a:gd name="T24" fmla="*/ 38 w 756"/>
                <a:gd name="T25" fmla="*/ 224 h 897"/>
                <a:gd name="T26" fmla="*/ 70 w 756"/>
                <a:gd name="T27" fmla="*/ 165 h 897"/>
                <a:gd name="T28" fmla="*/ 97 w 756"/>
                <a:gd name="T29" fmla="*/ 127 h 897"/>
                <a:gd name="T30" fmla="*/ 129 w 756"/>
                <a:gd name="T31" fmla="*/ 93 h 897"/>
                <a:gd name="T32" fmla="*/ 165 w 756"/>
                <a:gd name="T33" fmla="*/ 66 h 897"/>
                <a:gd name="T34" fmla="*/ 205 w 756"/>
                <a:gd name="T35" fmla="*/ 40 h 897"/>
                <a:gd name="T36" fmla="*/ 249 w 756"/>
                <a:gd name="T37" fmla="*/ 21 h 897"/>
                <a:gd name="T38" fmla="*/ 298 w 756"/>
                <a:gd name="T39" fmla="*/ 7 h 897"/>
                <a:gd name="T40" fmla="*/ 351 w 756"/>
                <a:gd name="T41" fmla="*/ 0 h 897"/>
                <a:gd name="T42" fmla="*/ 378 w 756"/>
                <a:gd name="T43" fmla="*/ 0 h 897"/>
                <a:gd name="T44" fmla="*/ 433 w 756"/>
                <a:gd name="T45" fmla="*/ 2 h 897"/>
                <a:gd name="T46" fmla="*/ 484 w 756"/>
                <a:gd name="T47" fmla="*/ 13 h 897"/>
                <a:gd name="T48" fmla="*/ 530 w 756"/>
                <a:gd name="T49" fmla="*/ 30 h 897"/>
                <a:gd name="T50" fmla="*/ 572 w 756"/>
                <a:gd name="T51" fmla="*/ 51 h 897"/>
                <a:gd name="T52" fmla="*/ 610 w 756"/>
                <a:gd name="T53" fmla="*/ 78 h 897"/>
                <a:gd name="T54" fmla="*/ 644 w 756"/>
                <a:gd name="T55" fmla="*/ 110 h 897"/>
                <a:gd name="T56" fmla="*/ 672 w 756"/>
                <a:gd name="T57" fmla="*/ 146 h 897"/>
                <a:gd name="T58" fmla="*/ 697 w 756"/>
                <a:gd name="T59" fmla="*/ 184 h 897"/>
                <a:gd name="T60" fmla="*/ 733 w 756"/>
                <a:gd name="T61" fmla="*/ 266 h 897"/>
                <a:gd name="T62" fmla="*/ 754 w 756"/>
                <a:gd name="T63" fmla="*/ 355 h 897"/>
                <a:gd name="T64" fmla="*/ 754 w 756"/>
                <a:gd name="T65" fmla="*/ 446 h 897"/>
                <a:gd name="T66" fmla="*/ 739 w 756"/>
                <a:gd name="T67" fmla="*/ 530 h 897"/>
                <a:gd name="T68" fmla="*/ 726 w 756"/>
                <a:gd name="T69" fmla="*/ 570 h 897"/>
                <a:gd name="T70" fmla="*/ 691 w 756"/>
                <a:gd name="T71" fmla="*/ 646 h 897"/>
                <a:gd name="T72" fmla="*/ 648 w 756"/>
                <a:gd name="T73" fmla="*/ 712 h 897"/>
                <a:gd name="T74" fmla="*/ 598 w 756"/>
                <a:gd name="T75" fmla="*/ 771 h 897"/>
                <a:gd name="T76" fmla="*/ 545 w 756"/>
                <a:gd name="T77" fmla="*/ 819 h 897"/>
                <a:gd name="T78" fmla="*/ 492 w 756"/>
                <a:gd name="T79" fmla="*/ 857 h 897"/>
                <a:gd name="T80" fmla="*/ 441 w 756"/>
                <a:gd name="T81" fmla="*/ 883 h 897"/>
                <a:gd name="T82" fmla="*/ 397 w 756"/>
                <a:gd name="T83" fmla="*/ 897 h 897"/>
                <a:gd name="T84" fmla="*/ 378 w 756"/>
                <a:gd name="T85" fmla="*/ 897 h 8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56" h="897">
                  <a:moveTo>
                    <a:pt x="378" y="897"/>
                  </a:moveTo>
                  <a:lnTo>
                    <a:pt x="378" y="897"/>
                  </a:lnTo>
                  <a:lnTo>
                    <a:pt x="359" y="897"/>
                  </a:lnTo>
                  <a:lnTo>
                    <a:pt x="338" y="891"/>
                  </a:lnTo>
                  <a:lnTo>
                    <a:pt x="315" y="883"/>
                  </a:lnTo>
                  <a:lnTo>
                    <a:pt x="289" y="872"/>
                  </a:lnTo>
                  <a:lnTo>
                    <a:pt x="264" y="857"/>
                  </a:lnTo>
                  <a:lnTo>
                    <a:pt x="239" y="838"/>
                  </a:lnTo>
                  <a:lnTo>
                    <a:pt x="211" y="819"/>
                  </a:lnTo>
                  <a:lnTo>
                    <a:pt x="184" y="796"/>
                  </a:lnTo>
                  <a:lnTo>
                    <a:pt x="158" y="771"/>
                  </a:lnTo>
                  <a:lnTo>
                    <a:pt x="133" y="743"/>
                  </a:lnTo>
                  <a:lnTo>
                    <a:pt x="108" y="712"/>
                  </a:lnTo>
                  <a:lnTo>
                    <a:pt x="87" y="680"/>
                  </a:lnTo>
                  <a:lnTo>
                    <a:pt x="65" y="646"/>
                  </a:lnTo>
                  <a:lnTo>
                    <a:pt x="46" y="608"/>
                  </a:lnTo>
                  <a:lnTo>
                    <a:pt x="30" y="570"/>
                  </a:lnTo>
                  <a:lnTo>
                    <a:pt x="17" y="530"/>
                  </a:lnTo>
                  <a:lnTo>
                    <a:pt x="17" y="530"/>
                  </a:lnTo>
                  <a:lnTo>
                    <a:pt x="6" y="490"/>
                  </a:lnTo>
                  <a:lnTo>
                    <a:pt x="2" y="446"/>
                  </a:lnTo>
                  <a:lnTo>
                    <a:pt x="0" y="401"/>
                  </a:lnTo>
                  <a:lnTo>
                    <a:pt x="2" y="355"/>
                  </a:lnTo>
                  <a:lnTo>
                    <a:pt x="11" y="311"/>
                  </a:lnTo>
                  <a:lnTo>
                    <a:pt x="23" y="266"/>
                  </a:lnTo>
                  <a:lnTo>
                    <a:pt x="38" y="224"/>
                  </a:lnTo>
                  <a:lnTo>
                    <a:pt x="59" y="184"/>
                  </a:lnTo>
                  <a:lnTo>
                    <a:pt x="70" y="165"/>
                  </a:lnTo>
                  <a:lnTo>
                    <a:pt x="84" y="146"/>
                  </a:lnTo>
                  <a:lnTo>
                    <a:pt x="97" y="127"/>
                  </a:lnTo>
                  <a:lnTo>
                    <a:pt x="112" y="110"/>
                  </a:lnTo>
                  <a:lnTo>
                    <a:pt x="129" y="93"/>
                  </a:lnTo>
                  <a:lnTo>
                    <a:pt x="146" y="78"/>
                  </a:lnTo>
                  <a:lnTo>
                    <a:pt x="165" y="66"/>
                  </a:lnTo>
                  <a:lnTo>
                    <a:pt x="184" y="51"/>
                  </a:lnTo>
                  <a:lnTo>
                    <a:pt x="205" y="40"/>
                  </a:lnTo>
                  <a:lnTo>
                    <a:pt x="226" y="30"/>
                  </a:lnTo>
                  <a:lnTo>
                    <a:pt x="249" y="21"/>
                  </a:lnTo>
                  <a:lnTo>
                    <a:pt x="272" y="13"/>
                  </a:lnTo>
                  <a:lnTo>
                    <a:pt x="298" y="7"/>
                  </a:lnTo>
                  <a:lnTo>
                    <a:pt x="323" y="2"/>
                  </a:lnTo>
                  <a:lnTo>
                    <a:pt x="351" y="0"/>
                  </a:lnTo>
                  <a:lnTo>
                    <a:pt x="378" y="0"/>
                  </a:lnTo>
                  <a:lnTo>
                    <a:pt x="378" y="0"/>
                  </a:lnTo>
                  <a:lnTo>
                    <a:pt x="405" y="0"/>
                  </a:lnTo>
                  <a:lnTo>
                    <a:pt x="433" y="2"/>
                  </a:lnTo>
                  <a:lnTo>
                    <a:pt x="458" y="7"/>
                  </a:lnTo>
                  <a:lnTo>
                    <a:pt x="484" y="13"/>
                  </a:lnTo>
                  <a:lnTo>
                    <a:pt x="507" y="21"/>
                  </a:lnTo>
                  <a:lnTo>
                    <a:pt x="530" y="30"/>
                  </a:lnTo>
                  <a:lnTo>
                    <a:pt x="551" y="40"/>
                  </a:lnTo>
                  <a:lnTo>
                    <a:pt x="572" y="51"/>
                  </a:lnTo>
                  <a:lnTo>
                    <a:pt x="591" y="66"/>
                  </a:lnTo>
                  <a:lnTo>
                    <a:pt x="610" y="78"/>
                  </a:lnTo>
                  <a:lnTo>
                    <a:pt x="627" y="93"/>
                  </a:lnTo>
                  <a:lnTo>
                    <a:pt x="644" y="110"/>
                  </a:lnTo>
                  <a:lnTo>
                    <a:pt x="659" y="127"/>
                  </a:lnTo>
                  <a:lnTo>
                    <a:pt x="672" y="146"/>
                  </a:lnTo>
                  <a:lnTo>
                    <a:pt x="686" y="165"/>
                  </a:lnTo>
                  <a:lnTo>
                    <a:pt x="697" y="184"/>
                  </a:lnTo>
                  <a:lnTo>
                    <a:pt x="718" y="224"/>
                  </a:lnTo>
                  <a:lnTo>
                    <a:pt x="733" y="266"/>
                  </a:lnTo>
                  <a:lnTo>
                    <a:pt x="745" y="311"/>
                  </a:lnTo>
                  <a:lnTo>
                    <a:pt x="754" y="355"/>
                  </a:lnTo>
                  <a:lnTo>
                    <a:pt x="756" y="401"/>
                  </a:lnTo>
                  <a:lnTo>
                    <a:pt x="754" y="446"/>
                  </a:lnTo>
                  <a:lnTo>
                    <a:pt x="750" y="490"/>
                  </a:lnTo>
                  <a:lnTo>
                    <a:pt x="739" y="530"/>
                  </a:lnTo>
                  <a:lnTo>
                    <a:pt x="739" y="530"/>
                  </a:lnTo>
                  <a:lnTo>
                    <a:pt x="726" y="570"/>
                  </a:lnTo>
                  <a:lnTo>
                    <a:pt x="710" y="608"/>
                  </a:lnTo>
                  <a:lnTo>
                    <a:pt x="691" y="646"/>
                  </a:lnTo>
                  <a:lnTo>
                    <a:pt x="669" y="680"/>
                  </a:lnTo>
                  <a:lnTo>
                    <a:pt x="648" y="712"/>
                  </a:lnTo>
                  <a:lnTo>
                    <a:pt x="623" y="743"/>
                  </a:lnTo>
                  <a:lnTo>
                    <a:pt x="598" y="771"/>
                  </a:lnTo>
                  <a:lnTo>
                    <a:pt x="572" y="796"/>
                  </a:lnTo>
                  <a:lnTo>
                    <a:pt x="545" y="819"/>
                  </a:lnTo>
                  <a:lnTo>
                    <a:pt x="517" y="838"/>
                  </a:lnTo>
                  <a:lnTo>
                    <a:pt x="492" y="857"/>
                  </a:lnTo>
                  <a:lnTo>
                    <a:pt x="467" y="872"/>
                  </a:lnTo>
                  <a:lnTo>
                    <a:pt x="441" y="883"/>
                  </a:lnTo>
                  <a:lnTo>
                    <a:pt x="418" y="891"/>
                  </a:lnTo>
                  <a:lnTo>
                    <a:pt x="397" y="897"/>
                  </a:lnTo>
                  <a:lnTo>
                    <a:pt x="378" y="897"/>
                  </a:lnTo>
                  <a:lnTo>
                    <a:pt x="378" y="897"/>
                  </a:lnTo>
                  <a:close/>
                </a:path>
              </a:pathLst>
            </a:custGeom>
            <a:solidFill>
              <a:srgbClr val="FFDE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300" name="Freeform 113"/>
            <p:cNvSpPr>
              <a:spLocks/>
            </p:cNvSpPr>
            <p:nvPr/>
          </p:nvSpPr>
          <p:spPr bwMode="auto">
            <a:xfrm>
              <a:off x="3724" y="3471"/>
              <a:ext cx="232" cy="118"/>
            </a:xfrm>
            <a:custGeom>
              <a:avLst/>
              <a:gdLst>
                <a:gd name="T0" fmla="*/ 0 w 232"/>
                <a:gd name="T1" fmla="*/ 23 h 118"/>
                <a:gd name="T2" fmla="*/ 0 w 232"/>
                <a:gd name="T3" fmla="*/ 23 h 118"/>
                <a:gd name="T4" fmla="*/ 8 w 232"/>
                <a:gd name="T5" fmla="*/ 17 h 118"/>
                <a:gd name="T6" fmla="*/ 19 w 232"/>
                <a:gd name="T7" fmla="*/ 10 h 118"/>
                <a:gd name="T8" fmla="*/ 36 w 232"/>
                <a:gd name="T9" fmla="*/ 2 h 118"/>
                <a:gd name="T10" fmla="*/ 51 w 232"/>
                <a:gd name="T11" fmla="*/ 0 h 118"/>
                <a:gd name="T12" fmla="*/ 65 w 232"/>
                <a:gd name="T13" fmla="*/ 0 h 118"/>
                <a:gd name="T14" fmla="*/ 80 w 232"/>
                <a:gd name="T15" fmla="*/ 4 h 118"/>
                <a:gd name="T16" fmla="*/ 93 w 232"/>
                <a:gd name="T17" fmla="*/ 6 h 118"/>
                <a:gd name="T18" fmla="*/ 105 w 232"/>
                <a:gd name="T19" fmla="*/ 10 h 118"/>
                <a:gd name="T20" fmla="*/ 116 w 232"/>
                <a:gd name="T21" fmla="*/ 12 h 118"/>
                <a:gd name="T22" fmla="*/ 116 w 232"/>
                <a:gd name="T23" fmla="*/ 12 h 118"/>
                <a:gd name="T24" fmla="*/ 127 w 232"/>
                <a:gd name="T25" fmla="*/ 10 h 118"/>
                <a:gd name="T26" fmla="*/ 139 w 232"/>
                <a:gd name="T27" fmla="*/ 6 h 118"/>
                <a:gd name="T28" fmla="*/ 152 w 232"/>
                <a:gd name="T29" fmla="*/ 4 h 118"/>
                <a:gd name="T30" fmla="*/ 167 w 232"/>
                <a:gd name="T31" fmla="*/ 0 h 118"/>
                <a:gd name="T32" fmla="*/ 181 w 232"/>
                <a:gd name="T33" fmla="*/ 0 h 118"/>
                <a:gd name="T34" fmla="*/ 196 w 232"/>
                <a:gd name="T35" fmla="*/ 2 h 118"/>
                <a:gd name="T36" fmla="*/ 213 w 232"/>
                <a:gd name="T37" fmla="*/ 10 h 118"/>
                <a:gd name="T38" fmla="*/ 224 w 232"/>
                <a:gd name="T39" fmla="*/ 17 h 118"/>
                <a:gd name="T40" fmla="*/ 232 w 232"/>
                <a:gd name="T41" fmla="*/ 23 h 118"/>
                <a:gd name="T42" fmla="*/ 232 w 232"/>
                <a:gd name="T43" fmla="*/ 23 h 118"/>
                <a:gd name="T44" fmla="*/ 226 w 232"/>
                <a:gd name="T45" fmla="*/ 46 h 118"/>
                <a:gd name="T46" fmla="*/ 215 w 232"/>
                <a:gd name="T47" fmla="*/ 65 h 118"/>
                <a:gd name="T48" fmla="*/ 203 w 232"/>
                <a:gd name="T49" fmla="*/ 82 h 118"/>
                <a:gd name="T50" fmla="*/ 190 w 232"/>
                <a:gd name="T51" fmla="*/ 95 h 118"/>
                <a:gd name="T52" fmla="*/ 173 w 232"/>
                <a:gd name="T53" fmla="*/ 105 h 118"/>
                <a:gd name="T54" fmla="*/ 156 w 232"/>
                <a:gd name="T55" fmla="*/ 112 h 118"/>
                <a:gd name="T56" fmla="*/ 137 w 232"/>
                <a:gd name="T57" fmla="*/ 118 h 118"/>
                <a:gd name="T58" fmla="*/ 120 w 232"/>
                <a:gd name="T59" fmla="*/ 118 h 118"/>
                <a:gd name="T60" fmla="*/ 101 w 232"/>
                <a:gd name="T61" fmla="*/ 118 h 118"/>
                <a:gd name="T62" fmla="*/ 82 w 232"/>
                <a:gd name="T63" fmla="*/ 114 h 118"/>
                <a:gd name="T64" fmla="*/ 63 w 232"/>
                <a:gd name="T65" fmla="*/ 105 h 118"/>
                <a:gd name="T66" fmla="*/ 48 w 232"/>
                <a:gd name="T67" fmla="*/ 95 h 118"/>
                <a:gd name="T68" fmla="*/ 32 w 232"/>
                <a:gd name="T69" fmla="*/ 82 h 118"/>
                <a:gd name="T70" fmla="*/ 19 w 232"/>
                <a:gd name="T71" fmla="*/ 65 h 118"/>
                <a:gd name="T72" fmla="*/ 8 w 232"/>
                <a:gd name="T73" fmla="*/ 46 h 118"/>
                <a:gd name="T74" fmla="*/ 0 w 232"/>
                <a:gd name="T75" fmla="*/ 23 h 118"/>
                <a:gd name="T76" fmla="*/ 0 w 232"/>
                <a:gd name="T77" fmla="*/ 2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32" h="118">
                  <a:moveTo>
                    <a:pt x="0" y="23"/>
                  </a:moveTo>
                  <a:lnTo>
                    <a:pt x="0" y="23"/>
                  </a:lnTo>
                  <a:lnTo>
                    <a:pt x="8" y="17"/>
                  </a:lnTo>
                  <a:lnTo>
                    <a:pt x="19" y="10"/>
                  </a:lnTo>
                  <a:lnTo>
                    <a:pt x="36" y="2"/>
                  </a:lnTo>
                  <a:lnTo>
                    <a:pt x="51" y="0"/>
                  </a:lnTo>
                  <a:lnTo>
                    <a:pt x="65" y="0"/>
                  </a:lnTo>
                  <a:lnTo>
                    <a:pt x="80" y="4"/>
                  </a:lnTo>
                  <a:lnTo>
                    <a:pt x="93" y="6"/>
                  </a:lnTo>
                  <a:lnTo>
                    <a:pt x="105" y="10"/>
                  </a:lnTo>
                  <a:lnTo>
                    <a:pt x="116" y="12"/>
                  </a:lnTo>
                  <a:lnTo>
                    <a:pt x="116" y="12"/>
                  </a:lnTo>
                  <a:lnTo>
                    <a:pt x="127" y="10"/>
                  </a:lnTo>
                  <a:lnTo>
                    <a:pt x="139" y="6"/>
                  </a:lnTo>
                  <a:lnTo>
                    <a:pt x="152" y="4"/>
                  </a:lnTo>
                  <a:lnTo>
                    <a:pt x="167" y="0"/>
                  </a:lnTo>
                  <a:lnTo>
                    <a:pt x="181" y="0"/>
                  </a:lnTo>
                  <a:lnTo>
                    <a:pt x="196" y="2"/>
                  </a:lnTo>
                  <a:lnTo>
                    <a:pt x="213" y="10"/>
                  </a:lnTo>
                  <a:lnTo>
                    <a:pt x="224" y="17"/>
                  </a:lnTo>
                  <a:lnTo>
                    <a:pt x="232" y="23"/>
                  </a:lnTo>
                  <a:lnTo>
                    <a:pt x="232" y="23"/>
                  </a:lnTo>
                  <a:lnTo>
                    <a:pt x="226" y="46"/>
                  </a:lnTo>
                  <a:lnTo>
                    <a:pt x="215" y="65"/>
                  </a:lnTo>
                  <a:lnTo>
                    <a:pt x="203" y="82"/>
                  </a:lnTo>
                  <a:lnTo>
                    <a:pt x="190" y="95"/>
                  </a:lnTo>
                  <a:lnTo>
                    <a:pt x="173" y="105"/>
                  </a:lnTo>
                  <a:lnTo>
                    <a:pt x="156" y="112"/>
                  </a:lnTo>
                  <a:lnTo>
                    <a:pt x="137" y="118"/>
                  </a:lnTo>
                  <a:lnTo>
                    <a:pt x="120" y="118"/>
                  </a:lnTo>
                  <a:lnTo>
                    <a:pt x="101" y="118"/>
                  </a:lnTo>
                  <a:lnTo>
                    <a:pt x="82" y="114"/>
                  </a:lnTo>
                  <a:lnTo>
                    <a:pt x="63" y="105"/>
                  </a:lnTo>
                  <a:lnTo>
                    <a:pt x="48" y="95"/>
                  </a:lnTo>
                  <a:lnTo>
                    <a:pt x="32" y="82"/>
                  </a:lnTo>
                  <a:lnTo>
                    <a:pt x="19" y="65"/>
                  </a:lnTo>
                  <a:lnTo>
                    <a:pt x="8" y="46"/>
                  </a:lnTo>
                  <a:lnTo>
                    <a:pt x="0" y="23"/>
                  </a:lnTo>
                  <a:lnTo>
                    <a:pt x="0" y="23"/>
                  </a:lnTo>
                  <a:close/>
                </a:path>
              </a:pathLst>
            </a:custGeom>
            <a:solidFill>
              <a:srgbClr val="FF38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301" name="Freeform 114"/>
            <p:cNvSpPr>
              <a:spLocks/>
            </p:cNvSpPr>
            <p:nvPr/>
          </p:nvSpPr>
          <p:spPr bwMode="auto">
            <a:xfrm>
              <a:off x="3739" y="3496"/>
              <a:ext cx="202" cy="46"/>
            </a:xfrm>
            <a:custGeom>
              <a:avLst/>
              <a:gdLst>
                <a:gd name="T0" fmla="*/ 0 w 202"/>
                <a:gd name="T1" fmla="*/ 4 h 46"/>
                <a:gd name="T2" fmla="*/ 0 w 202"/>
                <a:gd name="T3" fmla="*/ 4 h 46"/>
                <a:gd name="T4" fmla="*/ 14 w 202"/>
                <a:gd name="T5" fmla="*/ 2 h 46"/>
                <a:gd name="T6" fmla="*/ 38 w 202"/>
                <a:gd name="T7" fmla="*/ 0 h 46"/>
                <a:gd name="T8" fmla="*/ 97 w 202"/>
                <a:gd name="T9" fmla="*/ 0 h 46"/>
                <a:gd name="T10" fmla="*/ 158 w 202"/>
                <a:gd name="T11" fmla="*/ 0 h 46"/>
                <a:gd name="T12" fmla="*/ 183 w 202"/>
                <a:gd name="T13" fmla="*/ 2 h 46"/>
                <a:gd name="T14" fmla="*/ 202 w 202"/>
                <a:gd name="T15" fmla="*/ 4 h 46"/>
                <a:gd name="T16" fmla="*/ 202 w 202"/>
                <a:gd name="T17" fmla="*/ 4 h 46"/>
                <a:gd name="T18" fmla="*/ 194 w 202"/>
                <a:gd name="T19" fmla="*/ 13 h 46"/>
                <a:gd name="T20" fmla="*/ 185 w 202"/>
                <a:gd name="T21" fmla="*/ 23 h 46"/>
                <a:gd name="T22" fmla="*/ 173 w 202"/>
                <a:gd name="T23" fmla="*/ 30 h 46"/>
                <a:gd name="T24" fmla="*/ 160 w 202"/>
                <a:gd name="T25" fmla="*/ 36 h 46"/>
                <a:gd name="T26" fmla="*/ 145 w 202"/>
                <a:gd name="T27" fmla="*/ 40 h 46"/>
                <a:gd name="T28" fmla="*/ 131 w 202"/>
                <a:gd name="T29" fmla="*/ 44 h 46"/>
                <a:gd name="T30" fmla="*/ 116 w 202"/>
                <a:gd name="T31" fmla="*/ 46 h 46"/>
                <a:gd name="T32" fmla="*/ 99 w 202"/>
                <a:gd name="T33" fmla="*/ 46 h 46"/>
                <a:gd name="T34" fmla="*/ 84 w 202"/>
                <a:gd name="T35" fmla="*/ 44 h 46"/>
                <a:gd name="T36" fmla="*/ 67 w 202"/>
                <a:gd name="T37" fmla="*/ 44 h 46"/>
                <a:gd name="T38" fmla="*/ 52 w 202"/>
                <a:gd name="T39" fmla="*/ 40 h 46"/>
                <a:gd name="T40" fmla="*/ 38 w 202"/>
                <a:gd name="T41" fmla="*/ 36 h 46"/>
                <a:gd name="T42" fmla="*/ 27 w 202"/>
                <a:gd name="T43" fmla="*/ 30 h 46"/>
                <a:gd name="T44" fmla="*/ 14 w 202"/>
                <a:gd name="T45" fmla="*/ 23 h 46"/>
                <a:gd name="T46" fmla="*/ 6 w 202"/>
                <a:gd name="T47" fmla="*/ 15 h 46"/>
                <a:gd name="T48" fmla="*/ 0 w 202"/>
                <a:gd name="T49" fmla="*/ 4 h 46"/>
                <a:gd name="T50" fmla="*/ 0 w 202"/>
                <a:gd name="T51" fmla="*/ 4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2" h="46">
                  <a:moveTo>
                    <a:pt x="0" y="4"/>
                  </a:moveTo>
                  <a:lnTo>
                    <a:pt x="0" y="4"/>
                  </a:lnTo>
                  <a:lnTo>
                    <a:pt x="14" y="2"/>
                  </a:lnTo>
                  <a:lnTo>
                    <a:pt x="38" y="0"/>
                  </a:lnTo>
                  <a:lnTo>
                    <a:pt x="97" y="0"/>
                  </a:lnTo>
                  <a:lnTo>
                    <a:pt x="158" y="0"/>
                  </a:lnTo>
                  <a:lnTo>
                    <a:pt x="183" y="2"/>
                  </a:lnTo>
                  <a:lnTo>
                    <a:pt x="202" y="4"/>
                  </a:lnTo>
                  <a:lnTo>
                    <a:pt x="202" y="4"/>
                  </a:lnTo>
                  <a:lnTo>
                    <a:pt x="194" y="13"/>
                  </a:lnTo>
                  <a:lnTo>
                    <a:pt x="185" y="23"/>
                  </a:lnTo>
                  <a:lnTo>
                    <a:pt x="173" y="30"/>
                  </a:lnTo>
                  <a:lnTo>
                    <a:pt x="160" y="36"/>
                  </a:lnTo>
                  <a:lnTo>
                    <a:pt x="145" y="40"/>
                  </a:lnTo>
                  <a:lnTo>
                    <a:pt x="131" y="44"/>
                  </a:lnTo>
                  <a:lnTo>
                    <a:pt x="116" y="46"/>
                  </a:lnTo>
                  <a:lnTo>
                    <a:pt x="99" y="46"/>
                  </a:lnTo>
                  <a:lnTo>
                    <a:pt x="84" y="44"/>
                  </a:lnTo>
                  <a:lnTo>
                    <a:pt x="67" y="44"/>
                  </a:lnTo>
                  <a:lnTo>
                    <a:pt x="52" y="40"/>
                  </a:lnTo>
                  <a:lnTo>
                    <a:pt x="38" y="36"/>
                  </a:lnTo>
                  <a:lnTo>
                    <a:pt x="27" y="30"/>
                  </a:lnTo>
                  <a:lnTo>
                    <a:pt x="14" y="23"/>
                  </a:lnTo>
                  <a:lnTo>
                    <a:pt x="6" y="15"/>
                  </a:lnTo>
                  <a:lnTo>
                    <a:pt x="0" y="4"/>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302" name="Freeform 115"/>
            <p:cNvSpPr>
              <a:spLocks/>
            </p:cNvSpPr>
            <p:nvPr/>
          </p:nvSpPr>
          <p:spPr bwMode="auto">
            <a:xfrm>
              <a:off x="3724" y="3471"/>
              <a:ext cx="232" cy="44"/>
            </a:xfrm>
            <a:custGeom>
              <a:avLst/>
              <a:gdLst>
                <a:gd name="T0" fmla="*/ 0 w 232"/>
                <a:gd name="T1" fmla="*/ 23 h 44"/>
                <a:gd name="T2" fmla="*/ 0 w 232"/>
                <a:gd name="T3" fmla="*/ 23 h 44"/>
                <a:gd name="T4" fmla="*/ 8 w 232"/>
                <a:gd name="T5" fmla="*/ 17 h 44"/>
                <a:gd name="T6" fmla="*/ 19 w 232"/>
                <a:gd name="T7" fmla="*/ 10 h 44"/>
                <a:gd name="T8" fmla="*/ 36 w 232"/>
                <a:gd name="T9" fmla="*/ 2 h 44"/>
                <a:gd name="T10" fmla="*/ 51 w 232"/>
                <a:gd name="T11" fmla="*/ 0 h 44"/>
                <a:gd name="T12" fmla="*/ 65 w 232"/>
                <a:gd name="T13" fmla="*/ 0 h 44"/>
                <a:gd name="T14" fmla="*/ 80 w 232"/>
                <a:gd name="T15" fmla="*/ 4 h 44"/>
                <a:gd name="T16" fmla="*/ 93 w 232"/>
                <a:gd name="T17" fmla="*/ 6 h 44"/>
                <a:gd name="T18" fmla="*/ 105 w 232"/>
                <a:gd name="T19" fmla="*/ 10 h 44"/>
                <a:gd name="T20" fmla="*/ 116 w 232"/>
                <a:gd name="T21" fmla="*/ 12 h 44"/>
                <a:gd name="T22" fmla="*/ 116 w 232"/>
                <a:gd name="T23" fmla="*/ 12 h 44"/>
                <a:gd name="T24" fmla="*/ 127 w 232"/>
                <a:gd name="T25" fmla="*/ 10 h 44"/>
                <a:gd name="T26" fmla="*/ 139 w 232"/>
                <a:gd name="T27" fmla="*/ 6 h 44"/>
                <a:gd name="T28" fmla="*/ 152 w 232"/>
                <a:gd name="T29" fmla="*/ 4 h 44"/>
                <a:gd name="T30" fmla="*/ 167 w 232"/>
                <a:gd name="T31" fmla="*/ 0 h 44"/>
                <a:gd name="T32" fmla="*/ 181 w 232"/>
                <a:gd name="T33" fmla="*/ 0 h 44"/>
                <a:gd name="T34" fmla="*/ 196 w 232"/>
                <a:gd name="T35" fmla="*/ 2 h 44"/>
                <a:gd name="T36" fmla="*/ 213 w 232"/>
                <a:gd name="T37" fmla="*/ 10 h 44"/>
                <a:gd name="T38" fmla="*/ 224 w 232"/>
                <a:gd name="T39" fmla="*/ 17 h 44"/>
                <a:gd name="T40" fmla="*/ 232 w 232"/>
                <a:gd name="T41" fmla="*/ 23 h 44"/>
                <a:gd name="T42" fmla="*/ 232 w 232"/>
                <a:gd name="T43" fmla="*/ 23 h 44"/>
                <a:gd name="T44" fmla="*/ 217 w 232"/>
                <a:gd name="T45" fmla="*/ 29 h 44"/>
                <a:gd name="T46" fmla="*/ 203 w 232"/>
                <a:gd name="T47" fmla="*/ 36 h 44"/>
                <a:gd name="T48" fmla="*/ 171 w 232"/>
                <a:gd name="T49" fmla="*/ 42 h 44"/>
                <a:gd name="T50" fmla="*/ 139 w 232"/>
                <a:gd name="T51" fmla="*/ 44 h 44"/>
                <a:gd name="T52" fmla="*/ 108 w 232"/>
                <a:gd name="T53" fmla="*/ 44 h 44"/>
                <a:gd name="T54" fmla="*/ 76 w 232"/>
                <a:gd name="T55" fmla="*/ 42 h 44"/>
                <a:gd name="T56" fmla="*/ 46 w 232"/>
                <a:gd name="T57" fmla="*/ 38 h 44"/>
                <a:gd name="T58" fmla="*/ 21 w 232"/>
                <a:gd name="T59" fmla="*/ 31 h 44"/>
                <a:gd name="T60" fmla="*/ 0 w 232"/>
                <a:gd name="T61" fmla="*/ 23 h 44"/>
                <a:gd name="T62" fmla="*/ 0 w 232"/>
                <a:gd name="T63" fmla="*/ 23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32" h="44">
                  <a:moveTo>
                    <a:pt x="0" y="23"/>
                  </a:moveTo>
                  <a:lnTo>
                    <a:pt x="0" y="23"/>
                  </a:lnTo>
                  <a:lnTo>
                    <a:pt x="8" y="17"/>
                  </a:lnTo>
                  <a:lnTo>
                    <a:pt x="19" y="10"/>
                  </a:lnTo>
                  <a:lnTo>
                    <a:pt x="36" y="2"/>
                  </a:lnTo>
                  <a:lnTo>
                    <a:pt x="51" y="0"/>
                  </a:lnTo>
                  <a:lnTo>
                    <a:pt x="65" y="0"/>
                  </a:lnTo>
                  <a:lnTo>
                    <a:pt x="80" y="4"/>
                  </a:lnTo>
                  <a:lnTo>
                    <a:pt x="93" y="6"/>
                  </a:lnTo>
                  <a:lnTo>
                    <a:pt x="105" y="10"/>
                  </a:lnTo>
                  <a:lnTo>
                    <a:pt x="116" y="12"/>
                  </a:lnTo>
                  <a:lnTo>
                    <a:pt x="116" y="12"/>
                  </a:lnTo>
                  <a:lnTo>
                    <a:pt x="127" y="10"/>
                  </a:lnTo>
                  <a:lnTo>
                    <a:pt x="139" y="6"/>
                  </a:lnTo>
                  <a:lnTo>
                    <a:pt x="152" y="4"/>
                  </a:lnTo>
                  <a:lnTo>
                    <a:pt x="167" y="0"/>
                  </a:lnTo>
                  <a:lnTo>
                    <a:pt x="181" y="0"/>
                  </a:lnTo>
                  <a:lnTo>
                    <a:pt x="196" y="2"/>
                  </a:lnTo>
                  <a:lnTo>
                    <a:pt x="213" y="10"/>
                  </a:lnTo>
                  <a:lnTo>
                    <a:pt x="224" y="17"/>
                  </a:lnTo>
                  <a:lnTo>
                    <a:pt x="232" y="23"/>
                  </a:lnTo>
                  <a:lnTo>
                    <a:pt x="232" y="23"/>
                  </a:lnTo>
                  <a:lnTo>
                    <a:pt x="217" y="29"/>
                  </a:lnTo>
                  <a:lnTo>
                    <a:pt x="203" y="36"/>
                  </a:lnTo>
                  <a:lnTo>
                    <a:pt x="171" y="42"/>
                  </a:lnTo>
                  <a:lnTo>
                    <a:pt x="139" y="44"/>
                  </a:lnTo>
                  <a:lnTo>
                    <a:pt x="108" y="44"/>
                  </a:lnTo>
                  <a:lnTo>
                    <a:pt x="76" y="42"/>
                  </a:lnTo>
                  <a:lnTo>
                    <a:pt x="46" y="38"/>
                  </a:lnTo>
                  <a:lnTo>
                    <a:pt x="21" y="31"/>
                  </a:lnTo>
                  <a:lnTo>
                    <a:pt x="0" y="23"/>
                  </a:lnTo>
                  <a:lnTo>
                    <a:pt x="0" y="23"/>
                  </a:lnTo>
                  <a:close/>
                </a:path>
              </a:pathLst>
            </a:custGeom>
            <a:solidFill>
              <a:srgbClr val="FF38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303" name="Freeform 116"/>
            <p:cNvSpPr>
              <a:spLocks/>
            </p:cNvSpPr>
            <p:nvPr/>
          </p:nvSpPr>
          <p:spPr bwMode="auto">
            <a:xfrm>
              <a:off x="3390" y="3211"/>
              <a:ext cx="140" cy="199"/>
            </a:xfrm>
            <a:custGeom>
              <a:avLst/>
              <a:gdLst>
                <a:gd name="T0" fmla="*/ 28 w 140"/>
                <a:gd name="T1" fmla="*/ 2 h 199"/>
                <a:gd name="T2" fmla="*/ 28 w 140"/>
                <a:gd name="T3" fmla="*/ 2 h 199"/>
                <a:gd name="T4" fmla="*/ 40 w 140"/>
                <a:gd name="T5" fmla="*/ 0 h 199"/>
                <a:gd name="T6" fmla="*/ 53 w 140"/>
                <a:gd name="T7" fmla="*/ 0 h 199"/>
                <a:gd name="T8" fmla="*/ 66 w 140"/>
                <a:gd name="T9" fmla="*/ 6 h 199"/>
                <a:gd name="T10" fmla="*/ 80 w 140"/>
                <a:gd name="T11" fmla="*/ 13 h 199"/>
                <a:gd name="T12" fmla="*/ 93 w 140"/>
                <a:gd name="T13" fmla="*/ 25 h 199"/>
                <a:gd name="T14" fmla="*/ 106 w 140"/>
                <a:gd name="T15" fmla="*/ 40 h 199"/>
                <a:gd name="T16" fmla="*/ 116 w 140"/>
                <a:gd name="T17" fmla="*/ 55 h 199"/>
                <a:gd name="T18" fmla="*/ 125 w 140"/>
                <a:gd name="T19" fmla="*/ 76 h 199"/>
                <a:gd name="T20" fmla="*/ 125 w 140"/>
                <a:gd name="T21" fmla="*/ 76 h 199"/>
                <a:gd name="T22" fmla="*/ 133 w 140"/>
                <a:gd name="T23" fmla="*/ 95 h 199"/>
                <a:gd name="T24" fmla="*/ 137 w 140"/>
                <a:gd name="T25" fmla="*/ 114 h 199"/>
                <a:gd name="T26" fmla="*/ 140 w 140"/>
                <a:gd name="T27" fmla="*/ 133 h 199"/>
                <a:gd name="T28" fmla="*/ 137 w 140"/>
                <a:gd name="T29" fmla="*/ 150 h 199"/>
                <a:gd name="T30" fmla="*/ 135 w 140"/>
                <a:gd name="T31" fmla="*/ 167 h 199"/>
                <a:gd name="T32" fmla="*/ 129 w 140"/>
                <a:gd name="T33" fmla="*/ 180 h 199"/>
                <a:gd name="T34" fmla="*/ 121 w 140"/>
                <a:gd name="T35" fmla="*/ 188 h 199"/>
                <a:gd name="T36" fmla="*/ 110 w 140"/>
                <a:gd name="T37" fmla="*/ 196 h 199"/>
                <a:gd name="T38" fmla="*/ 110 w 140"/>
                <a:gd name="T39" fmla="*/ 196 h 199"/>
                <a:gd name="T40" fmla="*/ 99 w 140"/>
                <a:gd name="T41" fmla="*/ 199 h 199"/>
                <a:gd name="T42" fmla="*/ 87 w 140"/>
                <a:gd name="T43" fmla="*/ 199 h 199"/>
                <a:gd name="T44" fmla="*/ 72 w 140"/>
                <a:gd name="T45" fmla="*/ 192 h 199"/>
                <a:gd name="T46" fmla="*/ 59 w 140"/>
                <a:gd name="T47" fmla="*/ 184 h 199"/>
                <a:gd name="T48" fmla="*/ 47 w 140"/>
                <a:gd name="T49" fmla="*/ 173 h 199"/>
                <a:gd name="T50" fmla="*/ 34 w 140"/>
                <a:gd name="T51" fmla="*/ 158 h 199"/>
                <a:gd name="T52" fmla="*/ 23 w 140"/>
                <a:gd name="T53" fmla="*/ 142 h 199"/>
                <a:gd name="T54" fmla="*/ 13 w 140"/>
                <a:gd name="T55" fmla="*/ 123 h 199"/>
                <a:gd name="T56" fmla="*/ 13 w 140"/>
                <a:gd name="T57" fmla="*/ 123 h 199"/>
                <a:gd name="T58" fmla="*/ 7 w 140"/>
                <a:gd name="T59" fmla="*/ 104 h 199"/>
                <a:gd name="T60" fmla="*/ 2 w 140"/>
                <a:gd name="T61" fmla="*/ 85 h 199"/>
                <a:gd name="T62" fmla="*/ 0 w 140"/>
                <a:gd name="T63" fmla="*/ 66 h 199"/>
                <a:gd name="T64" fmla="*/ 0 w 140"/>
                <a:gd name="T65" fmla="*/ 49 h 199"/>
                <a:gd name="T66" fmla="*/ 4 w 140"/>
                <a:gd name="T67" fmla="*/ 32 h 199"/>
                <a:gd name="T68" fmla="*/ 9 w 140"/>
                <a:gd name="T69" fmla="*/ 19 h 199"/>
                <a:gd name="T70" fmla="*/ 17 w 140"/>
                <a:gd name="T71" fmla="*/ 9 h 199"/>
                <a:gd name="T72" fmla="*/ 28 w 140"/>
                <a:gd name="T73" fmla="*/ 2 h 199"/>
                <a:gd name="T74" fmla="*/ 28 w 140"/>
                <a:gd name="T75" fmla="*/ 2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0" h="199">
                  <a:moveTo>
                    <a:pt x="28" y="2"/>
                  </a:moveTo>
                  <a:lnTo>
                    <a:pt x="28" y="2"/>
                  </a:lnTo>
                  <a:lnTo>
                    <a:pt x="40" y="0"/>
                  </a:lnTo>
                  <a:lnTo>
                    <a:pt x="53" y="0"/>
                  </a:lnTo>
                  <a:lnTo>
                    <a:pt x="66" y="6"/>
                  </a:lnTo>
                  <a:lnTo>
                    <a:pt x="80" y="13"/>
                  </a:lnTo>
                  <a:lnTo>
                    <a:pt x="93" y="25"/>
                  </a:lnTo>
                  <a:lnTo>
                    <a:pt x="106" y="40"/>
                  </a:lnTo>
                  <a:lnTo>
                    <a:pt x="116" y="55"/>
                  </a:lnTo>
                  <a:lnTo>
                    <a:pt x="125" y="76"/>
                  </a:lnTo>
                  <a:lnTo>
                    <a:pt x="125" y="76"/>
                  </a:lnTo>
                  <a:lnTo>
                    <a:pt x="133" y="95"/>
                  </a:lnTo>
                  <a:lnTo>
                    <a:pt x="137" y="114"/>
                  </a:lnTo>
                  <a:lnTo>
                    <a:pt x="140" y="133"/>
                  </a:lnTo>
                  <a:lnTo>
                    <a:pt x="137" y="150"/>
                  </a:lnTo>
                  <a:lnTo>
                    <a:pt x="135" y="167"/>
                  </a:lnTo>
                  <a:lnTo>
                    <a:pt x="129" y="180"/>
                  </a:lnTo>
                  <a:lnTo>
                    <a:pt x="121" y="188"/>
                  </a:lnTo>
                  <a:lnTo>
                    <a:pt x="110" y="196"/>
                  </a:lnTo>
                  <a:lnTo>
                    <a:pt x="110" y="196"/>
                  </a:lnTo>
                  <a:lnTo>
                    <a:pt x="99" y="199"/>
                  </a:lnTo>
                  <a:lnTo>
                    <a:pt x="87" y="199"/>
                  </a:lnTo>
                  <a:lnTo>
                    <a:pt x="72" y="192"/>
                  </a:lnTo>
                  <a:lnTo>
                    <a:pt x="59" y="184"/>
                  </a:lnTo>
                  <a:lnTo>
                    <a:pt x="47" y="173"/>
                  </a:lnTo>
                  <a:lnTo>
                    <a:pt x="34" y="158"/>
                  </a:lnTo>
                  <a:lnTo>
                    <a:pt x="23" y="142"/>
                  </a:lnTo>
                  <a:lnTo>
                    <a:pt x="13" y="123"/>
                  </a:lnTo>
                  <a:lnTo>
                    <a:pt x="13" y="123"/>
                  </a:lnTo>
                  <a:lnTo>
                    <a:pt x="7" y="104"/>
                  </a:lnTo>
                  <a:lnTo>
                    <a:pt x="2" y="85"/>
                  </a:lnTo>
                  <a:lnTo>
                    <a:pt x="0" y="66"/>
                  </a:lnTo>
                  <a:lnTo>
                    <a:pt x="0" y="49"/>
                  </a:lnTo>
                  <a:lnTo>
                    <a:pt x="4" y="32"/>
                  </a:lnTo>
                  <a:lnTo>
                    <a:pt x="9" y="19"/>
                  </a:lnTo>
                  <a:lnTo>
                    <a:pt x="17" y="9"/>
                  </a:lnTo>
                  <a:lnTo>
                    <a:pt x="28" y="2"/>
                  </a:lnTo>
                  <a:lnTo>
                    <a:pt x="28" y="2"/>
                  </a:lnTo>
                  <a:close/>
                </a:path>
              </a:pathLst>
            </a:custGeom>
            <a:solidFill>
              <a:srgbClr val="FFDE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304" name="Freeform 117"/>
            <p:cNvSpPr>
              <a:spLocks/>
            </p:cNvSpPr>
            <p:nvPr/>
          </p:nvSpPr>
          <p:spPr bwMode="auto">
            <a:xfrm>
              <a:off x="4159" y="3211"/>
              <a:ext cx="139" cy="199"/>
            </a:xfrm>
            <a:custGeom>
              <a:avLst/>
              <a:gdLst>
                <a:gd name="T0" fmla="*/ 112 w 139"/>
                <a:gd name="T1" fmla="*/ 2 h 199"/>
                <a:gd name="T2" fmla="*/ 112 w 139"/>
                <a:gd name="T3" fmla="*/ 2 h 199"/>
                <a:gd name="T4" fmla="*/ 99 w 139"/>
                <a:gd name="T5" fmla="*/ 0 h 199"/>
                <a:gd name="T6" fmla="*/ 86 w 139"/>
                <a:gd name="T7" fmla="*/ 0 h 199"/>
                <a:gd name="T8" fmla="*/ 74 w 139"/>
                <a:gd name="T9" fmla="*/ 6 h 199"/>
                <a:gd name="T10" fmla="*/ 59 w 139"/>
                <a:gd name="T11" fmla="*/ 13 h 199"/>
                <a:gd name="T12" fmla="*/ 46 w 139"/>
                <a:gd name="T13" fmla="*/ 25 h 199"/>
                <a:gd name="T14" fmla="*/ 34 w 139"/>
                <a:gd name="T15" fmla="*/ 40 h 199"/>
                <a:gd name="T16" fmla="*/ 23 w 139"/>
                <a:gd name="T17" fmla="*/ 55 h 199"/>
                <a:gd name="T18" fmla="*/ 15 w 139"/>
                <a:gd name="T19" fmla="*/ 76 h 199"/>
                <a:gd name="T20" fmla="*/ 15 w 139"/>
                <a:gd name="T21" fmla="*/ 76 h 199"/>
                <a:gd name="T22" fmla="*/ 6 w 139"/>
                <a:gd name="T23" fmla="*/ 95 h 199"/>
                <a:gd name="T24" fmla="*/ 2 w 139"/>
                <a:gd name="T25" fmla="*/ 114 h 199"/>
                <a:gd name="T26" fmla="*/ 0 w 139"/>
                <a:gd name="T27" fmla="*/ 133 h 199"/>
                <a:gd name="T28" fmla="*/ 2 w 139"/>
                <a:gd name="T29" fmla="*/ 150 h 199"/>
                <a:gd name="T30" fmla="*/ 4 w 139"/>
                <a:gd name="T31" fmla="*/ 167 h 199"/>
                <a:gd name="T32" fmla="*/ 10 w 139"/>
                <a:gd name="T33" fmla="*/ 180 h 199"/>
                <a:gd name="T34" fmla="*/ 19 w 139"/>
                <a:gd name="T35" fmla="*/ 188 h 199"/>
                <a:gd name="T36" fmla="*/ 29 w 139"/>
                <a:gd name="T37" fmla="*/ 196 h 199"/>
                <a:gd name="T38" fmla="*/ 29 w 139"/>
                <a:gd name="T39" fmla="*/ 196 h 199"/>
                <a:gd name="T40" fmla="*/ 40 w 139"/>
                <a:gd name="T41" fmla="*/ 199 h 199"/>
                <a:gd name="T42" fmla="*/ 53 w 139"/>
                <a:gd name="T43" fmla="*/ 199 h 199"/>
                <a:gd name="T44" fmla="*/ 67 w 139"/>
                <a:gd name="T45" fmla="*/ 192 h 199"/>
                <a:gd name="T46" fmla="*/ 80 w 139"/>
                <a:gd name="T47" fmla="*/ 184 h 199"/>
                <a:gd name="T48" fmla="*/ 93 w 139"/>
                <a:gd name="T49" fmla="*/ 173 h 199"/>
                <a:gd name="T50" fmla="*/ 105 w 139"/>
                <a:gd name="T51" fmla="*/ 158 h 199"/>
                <a:gd name="T52" fmla="*/ 116 w 139"/>
                <a:gd name="T53" fmla="*/ 142 h 199"/>
                <a:gd name="T54" fmla="*/ 127 w 139"/>
                <a:gd name="T55" fmla="*/ 123 h 199"/>
                <a:gd name="T56" fmla="*/ 127 w 139"/>
                <a:gd name="T57" fmla="*/ 123 h 199"/>
                <a:gd name="T58" fmla="*/ 133 w 139"/>
                <a:gd name="T59" fmla="*/ 104 h 199"/>
                <a:gd name="T60" fmla="*/ 137 w 139"/>
                <a:gd name="T61" fmla="*/ 85 h 199"/>
                <a:gd name="T62" fmla="*/ 139 w 139"/>
                <a:gd name="T63" fmla="*/ 66 h 199"/>
                <a:gd name="T64" fmla="*/ 139 w 139"/>
                <a:gd name="T65" fmla="*/ 49 h 199"/>
                <a:gd name="T66" fmla="*/ 135 w 139"/>
                <a:gd name="T67" fmla="*/ 32 h 199"/>
                <a:gd name="T68" fmla="*/ 131 w 139"/>
                <a:gd name="T69" fmla="*/ 19 h 199"/>
                <a:gd name="T70" fmla="*/ 122 w 139"/>
                <a:gd name="T71" fmla="*/ 9 h 199"/>
                <a:gd name="T72" fmla="*/ 112 w 139"/>
                <a:gd name="T73" fmla="*/ 2 h 199"/>
                <a:gd name="T74" fmla="*/ 112 w 139"/>
                <a:gd name="T75" fmla="*/ 2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9" h="199">
                  <a:moveTo>
                    <a:pt x="112" y="2"/>
                  </a:moveTo>
                  <a:lnTo>
                    <a:pt x="112" y="2"/>
                  </a:lnTo>
                  <a:lnTo>
                    <a:pt x="99" y="0"/>
                  </a:lnTo>
                  <a:lnTo>
                    <a:pt x="86" y="0"/>
                  </a:lnTo>
                  <a:lnTo>
                    <a:pt x="74" y="6"/>
                  </a:lnTo>
                  <a:lnTo>
                    <a:pt x="59" y="13"/>
                  </a:lnTo>
                  <a:lnTo>
                    <a:pt x="46" y="25"/>
                  </a:lnTo>
                  <a:lnTo>
                    <a:pt x="34" y="40"/>
                  </a:lnTo>
                  <a:lnTo>
                    <a:pt x="23" y="55"/>
                  </a:lnTo>
                  <a:lnTo>
                    <a:pt x="15" y="76"/>
                  </a:lnTo>
                  <a:lnTo>
                    <a:pt x="15" y="76"/>
                  </a:lnTo>
                  <a:lnTo>
                    <a:pt x="6" y="95"/>
                  </a:lnTo>
                  <a:lnTo>
                    <a:pt x="2" y="114"/>
                  </a:lnTo>
                  <a:lnTo>
                    <a:pt x="0" y="133"/>
                  </a:lnTo>
                  <a:lnTo>
                    <a:pt x="2" y="150"/>
                  </a:lnTo>
                  <a:lnTo>
                    <a:pt x="4" y="167"/>
                  </a:lnTo>
                  <a:lnTo>
                    <a:pt x="10" y="180"/>
                  </a:lnTo>
                  <a:lnTo>
                    <a:pt x="19" y="188"/>
                  </a:lnTo>
                  <a:lnTo>
                    <a:pt x="29" y="196"/>
                  </a:lnTo>
                  <a:lnTo>
                    <a:pt x="29" y="196"/>
                  </a:lnTo>
                  <a:lnTo>
                    <a:pt x="40" y="199"/>
                  </a:lnTo>
                  <a:lnTo>
                    <a:pt x="53" y="199"/>
                  </a:lnTo>
                  <a:lnTo>
                    <a:pt x="67" y="192"/>
                  </a:lnTo>
                  <a:lnTo>
                    <a:pt x="80" y="184"/>
                  </a:lnTo>
                  <a:lnTo>
                    <a:pt x="93" y="173"/>
                  </a:lnTo>
                  <a:lnTo>
                    <a:pt x="105" y="158"/>
                  </a:lnTo>
                  <a:lnTo>
                    <a:pt x="116" y="142"/>
                  </a:lnTo>
                  <a:lnTo>
                    <a:pt x="127" y="123"/>
                  </a:lnTo>
                  <a:lnTo>
                    <a:pt x="127" y="123"/>
                  </a:lnTo>
                  <a:lnTo>
                    <a:pt x="133" y="104"/>
                  </a:lnTo>
                  <a:lnTo>
                    <a:pt x="137" y="85"/>
                  </a:lnTo>
                  <a:lnTo>
                    <a:pt x="139" y="66"/>
                  </a:lnTo>
                  <a:lnTo>
                    <a:pt x="139" y="49"/>
                  </a:lnTo>
                  <a:lnTo>
                    <a:pt x="135" y="32"/>
                  </a:lnTo>
                  <a:lnTo>
                    <a:pt x="131" y="19"/>
                  </a:lnTo>
                  <a:lnTo>
                    <a:pt x="122" y="9"/>
                  </a:lnTo>
                  <a:lnTo>
                    <a:pt x="112" y="2"/>
                  </a:lnTo>
                  <a:lnTo>
                    <a:pt x="112" y="2"/>
                  </a:lnTo>
                  <a:close/>
                </a:path>
              </a:pathLst>
            </a:custGeom>
            <a:solidFill>
              <a:srgbClr val="FFDE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305" name="Freeform 118"/>
            <p:cNvSpPr>
              <a:spLocks/>
            </p:cNvSpPr>
            <p:nvPr/>
          </p:nvSpPr>
          <p:spPr bwMode="auto">
            <a:xfrm>
              <a:off x="3422" y="2759"/>
              <a:ext cx="832" cy="591"/>
            </a:xfrm>
            <a:custGeom>
              <a:avLst/>
              <a:gdLst>
                <a:gd name="T0" fmla="*/ 809 w 832"/>
                <a:gd name="T1" fmla="*/ 583 h 591"/>
                <a:gd name="T2" fmla="*/ 826 w 832"/>
                <a:gd name="T3" fmla="*/ 494 h 591"/>
                <a:gd name="T4" fmla="*/ 832 w 832"/>
                <a:gd name="T5" fmla="*/ 414 h 591"/>
                <a:gd name="T6" fmla="*/ 830 w 832"/>
                <a:gd name="T7" fmla="*/ 344 h 591"/>
                <a:gd name="T8" fmla="*/ 817 w 832"/>
                <a:gd name="T9" fmla="*/ 281 h 591"/>
                <a:gd name="T10" fmla="*/ 800 w 832"/>
                <a:gd name="T11" fmla="*/ 226 h 591"/>
                <a:gd name="T12" fmla="*/ 775 w 832"/>
                <a:gd name="T13" fmla="*/ 180 h 591"/>
                <a:gd name="T14" fmla="*/ 745 w 832"/>
                <a:gd name="T15" fmla="*/ 140 h 591"/>
                <a:gd name="T16" fmla="*/ 709 w 832"/>
                <a:gd name="T17" fmla="*/ 104 h 591"/>
                <a:gd name="T18" fmla="*/ 671 w 832"/>
                <a:gd name="T19" fmla="*/ 76 h 591"/>
                <a:gd name="T20" fmla="*/ 629 w 832"/>
                <a:gd name="T21" fmla="*/ 53 h 591"/>
                <a:gd name="T22" fmla="*/ 540 w 832"/>
                <a:gd name="T23" fmla="*/ 21 h 591"/>
                <a:gd name="T24" fmla="*/ 452 w 832"/>
                <a:gd name="T25" fmla="*/ 5 h 591"/>
                <a:gd name="T26" fmla="*/ 369 w 832"/>
                <a:gd name="T27" fmla="*/ 0 h 591"/>
                <a:gd name="T28" fmla="*/ 348 w 832"/>
                <a:gd name="T29" fmla="*/ 0 h 591"/>
                <a:gd name="T30" fmla="*/ 306 w 832"/>
                <a:gd name="T31" fmla="*/ 7 h 591"/>
                <a:gd name="T32" fmla="*/ 266 w 832"/>
                <a:gd name="T33" fmla="*/ 19 h 591"/>
                <a:gd name="T34" fmla="*/ 228 w 832"/>
                <a:gd name="T35" fmla="*/ 36 h 591"/>
                <a:gd name="T36" fmla="*/ 192 w 832"/>
                <a:gd name="T37" fmla="*/ 59 h 591"/>
                <a:gd name="T38" fmla="*/ 158 w 832"/>
                <a:gd name="T39" fmla="*/ 87 h 591"/>
                <a:gd name="T40" fmla="*/ 114 w 832"/>
                <a:gd name="T41" fmla="*/ 138 h 591"/>
                <a:gd name="T42" fmla="*/ 63 w 832"/>
                <a:gd name="T43" fmla="*/ 218 h 591"/>
                <a:gd name="T44" fmla="*/ 25 w 832"/>
                <a:gd name="T45" fmla="*/ 313 h 591"/>
                <a:gd name="T46" fmla="*/ 4 w 832"/>
                <a:gd name="T47" fmla="*/ 418 h 591"/>
                <a:gd name="T48" fmla="*/ 0 w 832"/>
                <a:gd name="T49" fmla="*/ 532 h 591"/>
                <a:gd name="T50" fmla="*/ 4 w 832"/>
                <a:gd name="T51" fmla="*/ 591 h 591"/>
                <a:gd name="T52" fmla="*/ 51 w 832"/>
                <a:gd name="T53" fmla="*/ 560 h 591"/>
                <a:gd name="T54" fmla="*/ 146 w 832"/>
                <a:gd name="T55" fmla="*/ 477 h 591"/>
                <a:gd name="T56" fmla="*/ 331 w 832"/>
                <a:gd name="T57" fmla="*/ 294 h 591"/>
                <a:gd name="T58" fmla="*/ 505 w 832"/>
                <a:gd name="T59" fmla="*/ 133 h 591"/>
                <a:gd name="T60" fmla="*/ 488 w 832"/>
                <a:gd name="T61" fmla="*/ 161 h 591"/>
                <a:gd name="T62" fmla="*/ 437 w 832"/>
                <a:gd name="T63" fmla="*/ 239 h 591"/>
                <a:gd name="T64" fmla="*/ 353 w 832"/>
                <a:gd name="T65" fmla="*/ 342 h 591"/>
                <a:gd name="T66" fmla="*/ 219 w 832"/>
                <a:gd name="T67" fmla="*/ 480 h 591"/>
                <a:gd name="T68" fmla="*/ 131 w 832"/>
                <a:gd name="T69" fmla="*/ 562 h 591"/>
                <a:gd name="T70" fmla="*/ 188 w 832"/>
                <a:gd name="T71" fmla="*/ 560 h 591"/>
                <a:gd name="T72" fmla="*/ 253 w 832"/>
                <a:gd name="T73" fmla="*/ 543 h 591"/>
                <a:gd name="T74" fmla="*/ 325 w 832"/>
                <a:gd name="T75" fmla="*/ 513 h 591"/>
                <a:gd name="T76" fmla="*/ 399 w 832"/>
                <a:gd name="T77" fmla="*/ 471 h 591"/>
                <a:gd name="T78" fmla="*/ 473 w 832"/>
                <a:gd name="T79" fmla="*/ 418 h 591"/>
                <a:gd name="T80" fmla="*/ 545 w 832"/>
                <a:gd name="T81" fmla="*/ 357 h 591"/>
                <a:gd name="T82" fmla="*/ 610 w 832"/>
                <a:gd name="T83" fmla="*/ 294 h 591"/>
                <a:gd name="T84" fmla="*/ 667 w 832"/>
                <a:gd name="T85" fmla="*/ 224 h 591"/>
                <a:gd name="T86" fmla="*/ 680 w 832"/>
                <a:gd name="T87" fmla="*/ 275 h 591"/>
                <a:gd name="T88" fmla="*/ 712 w 832"/>
                <a:gd name="T89" fmla="*/ 374 h 591"/>
                <a:gd name="T90" fmla="*/ 745 w 832"/>
                <a:gd name="T91" fmla="*/ 467 h 591"/>
                <a:gd name="T92" fmla="*/ 788 w 832"/>
                <a:gd name="T93" fmla="*/ 547 h 591"/>
                <a:gd name="T94" fmla="*/ 809 w 832"/>
                <a:gd name="T95" fmla="*/ 583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32" h="591">
                  <a:moveTo>
                    <a:pt x="809" y="583"/>
                  </a:moveTo>
                  <a:lnTo>
                    <a:pt x="809" y="583"/>
                  </a:lnTo>
                  <a:lnTo>
                    <a:pt x="819" y="537"/>
                  </a:lnTo>
                  <a:lnTo>
                    <a:pt x="826" y="494"/>
                  </a:lnTo>
                  <a:lnTo>
                    <a:pt x="830" y="452"/>
                  </a:lnTo>
                  <a:lnTo>
                    <a:pt x="832" y="414"/>
                  </a:lnTo>
                  <a:lnTo>
                    <a:pt x="832" y="378"/>
                  </a:lnTo>
                  <a:lnTo>
                    <a:pt x="830" y="344"/>
                  </a:lnTo>
                  <a:lnTo>
                    <a:pt x="826" y="311"/>
                  </a:lnTo>
                  <a:lnTo>
                    <a:pt x="817" y="281"/>
                  </a:lnTo>
                  <a:lnTo>
                    <a:pt x="811" y="254"/>
                  </a:lnTo>
                  <a:lnTo>
                    <a:pt x="800" y="226"/>
                  </a:lnTo>
                  <a:lnTo>
                    <a:pt x="788" y="203"/>
                  </a:lnTo>
                  <a:lnTo>
                    <a:pt x="775" y="180"/>
                  </a:lnTo>
                  <a:lnTo>
                    <a:pt x="760" y="159"/>
                  </a:lnTo>
                  <a:lnTo>
                    <a:pt x="745" y="140"/>
                  </a:lnTo>
                  <a:lnTo>
                    <a:pt x="728" y="121"/>
                  </a:lnTo>
                  <a:lnTo>
                    <a:pt x="709" y="104"/>
                  </a:lnTo>
                  <a:lnTo>
                    <a:pt x="690" y="89"/>
                  </a:lnTo>
                  <a:lnTo>
                    <a:pt x="671" y="76"/>
                  </a:lnTo>
                  <a:lnTo>
                    <a:pt x="650" y="64"/>
                  </a:lnTo>
                  <a:lnTo>
                    <a:pt x="629" y="53"/>
                  </a:lnTo>
                  <a:lnTo>
                    <a:pt x="587" y="34"/>
                  </a:lnTo>
                  <a:lnTo>
                    <a:pt x="540" y="21"/>
                  </a:lnTo>
                  <a:lnTo>
                    <a:pt x="496" y="11"/>
                  </a:lnTo>
                  <a:lnTo>
                    <a:pt x="452" y="5"/>
                  </a:lnTo>
                  <a:lnTo>
                    <a:pt x="410" y="0"/>
                  </a:lnTo>
                  <a:lnTo>
                    <a:pt x="369" y="0"/>
                  </a:lnTo>
                  <a:lnTo>
                    <a:pt x="369" y="0"/>
                  </a:lnTo>
                  <a:lnTo>
                    <a:pt x="348" y="0"/>
                  </a:lnTo>
                  <a:lnTo>
                    <a:pt x="327" y="2"/>
                  </a:lnTo>
                  <a:lnTo>
                    <a:pt x="306" y="7"/>
                  </a:lnTo>
                  <a:lnTo>
                    <a:pt x="287" y="13"/>
                  </a:lnTo>
                  <a:lnTo>
                    <a:pt x="266" y="19"/>
                  </a:lnTo>
                  <a:lnTo>
                    <a:pt x="247" y="28"/>
                  </a:lnTo>
                  <a:lnTo>
                    <a:pt x="228" y="36"/>
                  </a:lnTo>
                  <a:lnTo>
                    <a:pt x="211" y="47"/>
                  </a:lnTo>
                  <a:lnTo>
                    <a:pt x="192" y="59"/>
                  </a:lnTo>
                  <a:lnTo>
                    <a:pt x="175" y="72"/>
                  </a:lnTo>
                  <a:lnTo>
                    <a:pt x="158" y="87"/>
                  </a:lnTo>
                  <a:lnTo>
                    <a:pt x="143" y="104"/>
                  </a:lnTo>
                  <a:lnTo>
                    <a:pt x="114" y="138"/>
                  </a:lnTo>
                  <a:lnTo>
                    <a:pt x="86" y="176"/>
                  </a:lnTo>
                  <a:lnTo>
                    <a:pt x="63" y="218"/>
                  </a:lnTo>
                  <a:lnTo>
                    <a:pt x="42" y="264"/>
                  </a:lnTo>
                  <a:lnTo>
                    <a:pt x="25" y="313"/>
                  </a:lnTo>
                  <a:lnTo>
                    <a:pt x="13" y="366"/>
                  </a:lnTo>
                  <a:lnTo>
                    <a:pt x="4" y="418"/>
                  </a:lnTo>
                  <a:lnTo>
                    <a:pt x="0" y="475"/>
                  </a:lnTo>
                  <a:lnTo>
                    <a:pt x="0" y="532"/>
                  </a:lnTo>
                  <a:lnTo>
                    <a:pt x="4" y="591"/>
                  </a:lnTo>
                  <a:lnTo>
                    <a:pt x="4" y="591"/>
                  </a:lnTo>
                  <a:lnTo>
                    <a:pt x="27" y="577"/>
                  </a:lnTo>
                  <a:lnTo>
                    <a:pt x="51" y="560"/>
                  </a:lnTo>
                  <a:lnTo>
                    <a:pt x="97" y="522"/>
                  </a:lnTo>
                  <a:lnTo>
                    <a:pt x="146" y="477"/>
                  </a:lnTo>
                  <a:lnTo>
                    <a:pt x="200" y="425"/>
                  </a:lnTo>
                  <a:lnTo>
                    <a:pt x="331" y="294"/>
                  </a:lnTo>
                  <a:lnTo>
                    <a:pt x="412" y="218"/>
                  </a:lnTo>
                  <a:lnTo>
                    <a:pt x="505" y="133"/>
                  </a:lnTo>
                  <a:lnTo>
                    <a:pt x="505" y="133"/>
                  </a:lnTo>
                  <a:lnTo>
                    <a:pt x="488" y="161"/>
                  </a:lnTo>
                  <a:lnTo>
                    <a:pt x="467" y="197"/>
                  </a:lnTo>
                  <a:lnTo>
                    <a:pt x="437" y="239"/>
                  </a:lnTo>
                  <a:lnTo>
                    <a:pt x="401" y="287"/>
                  </a:lnTo>
                  <a:lnTo>
                    <a:pt x="353" y="342"/>
                  </a:lnTo>
                  <a:lnTo>
                    <a:pt x="293" y="406"/>
                  </a:lnTo>
                  <a:lnTo>
                    <a:pt x="219" y="480"/>
                  </a:lnTo>
                  <a:lnTo>
                    <a:pt x="131" y="562"/>
                  </a:lnTo>
                  <a:lnTo>
                    <a:pt x="131" y="562"/>
                  </a:lnTo>
                  <a:lnTo>
                    <a:pt x="158" y="562"/>
                  </a:lnTo>
                  <a:lnTo>
                    <a:pt x="188" y="560"/>
                  </a:lnTo>
                  <a:lnTo>
                    <a:pt x="219" y="553"/>
                  </a:lnTo>
                  <a:lnTo>
                    <a:pt x="253" y="543"/>
                  </a:lnTo>
                  <a:lnTo>
                    <a:pt x="289" y="530"/>
                  </a:lnTo>
                  <a:lnTo>
                    <a:pt x="325" y="513"/>
                  </a:lnTo>
                  <a:lnTo>
                    <a:pt x="363" y="492"/>
                  </a:lnTo>
                  <a:lnTo>
                    <a:pt x="399" y="471"/>
                  </a:lnTo>
                  <a:lnTo>
                    <a:pt x="437" y="446"/>
                  </a:lnTo>
                  <a:lnTo>
                    <a:pt x="473" y="418"/>
                  </a:lnTo>
                  <a:lnTo>
                    <a:pt x="511" y="389"/>
                  </a:lnTo>
                  <a:lnTo>
                    <a:pt x="545" y="357"/>
                  </a:lnTo>
                  <a:lnTo>
                    <a:pt x="578" y="325"/>
                  </a:lnTo>
                  <a:lnTo>
                    <a:pt x="610" y="294"/>
                  </a:lnTo>
                  <a:lnTo>
                    <a:pt x="640" y="260"/>
                  </a:lnTo>
                  <a:lnTo>
                    <a:pt x="667" y="224"/>
                  </a:lnTo>
                  <a:lnTo>
                    <a:pt x="667" y="224"/>
                  </a:lnTo>
                  <a:lnTo>
                    <a:pt x="680" y="275"/>
                  </a:lnTo>
                  <a:lnTo>
                    <a:pt x="695" y="323"/>
                  </a:lnTo>
                  <a:lnTo>
                    <a:pt x="712" y="374"/>
                  </a:lnTo>
                  <a:lnTo>
                    <a:pt x="728" y="420"/>
                  </a:lnTo>
                  <a:lnTo>
                    <a:pt x="745" y="467"/>
                  </a:lnTo>
                  <a:lnTo>
                    <a:pt x="766" y="509"/>
                  </a:lnTo>
                  <a:lnTo>
                    <a:pt x="788" y="547"/>
                  </a:lnTo>
                  <a:lnTo>
                    <a:pt x="809" y="583"/>
                  </a:lnTo>
                  <a:lnTo>
                    <a:pt x="809" y="583"/>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306" name="Freeform 119"/>
            <p:cNvSpPr>
              <a:spLocks/>
            </p:cNvSpPr>
            <p:nvPr/>
          </p:nvSpPr>
          <p:spPr bwMode="auto">
            <a:xfrm>
              <a:off x="3103" y="3874"/>
              <a:ext cx="1474" cy="439"/>
            </a:xfrm>
            <a:custGeom>
              <a:avLst/>
              <a:gdLst>
                <a:gd name="T0" fmla="*/ 422 w 1474"/>
                <a:gd name="T1" fmla="*/ 2 h 439"/>
                <a:gd name="T2" fmla="*/ 422 w 1474"/>
                <a:gd name="T3" fmla="*/ 2 h 439"/>
                <a:gd name="T4" fmla="*/ 391 w 1474"/>
                <a:gd name="T5" fmla="*/ 17 h 439"/>
                <a:gd name="T6" fmla="*/ 357 w 1474"/>
                <a:gd name="T7" fmla="*/ 29 h 439"/>
                <a:gd name="T8" fmla="*/ 289 w 1474"/>
                <a:gd name="T9" fmla="*/ 53 h 439"/>
                <a:gd name="T10" fmla="*/ 222 w 1474"/>
                <a:gd name="T11" fmla="*/ 70 h 439"/>
                <a:gd name="T12" fmla="*/ 158 w 1474"/>
                <a:gd name="T13" fmla="*/ 86 h 439"/>
                <a:gd name="T14" fmla="*/ 158 w 1474"/>
                <a:gd name="T15" fmla="*/ 86 h 439"/>
                <a:gd name="T16" fmla="*/ 131 w 1474"/>
                <a:gd name="T17" fmla="*/ 95 h 439"/>
                <a:gd name="T18" fmla="*/ 108 w 1474"/>
                <a:gd name="T19" fmla="*/ 105 h 439"/>
                <a:gd name="T20" fmla="*/ 87 w 1474"/>
                <a:gd name="T21" fmla="*/ 120 h 439"/>
                <a:gd name="T22" fmla="*/ 70 w 1474"/>
                <a:gd name="T23" fmla="*/ 137 h 439"/>
                <a:gd name="T24" fmla="*/ 55 w 1474"/>
                <a:gd name="T25" fmla="*/ 156 h 439"/>
                <a:gd name="T26" fmla="*/ 42 w 1474"/>
                <a:gd name="T27" fmla="*/ 179 h 439"/>
                <a:gd name="T28" fmla="*/ 32 w 1474"/>
                <a:gd name="T29" fmla="*/ 203 h 439"/>
                <a:gd name="T30" fmla="*/ 23 w 1474"/>
                <a:gd name="T31" fmla="*/ 228 h 439"/>
                <a:gd name="T32" fmla="*/ 17 w 1474"/>
                <a:gd name="T33" fmla="*/ 253 h 439"/>
                <a:gd name="T34" fmla="*/ 11 w 1474"/>
                <a:gd name="T35" fmla="*/ 281 h 439"/>
                <a:gd name="T36" fmla="*/ 4 w 1474"/>
                <a:gd name="T37" fmla="*/ 336 h 439"/>
                <a:gd name="T38" fmla="*/ 2 w 1474"/>
                <a:gd name="T39" fmla="*/ 388 h 439"/>
                <a:gd name="T40" fmla="*/ 0 w 1474"/>
                <a:gd name="T41" fmla="*/ 439 h 439"/>
                <a:gd name="T42" fmla="*/ 1474 w 1474"/>
                <a:gd name="T43" fmla="*/ 439 h 439"/>
                <a:gd name="T44" fmla="*/ 1474 w 1474"/>
                <a:gd name="T45" fmla="*/ 439 h 439"/>
                <a:gd name="T46" fmla="*/ 1472 w 1474"/>
                <a:gd name="T47" fmla="*/ 388 h 439"/>
                <a:gd name="T48" fmla="*/ 1470 w 1474"/>
                <a:gd name="T49" fmla="*/ 336 h 439"/>
                <a:gd name="T50" fmla="*/ 1463 w 1474"/>
                <a:gd name="T51" fmla="*/ 281 h 439"/>
                <a:gd name="T52" fmla="*/ 1459 w 1474"/>
                <a:gd name="T53" fmla="*/ 253 h 439"/>
                <a:gd name="T54" fmla="*/ 1453 w 1474"/>
                <a:gd name="T55" fmla="*/ 228 h 439"/>
                <a:gd name="T56" fmla="*/ 1444 w 1474"/>
                <a:gd name="T57" fmla="*/ 203 h 439"/>
                <a:gd name="T58" fmla="*/ 1434 w 1474"/>
                <a:gd name="T59" fmla="*/ 179 h 439"/>
                <a:gd name="T60" fmla="*/ 1421 w 1474"/>
                <a:gd name="T61" fmla="*/ 158 h 439"/>
                <a:gd name="T62" fmla="*/ 1406 w 1474"/>
                <a:gd name="T63" fmla="*/ 137 h 439"/>
                <a:gd name="T64" fmla="*/ 1387 w 1474"/>
                <a:gd name="T65" fmla="*/ 120 h 439"/>
                <a:gd name="T66" fmla="*/ 1366 w 1474"/>
                <a:gd name="T67" fmla="*/ 105 h 439"/>
                <a:gd name="T68" fmla="*/ 1343 w 1474"/>
                <a:gd name="T69" fmla="*/ 95 h 439"/>
                <a:gd name="T70" fmla="*/ 1316 w 1474"/>
                <a:gd name="T71" fmla="*/ 86 h 439"/>
                <a:gd name="T72" fmla="*/ 1316 w 1474"/>
                <a:gd name="T73" fmla="*/ 86 h 439"/>
                <a:gd name="T74" fmla="*/ 1252 w 1474"/>
                <a:gd name="T75" fmla="*/ 70 h 439"/>
                <a:gd name="T76" fmla="*/ 1185 w 1474"/>
                <a:gd name="T77" fmla="*/ 51 h 439"/>
                <a:gd name="T78" fmla="*/ 1117 w 1474"/>
                <a:gd name="T79" fmla="*/ 27 h 439"/>
                <a:gd name="T80" fmla="*/ 1085 w 1474"/>
                <a:gd name="T81" fmla="*/ 15 h 439"/>
                <a:gd name="T82" fmla="*/ 1054 w 1474"/>
                <a:gd name="T83" fmla="*/ 0 h 439"/>
                <a:gd name="T84" fmla="*/ 1052 w 1474"/>
                <a:gd name="T85" fmla="*/ 0 h 439"/>
                <a:gd name="T86" fmla="*/ 1052 w 1474"/>
                <a:gd name="T87" fmla="*/ 0 h 439"/>
                <a:gd name="T88" fmla="*/ 1005 w 1474"/>
                <a:gd name="T89" fmla="*/ 76 h 439"/>
                <a:gd name="T90" fmla="*/ 961 w 1474"/>
                <a:gd name="T91" fmla="*/ 141 h 439"/>
                <a:gd name="T92" fmla="*/ 916 w 1474"/>
                <a:gd name="T93" fmla="*/ 198 h 439"/>
                <a:gd name="T94" fmla="*/ 874 w 1474"/>
                <a:gd name="T95" fmla="*/ 247 h 439"/>
                <a:gd name="T96" fmla="*/ 836 w 1474"/>
                <a:gd name="T97" fmla="*/ 289 h 439"/>
                <a:gd name="T98" fmla="*/ 798 w 1474"/>
                <a:gd name="T99" fmla="*/ 323 h 439"/>
                <a:gd name="T100" fmla="*/ 767 w 1474"/>
                <a:gd name="T101" fmla="*/ 348 h 439"/>
                <a:gd name="T102" fmla="*/ 737 w 1474"/>
                <a:gd name="T103" fmla="*/ 367 h 439"/>
                <a:gd name="T104" fmla="*/ 737 w 1474"/>
                <a:gd name="T105" fmla="*/ 367 h 439"/>
                <a:gd name="T106" fmla="*/ 707 w 1474"/>
                <a:gd name="T107" fmla="*/ 348 h 439"/>
                <a:gd name="T108" fmla="*/ 676 w 1474"/>
                <a:gd name="T109" fmla="*/ 323 h 439"/>
                <a:gd name="T110" fmla="*/ 638 w 1474"/>
                <a:gd name="T111" fmla="*/ 289 h 439"/>
                <a:gd name="T112" fmla="*/ 600 w 1474"/>
                <a:gd name="T113" fmla="*/ 247 h 439"/>
                <a:gd name="T114" fmla="*/ 558 w 1474"/>
                <a:gd name="T115" fmla="*/ 198 h 439"/>
                <a:gd name="T116" fmla="*/ 515 w 1474"/>
                <a:gd name="T117" fmla="*/ 141 h 439"/>
                <a:gd name="T118" fmla="*/ 469 w 1474"/>
                <a:gd name="T119" fmla="*/ 76 h 439"/>
                <a:gd name="T120" fmla="*/ 422 w 1474"/>
                <a:gd name="T121" fmla="*/ 2 h 439"/>
                <a:gd name="T122" fmla="*/ 422 w 1474"/>
                <a:gd name="T123" fmla="*/ 2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474" h="439">
                  <a:moveTo>
                    <a:pt x="422" y="2"/>
                  </a:moveTo>
                  <a:lnTo>
                    <a:pt x="422" y="2"/>
                  </a:lnTo>
                  <a:lnTo>
                    <a:pt x="391" y="17"/>
                  </a:lnTo>
                  <a:lnTo>
                    <a:pt x="357" y="29"/>
                  </a:lnTo>
                  <a:lnTo>
                    <a:pt x="289" y="53"/>
                  </a:lnTo>
                  <a:lnTo>
                    <a:pt x="222" y="70"/>
                  </a:lnTo>
                  <a:lnTo>
                    <a:pt x="158" y="86"/>
                  </a:lnTo>
                  <a:lnTo>
                    <a:pt x="158" y="86"/>
                  </a:lnTo>
                  <a:lnTo>
                    <a:pt x="131" y="95"/>
                  </a:lnTo>
                  <a:lnTo>
                    <a:pt x="108" y="105"/>
                  </a:lnTo>
                  <a:lnTo>
                    <a:pt x="87" y="120"/>
                  </a:lnTo>
                  <a:lnTo>
                    <a:pt x="70" y="137"/>
                  </a:lnTo>
                  <a:lnTo>
                    <a:pt x="55" y="156"/>
                  </a:lnTo>
                  <a:lnTo>
                    <a:pt x="42" y="179"/>
                  </a:lnTo>
                  <a:lnTo>
                    <a:pt x="32" y="203"/>
                  </a:lnTo>
                  <a:lnTo>
                    <a:pt x="23" y="228"/>
                  </a:lnTo>
                  <a:lnTo>
                    <a:pt x="17" y="253"/>
                  </a:lnTo>
                  <a:lnTo>
                    <a:pt x="11" y="281"/>
                  </a:lnTo>
                  <a:lnTo>
                    <a:pt x="4" y="336"/>
                  </a:lnTo>
                  <a:lnTo>
                    <a:pt x="2" y="388"/>
                  </a:lnTo>
                  <a:lnTo>
                    <a:pt x="0" y="439"/>
                  </a:lnTo>
                  <a:lnTo>
                    <a:pt x="1474" y="439"/>
                  </a:lnTo>
                  <a:lnTo>
                    <a:pt x="1474" y="439"/>
                  </a:lnTo>
                  <a:lnTo>
                    <a:pt x="1472" y="388"/>
                  </a:lnTo>
                  <a:lnTo>
                    <a:pt x="1470" y="336"/>
                  </a:lnTo>
                  <a:lnTo>
                    <a:pt x="1463" y="281"/>
                  </a:lnTo>
                  <a:lnTo>
                    <a:pt x="1459" y="253"/>
                  </a:lnTo>
                  <a:lnTo>
                    <a:pt x="1453" y="228"/>
                  </a:lnTo>
                  <a:lnTo>
                    <a:pt x="1444" y="203"/>
                  </a:lnTo>
                  <a:lnTo>
                    <a:pt x="1434" y="179"/>
                  </a:lnTo>
                  <a:lnTo>
                    <a:pt x="1421" y="158"/>
                  </a:lnTo>
                  <a:lnTo>
                    <a:pt x="1406" y="137"/>
                  </a:lnTo>
                  <a:lnTo>
                    <a:pt x="1387" y="120"/>
                  </a:lnTo>
                  <a:lnTo>
                    <a:pt x="1366" y="105"/>
                  </a:lnTo>
                  <a:lnTo>
                    <a:pt x="1343" y="95"/>
                  </a:lnTo>
                  <a:lnTo>
                    <a:pt x="1316" y="86"/>
                  </a:lnTo>
                  <a:lnTo>
                    <a:pt x="1316" y="86"/>
                  </a:lnTo>
                  <a:lnTo>
                    <a:pt x="1252" y="70"/>
                  </a:lnTo>
                  <a:lnTo>
                    <a:pt x="1185" y="51"/>
                  </a:lnTo>
                  <a:lnTo>
                    <a:pt x="1117" y="27"/>
                  </a:lnTo>
                  <a:lnTo>
                    <a:pt x="1085" y="15"/>
                  </a:lnTo>
                  <a:lnTo>
                    <a:pt x="1054" y="0"/>
                  </a:lnTo>
                  <a:lnTo>
                    <a:pt x="1052" y="0"/>
                  </a:lnTo>
                  <a:lnTo>
                    <a:pt x="1052" y="0"/>
                  </a:lnTo>
                  <a:lnTo>
                    <a:pt x="1005" y="76"/>
                  </a:lnTo>
                  <a:lnTo>
                    <a:pt x="961" y="141"/>
                  </a:lnTo>
                  <a:lnTo>
                    <a:pt x="916" y="198"/>
                  </a:lnTo>
                  <a:lnTo>
                    <a:pt x="874" y="247"/>
                  </a:lnTo>
                  <a:lnTo>
                    <a:pt x="836" y="289"/>
                  </a:lnTo>
                  <a:lnTo>
                    <a:pt x="798" y="323"/>
                  </a:lnTo>
                  <a:lnTo>
                    <a:pt x="767" y="348"/>
                  </a:lnTo>
                  <a:lnTo>
                    <a:pt x="737" y="367"/>
                  </a:lnTo>
                  <a:lnTo>
                    <a:pt x="737" y="367"/>
                  </a:lnTo>
                  <a:lnTo>
                    <a:pt x="707" y="348"/>
                  </a:lnTo>
                  <a:lnTo>
                    <a:pt x="676" y="323"/>
                  </a:lnTo>
                  <a:lnTo>
                    <a:pt x="638" y="289"/>
                  </a:lnTo>
                  <a:lnTo>
                    <a:pt x="600" y="247"/>
                  </a:lnTo>
                  <a:lnTo>
                    <a:pt x="558" y="198"/>
                  </a:lnTo>
                  <a:lnTo>
                    <a:pt x="515" y="141"/>
                  </a:lnTo>
                  <a:lnTo>
                    <a:pt x="469" y="76"/>
                  </a:lnTo>
                  <a:lnTo>
                    <a:pt x="422" y="2"/>
                  </a:lnTo>
                  <a:lnTo>
                    <a:pt x="422" y="2"/>
                  </a:lnTo>
                  <a:close/>
                </a:path>
              </a:pathLst>
            </a:custGeom>
            <a:solidFill>
              <a:srgbClr val="68C49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307" name="Freeform 120"/>
            <p:cNvSpPr>
              <a:spLocks/>
            </p:cNvSpPr>
            <p:nvPr/>
          </p:nvSpPr>
          <p:spPr bwMode="auto">
            <a:xfrm>
              <a:off x="3348" y="4207"/>
              <a:ext cx="30" cy="106"/>
            </a:xfrm>
            <a:custGeom>
              <a:avLst/>
              <a:gdLst>
                <a:gd name="T0" fmla="*/ 19 w 30"/>
                <a:gd name="T1" fmla="*/ 106 h 106"/>
                <a:gd name="T2" fmla="*/ 19 w 30"/>
                <a:gd name="T3" fmla="*/ 106 h 106"/>
                <a:gd name="T4" fmla="*/ 23 w 30"/>
                <a:gd name="T5" fmla="*/ 57 h 106"/>
                <a:gd name="T6" fmla="*/ 30 w 30"/>
                <a:gd name="T7" fmla="*/ 0 h 106"/>
                <a:gd name="T8" fmla="*/ 30 w 30"/>
                <a:gd name="T9" fmla="*/ 0 h 106"/>
                <a:gd name="T10" fmla="*/ 13 w 30"/>
                <a:gd name="T11" fmla="*/ 57 h 106"/>
                <a:gd name="T12" fmla="*/ 0 w 30"/>
                <a:gd name="T13" fmla="*/ 106 h 106"/>
                <a:gd name="T14" fmla="*/ 19 w 30"/>
                <a:gd name="T15" fmla="*/ 106 h 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106">
                  <a:moveTo>
                    <a:pt x="19" y="106"/>
                  </a:moveTo>
                  <a:lnTo>
                    <a:pt x="19" y="106"/>
                  </a:lnTo>
                  <a:lnTo>
                    <a:pt x="23" y="57"/>
                  </a:lnTo>
                  <a:lnTo>
                    <a:pt x="30" y="0"/>
                  </a:lnTo>
                  <a:lnTo>
                    <a:pt x="30" y="0"/>
                  </a:lnTo>
                  <a:lnTo>
                    <a:pt x="13" y="57"/>
                  </a:lnTo>
                  <a:lnTo>
                    <a:pt x="0" y="106"/>
                  </a:lnTo>
                  <a:lnTo>
                    <a:pt x="19" y="106"/>
                  </a:lnTo>
                  <a:close/>
                </a:path>
              </a:pathLst>
            </a:custGeom>
            <a:solidFill>
              <a:srgbClr val="3C8A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308" name="Freeform 121"/>
            <p:cNvSpPr>
              <a:spLocks/>
            </p:cNvSpPr>
            <p:nvPr/>
          </p:nvSpPr>
          <p:spPr bwMode="auto">
            <a:xfrm>
              <a:off x="4302" y="4207"/>
              <a:ext cx="30" cy="106"/>
            </a:xfrm>
            <a:custGeom>
              <a:avLst/>
              <a:gdLst>
                <a:gd name="T0" fmla="*/ 11 w 30"/>
                <a:gd name="T1" fmla="*/ 106 h 106"/>
                <a:gd name="T2" fmla="*/ 11 w 30"/>
                <a:gd name="T3" fmla="*/ 106 h 106"/>
                <a:gd name="T4" fmla="*/ 7 w 30"/>
                <a:gd name="T5" fmla="*/ 57 h 106"/>
                <a:gd name="T6" fmla="*/ 0 w 30"/>
                <a:gd name="T7" fmla="*/ 0 h 106"/>
                <a:gd name="T8" fmla="*/ 0 w 30"/>
                <a:gd name="T9" fmla="*/ 0 h 106"/>
                <a:gd name="T10" fmla="*/ 17 w 30"/>
                <a:gd name="T11" fmla="*/ 57 h 106"/>
                <a:gd name="T12" fmla="*/ 30 w 30"/>
                <a:gd name="T13" fmla="*/ 106 h 106"/>
                <a:gd name="T14" fmla="*/ 11 w 30"/>
                <a:gd name="T15" fmla="*/ 106 h 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106">
                  <a:moveTo>
                    <a:pt x="11" y="106"/>
                  </a:moveTo>
                  <a:lnTo>
                    <a:pt x="11" y="106"/>
                  </a:lnTo>
                  <a:lnTo>
                    <a:pt x="7" y="57"/>
                  </a:lnTo>
                  <a:lnTo>
                    <a:pt x="0" y="0"/>
                  </a:lnTo>
                  <a:lnTo>
                    <a:pt x="0" y="0"/>
                  </a:lnTo>
                  <a:lnTo>
                    <a:pt x="17" y="57"/>
                  </a:lnTo>
                  <a:lnTo>
                    <a:pt x="30" y="106"/>
                  </a:lnTo>
                  <a:lnTo>
                    <a:pt x="11" y="106"/>
                  </a:lnTo>
                  <a:close/>
                </a:path>
              </a:pathLst>
            </a:custGeom>
            <a:solidFill>
              <a:srgbClr val="3C8A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309" name="Line 122"/>
            <p:cNvSpPr>
              <a:spLocks noChangeShapeType="1"/>
            </p:cNvSpPr>
            <p:nvPr/>
          </p:nvSpPr>
          <p:spPr bwMode="auto">
            <a:xfrm>
              <a:off x="3498" y="3887"/>
              <a:ext cx="8" cy="14"/>
            </a:xfrm>
            <a:prstGeom prst="line">
              <a:avLst/>
            </a:prstGeom>
            <a:noFill/>
            <a:ln w="17463">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310" name="Freeform 123"/>
            <p:cNvSpPr>
              <a:spLocks/>
            </p:cNvSpPr>
            <p:nvPr/>
          </p:nvSpPr>
          <p:spPr bwMode="auto">
            <a:xfrm>
              <a:off x="3521" y="3931"/>
              <a:ext cx="9" cy="15"/>
            </a:xfrm>
            <a:custGeom>
              <a:avLst/>
              <a:gdLst>
                <a:gd name="T0" fmla="*/ 0 w 9"/>
                <a:gd name="T1" fmla="*/ 0 h 15"/>
                <a:gd name="T2" fmla="*/ 6 w 9"/>
                <a:gd name="T3" fmla="*/ 10 h 15"/>
                <a:gd name="T4" fmla="*/ 9 w 9"/>
                <a:gd name="T5" fmla="*/ 15 h 15"/>
              </a:gdLst>
              <a:ahLst/>
              <a:cxnLst>
                <a:cxn ang="0">
                  <a:pos x="T0" y="T1"/>
                </a:cxn>
                <a:cxn ang="0">
                  <a:pos x="T2" y="T3"/>
                </a:cxn>
                <a:cxn ang="0">
                  <a:pos x="T4" y="T5"/>
                </a:cxn>
              </a:cxnLst>
              <a:rect l="0" t="0" r="r" b="b"/>
              <a:pathLst>
                <a:path w="9" h="15">
                  <a:moveTo>
                    <a:pt x="0" y="0"/>
                  </a:moveTo>
                  <a:lnTo>
                    <a:pt x="6" y="10"/>
                  </a:lnTo>
                  <a:lnTo>
                    <a:pt x="9" y="15"/>
                  </a:lnTo>
                </a:path>
              </a:pathLst>
            </a:custGeom>
            <a:noFill/>
            <a:ln w="17463">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311" name="Line 124"/>
            <p:cNvSpPr>
              <a:spLocks noChangeShapeType="1"/>
            </p:cNvSpPr>
            <p:nvPr/>
          </p:nvSpPr>
          <p:spPr bwMode="auto">
            <a:xfrm>
              <a:off x="3549" y="3975"/>
              <a:ext cx="8" cy="15"/>
            </a:xfrm>
            <a:prstGeom prst="line">
              <a:avLst/>
            </a:prstGeom>
            <a:noFill/>
            <a:ln w="17463">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312" name="Line 125"/>
            <p:cNvSpPr>
              <a:spLocks noChangeShapeType="1"/>
            </p:cNvSpPr>
            <p:nvPr/>
          </p:nvSpPr>
          <p:spPr bwMode="auto">
            <a:xfrm>
              <a:off x="3576" y="4017"/>
              <a:ext cx="8" cy="15"/>
            </a:xfrm>
            <a:prstGeom prst="line">
              <a:avLst/>
            </a:prstGeom>
            <a:noFill/>
            <a:ln w="17463">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313" name="Line 126"/>
            <p:cNvSpPr>
              <a:spLocks noChangeShapeType="1"/>
            </p:cNvSpPr>
            <p:nvPr/>
          </p:nvSpPr>
          <p:spPr bwMode="auto">
            <a:xfrm>
              <a:off x="3603" y="4060"/>
              <a:ext cx="11" cy="12"/>
            </a:xfrm>
            <a:prstGeom prst="line">
              <a:avLst/>
            </a:prstGeom>
            <a:noFill/>
            <a:ln w="17463">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314" name="Line 127"/>
            <p:cNvSpPr>
              <a:spLocks noChangeShapeType="1"/>
            </p:cNvSpPr>
            <p:nvPr/>
          </p:nvSpPr>
          <p:spPr bwMode="auto">
            <a:xfrm>
              <a:off x="3635" y="4100"/>
              <a:ext cx="11" cy="12"/>
            </a:xfrm>
            <a:prstGeom prst="line">
              <a:avLst/>
            </a:prstGeom>
            <a:noFill/>
            <a:ln w="17463">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315" name="Line 128"/>
            <p:cNvSpPr>
              <a:spLocks noChangeShapeType="1"/>
            </p:cNvSpPr>
            <p:nvPr/>
          </p:nvSpPr>
          <p:spPr bwMode="auto">
            <a:xfrm>
              <a:off x="3667" y="4138"/>
              <a:ext cx="13" cy="12"/>
            </a:xfrm>
            <a:prstGeom prst="line">
              <a:avLst/>
            </a:prstGeom>
            <a:noFill/>
            <a:ln w="17463">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316" name="Line 129"/>
            <p:cNvSpPr>
              <a:spLocks noChangeShapeType="1"/>
            </p:cNvSpPr>
            <p:nvPr/>
          </p:nvSpPr>
          <p:spPr bwMode="auto">
            <a:xfrm>
              <a:off x="3701" y="4176"/>
              <a:ext cx="12" cy="12"/>
            </a:xfrm>
            <a:prstGeom prst="line">
              <a:avLst/>
            </a:prstGeom>
            <a:noFill/>
            <a:ln w="17463">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317" name="Freeform 130"/>
            <p:cNvSpPr>
              <a:spLocks/>
            </p:cNvSpPr>
            <p:nvPr/>
          </p:nvSpPr>
          <p:spPr bwMode="auto">
            <a:xfrm>
              <a:off x="3739" y="4212"/>
              <a:ext cx="12" cy="10"/>
            </a:xfrm>
            <a:custGeom>
              <a:avLst/>
              <a:gdLst>
                <a:gd name="T0" fmla="*/ 0 w 12"/>
                <a:gd name="T1" fmla="*/ 0 h 10"/>
                <a:gd name="T2" fmla="*/ 2 w 12"/>
                <a:gd name="T3" fmla="*/ 2 h 10"/>
                <a:gd name="T4" fmla="*/ 12 w 12"/>
                <a:gd name="T5" fmla="*/ 10 h 10"/>
              </a:gdLst>
              <a:ahLst/>
              <a:cxnLst>
                <a:cxn ang="0">
                  <a:pos x="T0" y="T1"/>
                </a:cxn>
                <a:cxn ang="0">
                  <a:pos x="T2" y="T3"/>
                </a:cxn>
                <a:cxn ang="0">
                  <a:pos x="T4" y="T5"/>
                </a:cxn>
              </a:cxnLst>
              <a:rect l="0" t="0" r="r" b="b"/>
              <a:pathLst>
                <a:path w="12" h="10">
                  <a:moveTo>
                    <a:pt x="0" y="0"/>
                  </a:moveTo>
                  <a:lnTo>
                    <a:pt x="2" y="2"/>
                  </a:lnTo>
                  <a:lnTo>
                    <a:pt x="12" y="10"/>
                  </a:lnTo>
                </a:path>
              </a:pathLst>
            </a:custGeom>
            <a:noFill/>
            <a:ln w="17463">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318" name="Freeform 131"/>
            <p:cNvSpPr>
              <a:spLocks/>
            </p:cNvSpPr>
            <p:nvPr/>
          </p:nvSpPr>
          <p:spPr bwMode="auto">
            <a:xfrm>
              <a:off x="3777" y="4243"/>
              <a:ext cx="14" cy="9"/>
            </a:xfrm>
            <a:custGeom>
              <a:avLst/>
              <a:gdLst>
                <a:gd name="T0" fmla="*/ 0 w 14"/>
                <a:gd name="T1" fmla="*/ 0 h 9"/>
                <a:gd name="T2" fmla="*/ 14 w 14"/>
                <a:gd name="T3" fmla="*/ 9 h 9"/>
                <a:gd name="T4" fmla="*/ 14 w 14"/>
                <a:gd name="T5" fmla="*/ 9 h 9"/>
              </a:gdLst>
              <a:ahLst/>
              <a:cxnLst>
                <a:cxn ang="0">
                  <a:pos x="T0" y="T1"/>
                </a:cxn>
                <a:cxn ang="0">
                  <a:pos x="T2" y="T3"/>
                </a:cxn>
                <a:cxn ang="0">
                  <a:pos x="T4" y="T5"/>
                </a:cxn>
              </a:cxnLst>
              <a:rect l="0" t="0" r="r" b="b"/>
              <a:pathLst>
                <a:path w="14" h="9">
                  <a:moveTo>
                    <a:pt x="0" y="0"/>
                  </a:moveTo>
                  <a:lnTo>
                    <a:pt x="14" y="9"/>
                  </a:lnTo>
                  <a:lnTo>
                    <a:pt x="14" y="9"/>
                  </a:lnTo>
                </a:path>
              </a:pathLst>
            </a:custGeom>
            <a:noFill/>
            <a:ln w="17463">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319" name="Line 132"/>
            <p:cNvSpPr>
              <a:spLocks noChangeShapeType="1"/>
            </p:cNvSpPr>
            <p:nvPr/>
          </p:nvSpPr>
          <p:spPr bwMode="auto">
            <a:xfrm>
              <a:off x="3819" y="4271"/>
              <a:ext cx="15" cy="8"/>
            </a:xfrm>
            <a:prstGeom prst="line">
              <a:avLst/>
            </a:prstGeom>
            <a:noFill/>
            <a:ln w="17463">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320" name="Line 133"/>
            <p:cNvSpPr>
              <a:spLocks noChangeShapeType="1"/>
            </p:cNvSpPr>
            <p:nvPr/>
          </p:nvSpPr>
          <p:spPr bwMode="auto">
            <a:xfrm flipH="1">
              <a:off x="4174" y="3887"/>
              <a:ext cx="8" cy="14"/>
            </a:xfrm>
            <a:prstGeom prst="line">
              <a:avLst/>
            </a:prstGeom>
            <a:noFill/>
            <a:ln w="17463">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321" name="Freeform 134"/>
            <p:cNvSpPr>
              <a:spLocks/>
            </p:cNvSpPr>
            <p:nvPr/>
          </p:nvSpPr>
          <p:spPr bwMode="auto">
            <a:xfrm>
              <a:off x="4150" y="3931"/>
              <a:ext cx="9" cy="15"/>
            </a:xfrm>
            <a:custGeom>
              <a:avLst/>
              <a:gdLst>
                <a:gd name="T0" fmla="*/ 9 w 9"/>
                <a:gd name="T1" fmla="*/ 0 h 15"/>
                <a:gd name="T2" fmla="*/ 3 w 9"/>
                <a:gd name="T3" fmla="*/ 10 h 15"/>
                <a:gd name="T4" fmla="*/ 0 w 9"/>
                <a:gd name="T5" fmla="*/ 15 h 15"/>
              </a:gdLst>
              <a:ahLst/>
              <a:cxnLst>
                <a:cxn ang="0">
                  <a:pos x="T0" y="T1"/>
                </a:cxn>
                <a:cxn ang="0">
                  <a:pos x="T2" y="T3"/>
                </a:cxn>
                <a:cxn ang="0">
                  <a:pos x="T4" y="T5"/>
                </a:cxn>
              </a:cxnLst>
              <a:rect l="0" t="0" r="r" b="b"/>
              <a:pathLst>
                <a:path w="9" h="15">
                  <a:moveTo>
                    <a:pt x="9" y="0"/>
                  </a:moveTo>
                  <a:lnTo>
                    <a:pt x="3" y="10"/>
                  </a:lnTo>
                  <a:lnTo>
                    <a:pt x="0" y="15"/>
                  </a:lnTo>
                </a:path>
              </a:pathLst>
            </a:custGeom>
            <a:noFill/>
            <a:ln w="17463">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322" name="Line 135"/>
            <p:cNvSpPr>
              <a:spLocks noChangeShapeType="1"/>
            </p:cNvSpPr>
            <p:nvPr/>
          </p:nvSpPr>
          <p:spPr bwMode="auto">
            <a:xfrm flipH="1">
              <a:off x="4123" y="3975"/>
              <a:ext cx="8" cy="15"/>
            </a:xfrm>
            <a:prstGeom prst="line">
              <a:avLst/>
            </a:prstGeom>
            <a:noFill/>
            <a:ln w="17463">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323" name="Line 136"/>
            <p:cNvSpPr>
              <a:spLocks noChangeShapeType="1"/>
            </p:cNvSpPr>
            <p:nvPr/>
          </p:nvSpPr>
          <p:spPr bwMode="auto">
            <a:xfrm flipH="1">
              <a:off x="4096" y="4017"/>
              <a:ext cx="8" cy="15"/>
            </a:xfrm>
            <a:prstGeom prst="line">
              <a:avLst/>
            </a:prstGeom>
            <a:noFill/>
            <a:ln w="17463">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324" name="Line 137"/>
            <p:cNvSpPr>
              <a:spLocks noChangeShapeType="1"/>
            </p:cNvSpPr>
            <p:nvPr/>
          </p:nvSpPr>
          <p:spPr bwMode="auto">
            <a:xfrm flipH="1">
              <a:off x="4066" y="4060"/>
              <a:ext cx="11" cy="12"/>
            </a:xfrm>
            <a:prstGeom prst="line">
              <a:avLst/>
            </a:prstGeom>
            <a:noFill/>
            <a:ln w="17463">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325" name="Line 138"/>
            <p:cNvSpPr>
              <a:spLocks noChangeShapeType="1"/>
            </p:cNvSpPr>
            <p:nvPr/>
          </p:nvSpPr>
          <p:spPr bwMode="auto">
            <a:xfrm flipH="1">
              <a:off x="4034" y="4100"/>
              <a:ext cx="11" cy="12"/>
            </a:xfrm>
            <a:prstGeom prst="line">
              <a:avLst/>
            </a:prstGeom>
            <a:noFill/>
            <a:ln w="17463">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326" name="Line 139"/>
            <p:cNvSpPr>
              <a:spLocks noChangeShapeType="1"/>
            </p:cNvSpPr>
            <p:nvPr/>
          </p:nvSpPr>
          <p:spPr bwMode="auto">
            <a:xfrm flipH="1">
              <a:off x="4000" y="4138"/>
              <a:ext cx="13" cy="12"/>
            </a:xfrm>
            <a:prstGeom prst="line">
              <a:avLst/>
            </a:prstGeom>
            <a:noFill/>
            <a:ln w="17463">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327" name="Line 140"/>
            <p:cNvSpPr>
              <a:spLocks noChangeShapeType="1"/>
            </p:cNvSpPr>
            <p:nvPr/>
          </p:nvSpPr>
          <p:spPr bwMode="auto">
            <a:xfrm flipH="1">
              <a:off x="3967" y="4176"/>
              <a:ext cx="12" cy="12"/>
            </a:xfrm>
            <a:prstGeom prst="line">
              <a:avLst/>
            </a:prstGeom>
            <a:noFill/>
            <a:ln w="17463">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328" name="Freeform 141"/>
            <p:cNvSpPr>
              <a:spLocks/>
            </p:cNvSpPr>
            <p:nvPr/>
          </p:nvSpPr>
          <p:spPr bwMode="auto">
            <a:xfrm>
              <a:off x="3929" y="4212"/>
              <a:ext cx="12" cy="10"/>
            </a:xfrm>
            <a:custGeom>
              <a:avLst/>
              <a:gdLst>
                <a:gd name="T0" fmla="*/ 12 w 12"/>
                <a:gd name="T1" fmla="*/ 0 h 10"/>
                <a:gd name="T2" fmla="*/ 10 w 12"/>
                <a:gd name="T3" fmla="*/ 2 h 10"/>
                <a:gd name="T4" fmla="*/ 0 w 12"/>
                <a:gd name="T5" fmla="*/ 10 h 10"/>
              </a:gdLst>
              <a:ahLst/>
              <a:cxnLst>
                <a:cxn ang="0">
                  <a:pos x="T0" y="T1"/>
                </a:cxn>
                <a:cxn ang="0">
                  <a:pos x="T2" y="T3"/>
                </a:cxn>
                <a:cxn ang="0">
                  <a:pos x="T4" y="T5"/>
                </a:cxn>
              </a:cxnLst>
              <a:rect l="0" t="0" r="r" b="b"/>
              <a:pathLst>
                <a:path w="12" h="10">
                  <a:moveTo>
                    <a:pt x="12" y="0"/>
                  </a:moveTo>
                  <a:lnTo>
                    <a:pt x="10" y="2"/>
                  </a:lnTo>
                  <a:lnTo>
                    <a:pt x="0" y="10"/>
                  </a:lnTo>
                </a:path>
              </a:pathLst>
            </a:custGeom>
            <a:noFill/>
            <a:ln w="17463">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329" name="Freeform 142"/>
            <p:cNvSpPr>
              <a:spLocks/>
            </p:cNvSpPr>
            <p:nvPr/>
          </p:nvSpPr>
          <p:spPr bwMode="auto">
            <a:xfrm>
              <a:off x="3889" y="4243"/>
              <a:ext cx="14" cy="9"/>
            </a:xfrm>
            <a:custGeom>
              <a:avLst/>
              <a:gdLst>
                <a:gd name="T0" fmla="*/ 14 w 14"/>
                <a:gd name="T1" fmla="*/ 0 h 9"/>
                <a:gd name="T2" fmla="*/ 0 w 14"/>
                <a:gd name="T3" fmla="*/ 9 h 9"/>
                <a:gd name="T4" fmla="*/ 0 w 14"/>
                <a:gd name="T5" fmla="*/ 9 h 9"/>
              </a:gdLst>
              <a:ahLst/>
              <a:cxnLst>
                <a:cxn ang="0">
                  <a:pos x="T0" y="T1"/>
                </a:cxn>
                <a:cxn ang="0">
                  <a:pos x="T2" y="T3"/>
                </a:cxn>
                <a:cxn ang="0">
                  <a:pos x="T4" y="T5"/>
                </a:cxn>
              </a:cxnLst>
              <a:rect l="0" t="0" r="r" b="b"/>
              <a:pathLst>
                <a:path w="14" h="9">
                  <a:moveTo>
                    <a:pt x="14" y="0"/>
                  </a:moveTo>
                  <a:lnTo>
                    <a:pt x="0" y="9"/>
                  </a:lnTo>
                  <a:lnTo>
                    <a:pt x="0" y="9"/>
                  </a:lnTo>
                </a:path>
              </a:pathLst>
            </a:custGeom>
            <a:noFill/>
            <a:ln w="17463">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330" name="Line 143"/>
            <p:cNvSpPr>
              <a:spLocks noChangeShapeType="1"/>
            </p:cNvSpPr>
            <p:nvPr/>
          </p:nvSpPr>
          <p:spPr bwMode="auto">
            <a:xfrm flipH="1">
              <a:off x="3846" y="4271"/>
              <a:ext cx="15" cy="8"/>
            </a:xfrm>
            <a:prstGeom prst="line">
              <a:avLst/>
            </a:prstGeom>
            <a:noFill/>
            <a:ln w="17463">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dirty="0"/>
            </a:p>
          </p:txBody>
        </p:sp>
      </p:grpSp>
      <p:sp>
        <p:nvSpPr>
          <p:cNvPr id="12" name="Rectangle 88"/>
          <p:cNvSpPr/>
          <p:nvPr/>
        </p:nvSpPr>
        <p:spPr>
          <a:xfrm>
            <a:off x="3025106" y="452756"/>
            <a:ext cx="3104333" cy="3831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0" bIns="0" rtlCol="0" anchor="ctr">
            <a:noAutofit/>
          </a:bodyPr>
          <a:lstStyle/>
          <a:p>
            <a:pPr lvl="0"/>
            <a:r>
              <a:rPr lang="pl-PL" dirty="0">
                <a:solidFill>
                  <a:schemeClr val="bg1"/>
                </a:solidFill>
                <a:latin typeface="Arial Black" pitchFamily="34" charset="0"/>
              </a:rPr>
              <a:t>CELÓW SPOŁECZNYCH</a:t>
            </a:r>
            <a:endParaRPr lang="en-IN" dirty="0">
              <a:solidFill>
                <a:schemeClr val="bg1"/>
              </a:solidFill>
              <a:latin typeface="Arial Black" pitchFamily="34" charset="0"/>
            </a:endParaRPr>
          </a:p>
        </p:txBody>
      </p:sp>
      <p:sp>
        <p:nvSpPr>
          <p:cNvPr id="331" name="Freeform 101"/>
          <p:cNvSpPr>
            <a:spLocks noEditPoints="1"/>
          </p:cNvSpPr>
          <p:nvPr/>
        </p:nvSpPr>
        <p:spPr bwMode="auto">
          <a:xfrm>
            <a:off x="6217323" y="2816765"/>
            <a:ext cx="467648" cy="326327"/>
          </a:xfrm>
          <a:custGeom>
            <a:avLst/>
            <a:gdLst>
              <a:gd name="T0" fmla="*/ 91 w 101"/>
              <a:gd name="T1" fmla="*/ 29 h 71"/>
              <a:gd name="T2" fmla="*/ 50 w 101"/>
              <a:gd name="T3" fmla="*/ 13 h 71"/>
              <a:gd name="T4" fmla="*/ 10 w 101"/>
              <a:gd name="T5" fmla="*/ 29 h 71"/>
              <a:gd name="T6" fmla="*/ 9 w 101"/>
              <a:gd name="T7" fmla="*/ 29 h 71"/>
              <a:gd name="T8" fmla="*/ 0 w 101"/>
              <a:gd name="T9" fmla="*/ 21 h 71"/>
              <a:gd name="T10" fmla="*/ 1 w 101"/>
              <a:gd name="T11" fmla="*/ 20 h 71"/>
              <a:gd name="T12" fmla="*/ 50 w 101"/>
              <a:gd name="T13" fmla="*/ 0 h 71"/>
              <a:gd name="T14" fmla="*/ 100 w 101"/>
              <a:gd name="T15" fmla="*/ 20 h 71"/>
              <a:gd name="T16" fmla="*/ 101 w 101"/>
              <a:gd name="T17" fmla="*/ 21 h 71"/>
              <a:gd name="T18" fmla="*/ 92 w 101"/>
              <a:gd name="T19" fmla="*/ 29 h 71"/>
              <a:gd name="T20" fmla="*/ 91 w 101"/>
              <a:gd name="T21" fmla="*/ 29 h 71"/>
              <a:gd name="T22" fmla="*/ 77 w 101"/>
              <a:gd name="T23" fmla="*/ 43 h 71"/>
              <a:gd name="T24" fmla="*/ 50 w 101"/>
              <a:gd name="T25" fmla="*/ 32 h 71"/>
              <a:gd name="T26" fmla="*/ 23 w 101"/>
              <a:gd name="T27" fmla="*/ 43 h 71"/>
              <a:gd name="T28" fmla="*/ 14 w 101"/>
              <a:gd name="T29" fmla="*/ 35 h 71"/>
              <a:gd name="T30" fmla="*/ 15 w 101"/>
              <a:gd name="T31" fmla="*/ 34 h 71"/>
              <a:gd name="T32" fmla="*/ 50 w 101"/>
              <a:gd name="T33" fmla="*/ 19 h 71"/>
              <a:gd name="T34" fmla="*/ 86 w 101"/>
              <a:gd name="T35" fmla="*/ 34 h 71"/>
              <a:gd name="T36" fmla="*/ 87 w 101"/>
              <a:gd name="T37" fmla="*/ 35 h 71"/>
              <a:gd name="T38" fmla="*/ 78 w 101"/>
              <a:gd name="T39" fmla="*/ 43 h 71"/>
              <a:gd name="T40" fmla="*/ 77 w 101"/>
              <a:gd name="T41" fmla="*/ 43 h 71"/>
              <a:gd name="T42" fmla="*/ 50 w 101"/>
              <a:gd name="T43" fmla="*/ 52 h 71"/>
              <a:gd name="T44" fmla="*/ 37 w 101"/>
              <a:gd name="T45" fmla="*/ 57 h 71"/>
              <a:gd name="T46" fmla="*/ 28 w 101"/>
              <a:gd name="T47" fmla="*/ 49 h 71"/>
              <a:gd name="T48" fmla="*/ 28 w 101"/>
              <a:gd name="T49" fmla="*/ 47 h 71"/>
              <a:gd name="T50" fmla="*/ 50 w 101"/>
              <a:gd name="T51" fmla="*/ 39 h 71"/>
              <a:gd name="T52" fmla="*/ 72 w 101"/>
              <a:gd name="T53" fmla="*/ 47 h 71"/>
              <a:gd name="T54" fmla="*/ 73 w 101"/>
              <a:gd name="T55" fmla="*/ 49 h 71"/>
              <a:gd name="T56" fmla="*/ 64 w 101"/>
              <a:gd name="T57" fmla="*/ 57 h 71"/>
              <a:gd name="T58" fmla="*/ 50 w 101"/>
              <a:gd name="T59" fmla="*/ 52 h 71"/>
              <a:gd name="T60" fmla="*/ 42 w 101"/>
              <a:gd name="T61" fmla="*/ 62 h 71"/>
              <a:gd name="T62" fmla="*/ 50 w 101"/>
              <a:gd name="T63" fmla="*/ 59 h 71"/>
              <a:gd name="T64" fmla="*/ 59 w 101"/>
              <a:gd name="T65" fmla="*/ 62 h 71"/>
              <a:gd name="T66" fmla="*/ 50 w 101"/>
              <a:gd name="T67" fmla="*/ 71 h 71"/>
              <a:gd name="T68" fmla="*/ 42 w 101"/>
              <a:gd name="T69" fmla="*/ 6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1" h="71">
                <a:moveTo>
                  <a:pt x="91" y="29"/>
                </a:moveTo>
                <a:cubicBezTo>
                  <a:pt x="79" y="19"/>
                  <a:pt x="66" y="13"/>
                  <a:pt x="50" y="13"/>
                </a:cubicBezTo>
                <a:cubicBezTo>
                  <a:pt x="34" y="13"/>
                  <a:pt x="22" y="19"/>
                  <a:pt x="10" y="29"/>
                </a:cubicBezTo>
                <a:cubicBezTo>
                  <a:pt x="10" y="29"/>
                  <a:pt x="9" y="29"/>
                  <a:pt x="9" y="29"/>
                </a:cubicBezTo>
                <a:cubicBezTo>
                  <a:pt x="8" y="29"/>
                  <a:pt x="0" y="22"/>
                  <a:pt x="0" y="21"/>
                </a:cubicBezTo>
                <a:cubicBezTo>
                  <a:pt x="0" y="20"/>
                  <a:pt x="0" y="20"/>
                  <a:pt x="1" y="20"/>
                </a:cubicBezTo>
                <a:cubicBezTo>
                  <a:pt x="14" y="7"/>
                  <a:pt x="32" y="0"/>
                  <a:pt x="50" y="0"/>
                </a:cubicBezTo>
                <a:cubicBezTo>
                  <a:pt x="69" y="0"/>
                  <a:pt x="87" y="7"/>
                  <a:pt x="100" y="20"/>
                </a:cubicBezTo>
                <a:cubicBezTo>
                  <a:pt x="101" y="20"/>
                  <a:pt x="101" y="20"/>
                  <a:pt x="101" y="21"/>
                </a:cubicBezTo>
                <a:cubicBezTo>
                  <a:pt x="101" y="22"/>
                  <a:pt x="93" y="29"/>
                  <a:pt x="92" y="29"/>
                </a:cubicBezTo>
                <a:cubicBezTo>
                  <a:pt x="92" y="29"/>
                  <a:pt x="91" y="29"/>
                  <a:pt x="91" y="29"/>
                </a:cubicBezTo>
                <a:close/>
                <a:moveTo>
                  <a:pt x="77" y="43"/>
                </a:moveTo>
                <a:cubicBezTo>
                  <a:pt x="69" y="36"/>
                  <a:pt x="62" y="32"/>
                  <a:pt x="50" y="32"/>
                </a:cubicBezTo>
                <a:cubicBezTo>
                  <a:pt x="35" y="32"/>
                  <a:pt x="23" y="43"/>
                  <a:pt x="23" y="43"/>
                </a:cubicBezTo>
                <a:cubicBezTo>
                  <a:pt x="21" y="43"/>
                  <a:pt x="14" y="36"/>
                  <a:pt x="14" y="35"/>
                </a:cubicBezTo>
                <a:cubicBezTo>
                  <a:pt x="14" y="34"/>
                  <a:pt x="14" y="34"/>
                  <a:pt x="15" y="34"/>
                </a:cubicBezTo>
                <a:cubicBezTo>
                  <a:pt x="24" y="24"/>
                  <a:pt x="38" y="19"/>
                  <a:pt x="50" y="19"/>
                </a:cubicBezTo>
                <a:cubicBezTo>
                  <a:pt x="63" y="19"/>
                  <a:pt x="77" y="24"/>
                  <a:pt x="86" y="34"/>
                </a:cubicBezTo>
                <a:cubicBezTo>
                  <a:pt x="87" y="34"/>
                  <a:pt x="87" y="34"/>
                  <a:pt x="87" y="35"/>
                </a:cubicBezTo>
                <a:cubicBezTo>
                  <a:pt x="87" y="36"/>
                  <a:pt x="79" y="43"/>
                  <a:pt x="78" y="43"/>
                </a:cubicBezTo>
                <a:cubicBezTo>
                  <a:pt x="78" y="43"/>
                  <a:pt x="77" y="43"/>
                  <a:pt x="77" y="43"/>
                </a:cubicBezTo>
                <a:close/>
                <a:moveTo>
                  <a:pt x="50" y="52"/>
                </a:moveTo>
                <a:cubicBezTo>
                  <a:pt x="43" y="52"/>
                  <a:pt x="37" y="57"/>
                  <a:pt x="37" y="57"/>
                </a:cubicBezTo>
                <a:cubicBezTo>
                  <a:pt x="35" y="57"/>
                  <a:pt x="28" y="50"/>
                  <a:pt x="28" y="49"/>
                </a:cubicBezTo>
                <a:cubicBezTo>
                  <a:pt x="28" y="48"/>
                  <a:pt x="28" y="48"/>
                  <a:pt x="28" y="47"/>
                </a:cubicBezTo>
                <a:cubicBezTo>
                  <a:pt x="34" y="42"/>
                  <a:pt x="43" y="39"/>
                  <a:pt x="50" y="39"/>
                </a:cubicBezTo>
                <a:cubicBezTo>
                  <a:pt x="58" y="39"/>
                  <a:pt x="67" y="42"/>
                  <a:pt x="72" y="47"/>
                </a:cubicBezTo>
                <a:cubicBezTo>
                  <a:pt x="73" y="48"/>
                  <a:pt x="73" y="48"/>
                  <a:pt x="73" y="49"/>
                </a:cubicBezTo>
                <a:cubicBezTo>
                  <a:pt x="73" y="50"/>
                  <a:pt x="66" y="57"/>
                  <a:pt x="64" y="57"/>
                </a:cubicBezTo>
                <a:cubicBezTo>
                  <a:pt x="64" y="57"/>
                  <a:pt x="58" y="52"/>
                  <a:pt x="50" y="52"/>
                </a:cubicBezTo>
                <a:close/>
                <a:moveTo>
                  <a:pt x="42" y="62"/>
                </a:moveTo>
                <a:cubicBezTo>
                  <a:pt x="42" y="60"/>
                  <a:pt x="49" y="59"/>
                  <a:pt x="50" y="59"/>
                </a:cubicBezTo>
                <a:cubicBezTo>
                  <a:pt x="52" y="59"/>
                  <a:pt x="59" y="60"/>
                  <a:pt x="59" y="62"/>
                </a:cubicBezTo>
                <a:cubicBezTo>
                  <a:pt x="59" y="64"/>
                  <a:pt x="52" y="71"/>
                  <a:pt x="50" y="71"/>
                </a:cubicBezTo>
                <a:cubicBezTo>
                  <a:pt x="49" y="71"/>
                  <a:pt x="42" y="64"/>
                  <a:pt x="42" y="6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
        <p:nvSpPr>
          <p:cNvPr id="236" name="Freeform 100"/>
          <p:cNvSpPr>
            <a:spLocks/>
          </p:cNvSpPr>
          <p:nvPr/>
        </p:nvSpPr>
        <p:spPr bwMode="auto">
          <a:xfrm rot="1242549" flipV="1">
            <a:off x="7817528" y="3405420"/>
            <a:ext cx="955675" cy="876300"/>
          </a:xfrm>
          <a:custGeom>
            <a:avLst/>
            <a:gdLst>
              <a:gd name="T0" fmla="*/ 299 w 590"/>
              <a:gd name="T1" fmla="*/ 0 h 540"/>
              <a:gd name="T2" fmla="*/ 225 w 590"/>
              <a:gd name="T3" fmla="*/ 29 h 540"/>
              <a:gd name="T4" fmla="*/ 24 w 590"/>
              <a:gd name="T5" fmla="*/ 224 h 540"/>
              <a:gd name="T6" fmla="*/ 23 w 590"/>
              <a:gd name="T7" fmla="*/ 309 h 540"/>
              <a:gd name="T8" fmla="*/ 215 w 590"/>
              <a:gd name="T9" fmla="*/ 508 h 540"/>
              <a:gd name="T10" fmla="*/ 269 w 590"/>
              <a:gd name="T11" fmla="*/ 538 h 540"/>
              <a:gd name="T12" fmla="*/ 288 w 590"/>
              <a:gd name="T13" fmla="*/ 540 h 540"/>
              <a:gd name="T14" fmla="*/ 289 w 590"/>
              <a:gd name="T15" fmla="*/ 540 h 540"/>
              <a:gd name="T16" fmla="*/ 291 w 590"/>
              <a:gd name="T17" fmla="*/ 540 h 540"/>
              <a:gd name="T18" fmla="*/ 364 w 590"/>
              <a:gd name="T19" fmla="*/ 510 h 540"/>
              <a:gd name="T20" fmla="*/ 565 w 590"/>
              <a:gd name="T21" fmla="*/ 316 h 540"/>
              <a:gd name="T22" fmla="*/ 567 w 590"/>
              <a:gd name="T23" fmla="*/ 231 h 540"/>
              <a:gd name="T24" fmla="*/ 374 w 590"/>
              <a:gd name="T25" fmla="*/ 32 h 540"/>
              <a:gd name="T26" fmla="*/ 320 w 590"/>
              <a:gd name="T27" fmla="*/ 2 h 540"/>
              <a:gd name="T28" fmla="*/ 301 w 590"/>
              <a:gd name="T29" fmla="*/ 0 h 540"/>
              <a:gd name="T30" fmla="*/ 300 w 590"/>
              <a:gd name="T31" fmla="*/ 0 h 540"/>
              <a:gd name="T32" fmla="*/ 299 w 590"/>
              <a:gd name="T33" fmla="*/ 0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90" h="540">
                <a:moveTo>
                  <a:pt x="299" y="0"/>
                </a:moveTo>
                <a:cubicBezTo>
                  <a:pt x="272" y="0"/>
                  <a:pt x="246" y="10"/>
                  <a:pt x="225" y="29"/>
                </a:cubicBezTo>
                <a:cubicBezTo>
                  <a:pt x="24" y="224"/>
                  <a:pt x="24" y="224"/>
                  <a:pt x="24" y="224"/>
                </a:cubicBezTo>
                <a:cubicBezTo>
                  <a:pt x="1" y="247"/>
                  <a:pt x="0" y="285"/>
                  <a:pt x="23" y="309"/>
                </a:cubicBezTo>
                <a:cubicBezTo>
                  <a:pt x="215" y="508"/>
                  <a:pt x="215" y="508"/>
                  <a:pt x="215" y="508"/>
                </a:cubicBezTo>
                <a:cubicBezTo>
                  <a:pt x="231" y="524"/>
                  <a:pt x="249" y="534"/>
                  <a:pt x="269" y="538"/>
                </a:cubicBezTo>
                <a:cubicBezTo>
                  <a:pt x="288" y="540"/>
                  <a:pt x="288" y="540"/>
                  <a:pt x="288" y="540"/>
                </a:cubicBezTo>
                <a:cubicBezTo>
                  <a:pt x="289" y="540"/>
                  <a:pt x="289" y="540"/>
                  <a:pt x="289" y="540"/>
                </a:cubicBezTo>
                <a:cubicBezTo>
                  <a:pt x="290" y="540"/>
                  <a:pt x="291" y="540"/>
                  <a:pt x="291" y="540"/>
                </a:cubicBezTo>
                <a:cubicBezTo>
                  <a:pt x="317" y="540"/>
                  <a:pt x="344" y="530"/>
                  <a:pt x="364" y="510"/>
                </a:cubicBezTo>
                <a:cubicBezTo>
                  <a:pt x="565" y="316"/>
                  <a:pt x="565" y="316"/>
                  <a:pt x="565" y="316"/>
                </a:cubicBezTo>
                <a:cubicBezTo>
                  <a:pt x="589" y="293"/>
                  <a:pt x="590" y="255"/>
                  <a:pt x="567" y="231"/>
                </a:cubicBezTo>
                <a:cubicBezTo>
                  <a:pt x="374" y="32"/>
                  <a:pt x="374" y="32"/>
                  <a:pt x="374" y="32"/>
                </a:cubicBezTo>
                <a:cubicBezTo>
                  <a:pt x="359" y="16"/>
                  <a:pt x="340" y="6"/>
                  <a:pt x="320" y="2"/>
                </a:cubicBezTo>
                <a:cubicBezTo>
                  <a:pt x="301" y="0"/>
                  <a:pt x="301" y="0"/>
                  <a:pt x="301" y="0"/>
                </a:cubicBezTo>
                <a:cubicBezTo>
                  <a:pt x="300" y="0"/>
                  <a:pt x="300" y="0"/>
                  <a:pt x="300" y="0"/>
                </a:cubicBezTo>
                <a:cubicBezTo>
                  <a:pt x="300" y="0"/>
                  <a:pt x="299" y="0"/>
                  <a:pt x="299" y="0"/>
                </a:cubicBezTo>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49" name="Freeform 143"/>
          <p:cNvSpPr>
            <a:spLocks noEditPoints="1"/>
          </p:cNvSpPr>
          <p:nvPr/>
        </p:nvSpPr>
        <p:spPr bwMode="auto">
          <a:xfrm>
            <a:off x="8084124" y="3717820"/>
            <a:ext cx="389428" cy="300357"/>
          </a:xfrm>
          <a:custGeom>
            <a:avLst/>
            <a:gdLst>
              <a:gd name="T0" fmla="*/ 105 w 105"/>
              <a:gd name="T1" fmla="*/ 63 h 81"/>
              <a:gd name="T2" fmla="*/ 103 w 105"/>
              <a:gd name="T3" fmla="*/ 65 h 81"/>
              <a:gd name="T4" fmla="*/ 98 w 105"/>
              <a:gd name="T5" fmla="*/ 65 h 81"/>
              <a:gd name="T6" fmla="*/ 98 w 105"/>
              <a:gd name="T7" fmla="*/ 72 h 81"/>
              <a:gd name="T8" fmla="*/ 89 w 105"/>
              <a:gd name="T9" fmla="*/ 81 h 81"/>
              <a:gd name="T10" fmla="*/ 79 w 105"/>
              <a:gd name="T11" fmla="*/ 72 h 81"/>
              <a:gd name="T12" fmla="*/ 79 w 105"/>
              <a:gd name="T13" fmla="*/ 65 h 81"/>
              <a:gd name="T14" fmla="*/ 26 w 105"/>
              <a:gd name="T15" fmla="*/ 65 h 81"/>
              <a:gd name="T16" fmla="*/ 26 w 105"/>
              <a:gd name="T17" fmla="*/ 72 h 81"/>
              <a:gd name="T18" fmla="*/ 16 w 105"/>
              <a:gd name="T19" fmla="*/ 81 h 81"/>
              <a:gd name="T20" fmla="*/ 6 w 105"/>
              <a:gd name="T21" fmla="*/ 72 h 81"/>
              <a:gd name="T22" fmla="*/ 6 w 105"/>
              <a:gd name="T23" fmla="*/ 65 h 81"/>
              <a:gd name="T24" fmla="*/ 2 w 105"/>
              <a:gd name="T25" fmla="*/ 65 h 81"/>
              <a:gd name="T26" fmla="*/ 0 w 105"/>
              <a:gd name="T27" fmla="*/ 63 h 81"/>
              <a:gd name="T28" fmla="*/ 0 w 105"/>
              <a:gd name="T29" fmla="*/ 44 h 81"/>
              <a:gd name="T30" fmla="*/ 11 w 105"/>
              <a:gd name="T31" fmla="*/ 32 h 81"/>
              <a:gd name="T32" fmla="*/ 13 w 105"/>
              <a:gd name="T33" fmla="*/ 32 h 81"/>
              <a:gd name="T34" fmla="*/ 18 w 105"/>
              <a:gd name="T35" fmla="*/ 11 h 81"/>
              <a:gd name="T36" fmla="*/ 33 w 105"/>
              <a:gd name="T37" fmla="*/ 0 h 81"/>
              <a:gd name="T38" fmla="*/ 72 w 105"/>
              <a:gd name="T39" fmla="*/ 0 h 81"/>
              <a:gd name="T40" fmla="*/ 87 w 105"/>
              <a:gd name="T41" fmla="*/ 11 h 81"/>
              <a:gd name="T42" fmla="*/ 92 w 105"/>
              <a:gd name="T43" fmla="*/ 32 h 81"/>
              <a:gd name="T44" fmla="*/ 93 w 105"/>
              <a:gd name="T45" fmla="*/ 32 h 81"/>
              <a:gd name="T46" fmla="*/ 105 w 105"/>
              <a:gd name="T47" fmla="*/ 44 h 81"/>
              <a:gd name="T48" fmla="*/ 105 w 105"/>
              <a:gd name="T49" fmla="*/ 63 h 81"/>
              <a:gd name="T50" fmla="*/ 16 w 105"/>
              <a:gd name="T51" fmla="*/ 40 h 81"/>
              <a:gd name="T52" fmla="*/ 8 w 105"/>
              <a:gd name="T53" fmla="*/ 49 h 81"/>
              <a:gd name="T54" fmla="*/ 16 w 105"/>
              <a:gd name="T55" fmla="*/ 57 h 81"/>
              <a:gd name="T56" fmla="*/ 25 w 105"/>
              <a:gd name="T57" fmla="*/ 49 h 81"/>
              <a:gd name="T58" fmla="*/ 16 w 105"/>
              <a:gd name="T59" fmla="*/ 40 h 81"/>
              <a:gd name="T60" fmla="*/ 78 w 105"/>
              <a:gd name="T61" fmla="*/ 32 h 81"/>
              <a:gd name="T62" fmla="*/ 74 w 105"/>
              <a:gd name="T63" fmla="*/ 14 h 81"/>
              <a:gd name="T64" fmla="*/ 72 w 105"/>
              <a:gd name="T65" fmla="*/ 13 h 81"/>
              <a:gd name="T66" fmla="*/ 33 w 105"/>
              <a:gd name="T67" fmla="*/ 13 h 81"/>
              <a:gd name="T68" fmla="*/ 31 w 105"/>
              <a:gd name="T69" fmla="*/ 14 h 81"/>
              <a:gd name="T70" fmla="*/ 26 w 105"/>
              <a:gd name="T71" fmla="*/ 32 h 81"/>
              <a:gd name="T72" fmla="*/ 78 w 105"/>
              <a:gd name="T73" fmla="*/ 32 h 81"/>
              <a:gd name="T74" fmla="*/ 89 w 105"/>
              <a:gd name="T75" fmla="*/ 40 h 81"/>
              <a:gd name="T76" fmla="*/ 80 w 105"/>
              <a:gd name="T77" fmla="*/ 49 h 81"/>
              <a:gd name="T78" fmla="*/ 89 w 105"/>
              <a:gd name="T79" fmla="*/ 57 h 81"/>
              <a:gd name="T80" fmla="*/ 97 w 105"/>
              <a:gd name="T81" fmla="*/ 49 h 81"/>
              <a:gd name="T82" fmla="*/ 89 w 105"/>
              <a:gd name="T83" fmla="*/ 4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 h="81">
                <a:moveTo>
                  <a:pt x="105" y="63"/>
                </a:moveTo>
                <a:cubicBezTo>
                  <a:pt x="105" y="64"/>
                  <a:pt x="104" y="65"/>
                  <a:pt x="103" y="65"/>
                </a:cubicBezTo>
                <a:cubicBezTo>
                  <a:pt x="98" y="65"/>
                  <a:pt x="98" y="65"/>
                  <a:pt x="98" y="65"/>
                </a:cubicBezTo>
                <a:cubicBezTo>
                  <a:pt x="98" y="72"/>
                  <a:pt x="98" y="72"/>
                  <a:pt x="98" y="72"/>
                </a:cubicBezTo>
                <a:cubicBezTo>
                  <a:pt x="98" y="77"/>
                  <a:pt x="94" y="81"/>
                  <a:pt x="89" y="81"/>
                </a:cubicBezTo>
                <a:cubicBezTo>
                  <a:pt x="83" y="81"/>
                  <a:pt x="79" y="77"/>
                  <a:pt x="79" y="72"/>
                </a:cubicBezTo>
                <a:cubicBezTo>
                  <a:pt x="79" y="65"/>
                  <a:pt x="79" y="65"/>
                  <a:pt x="79" y="65"/>
                </a:cubicBezTo>
                <a:cubicBezTo>
                  <a:pt x="26" y="65"/>
                  <a:pt x="26" y="65"/>
                  <a:pt x="26" y="65"/>
                </a:cubicBezTo>
                <a:cubicBezTo>
                  <a:pt x="26" y="72"/>
                  <a:pt x="26" y="72"/>
                  <a:pt x="26" y="72"/>
                </a:cubicBezTo>
                <a:cubicBezTo>
                  <a:pt x="26" y="77"/>
                  <a:pt x="22" y="81"/>
                  <a:pt x="16" y="81"/>
                </a:cubicBezTo>
                <a:cubicBezTo>
                  <a:pt x="11" y="81"/>
                  <a:pt x="6" y="77"/>
                  <a:pt x="6" y="72"/>
                </a:cubicBezTo>
                <a:cubicBezTo>
                  <a:pt x="6" y="65"/>
                  <a:pt x="6" y="65"/>
                  <a:pt x="6" y="65"/>
                </a:cubicBezTo>
                <a:cubicBezTo>
                  <a:pt x="2" y="65"/>
                  <a:pt x="2" y="65"/>
                  <a:pt x="2" y="65"/>
                </a:cubicBezTo>
                <a:cubicBezTo>
                  <a:pt x="1" y="65"/>
                  <a:pt x="0" y="64"/>
                  <a:pt x="0" y="63"/>
                </a:cubicBezTo>
                <a:cubicBezTo>
                  <a:pt x="0" y="44"/>
                  <a:pt x="0" y="44"/>
                  <a:pt x="0" y="44"/>
                </a:cubicBezTo>
                <a:cubicBezTo>
                  <a:pt x="0" y="37"/>
                  <a:pt x="5" y="32"/>
                  <a:pt x="11" y="32"/>
                </a:cubicBezTo>
                <a:cubicBezTo>
                  <a:pt x="13" y="32"/>
                  <a:pt x="13" y="32"/>
                  <a:pt x="13" y="32"/>
                </a:cubicBezTo>
                <a:cubicBezTo>
                  <a:pt x="18" y="11"/>
                  <a:pt x="18" y="11"/>
                  <a:pt x="18" y="11"/>
                </a:cubicBezTo>
                <a:cubicBezTo>
                  <a:pt x="20" y="4"/>
                  <a:pt x="26" y="0"/>
                  <a:pt x="33" y="0"/>
                </a:cubicBezTo>
                <a:cubicBezTo>
                  <a:pt x="72" y="0"/>
                  <a:pt x="72" y="0"/>
                  <a:pt x="72" y="0"/>
                </a:cubicBezTo>
                <a:cubicBezTo>
                  <a:pt x="79" y="0"/>
                  <a:pt x="85" y="4"/>
                  <a:pt x="87" y="11"/>
                </a:cubicBezTo>
                <a:cubicBezTo>
                  <a:pt x="92" y="32"/>
                  <a:pt x="92" y="32"/>
                  <a:pt x="92" y="32"/>
                </a:cubicBezTo>
                <a:cubicBezTo>
                  <a:pt x="93" y="32"/>
                  <a:pt x="93" y="32"/>
                  <a:pt x="93" y="32"/>
                </a:cubicBezTo>
                <a:cubicBezTo>
                  <a:pt x="100" y="32"/>
                  <a:pt x="105" y="37"/>
                  <a:pt x="105" y="44"/>
                </a:cubicBezTo>
                <a:lnTo>
                  <a:pt x="105" y="63"/>
                </a:lnTo>
                <a:close/>
                <a:moveTo>
                  <a:pt x="16" y="40"/>
                </a:moveTo>
                <a:cubicBezTo>
                  <a:pt x="12" y="40"/>
                  <a:pt x="8" y="44"/>
                  <a:pt x="8" y="49"/>
                </a:cubicBezTo>
                <a:cubicBezTo>
                  <a:pt x="8" y="53"/>
                  <a:pt x="12" y="57"/>
                  <a:pt x="16" y="57"/>
                </a:cubicBezTo>
                <a:cubicBezTo>
                  <a:pt x="21" y="57"/>
                  <a:pt x="25" y="53"/>
                  <a:pt x="25" y="49"/>
                </a:cubicBezTo>
                <a:cubicBezTo>
                  <a:pt x="25" y="44"/>
                  <a:pt x="21" y="40"/>
                  <a:pt x="16" y="40"/>
                </a:cubicBezTo>
                <a:close/>
                <a:moveTo>
                  <a:pt x="78" y="32"/>
                </a:moveTo>
                <a:cubicBezTo>
                  <a:pt x="74" y="14"/>
                  <a:pt x="74" y="14"/>
                  <a:pt x="74" y="14"/>
                </a:cubicBezTo>
                <a:cubicBezTo>
                  <a:pt x="74" y="13"/>
                  <a:pt x="73" y="13"/>
                  <a:pt x="72" y="13"/>
                </a:cubicBezTo>
                <a:cubicBezTo>
                  <a:pt x="33" y="13"/>
                  <a:pt x="33" y="13"/>
                  <a:pt x="33" y="13"/>
                </a:cubicBezTo>
                <a:cubicBezTo>
                  <a:pt x="32" y="13"/>
                  <a:pt x="31" y="13"/>
                  <a:pt x="31" y="14"/>
                </a:cubicBezTo>
                <a:cubicBezTo>
                  <a:pt x="26" y="32"/>
                  <a:pt x="26" y="32"/>
                  <a:pt x="26" y="32"/>
                </a:cubicBezTo>
                <a:lnTo>
                  <a:pt x="78" y="32"/>
                </a:lnTo>
                <a:close/>
                <a:moveTo>
                  <a:pt x="89" y="40"/>
                </a:moveTo>
                <a:cubicBezTo>
                  <a:pt x="84" y="40"/>
                  <a:pt x="80" y="44"/>
                  <a:pt x="80" y="49"/>
                </a:cubicBezTo>
                <a:cubicBezTo>
                  <a:pt x="80" y="53"/>
                  <a:pt x="84" y="57"/>
                  <a:pt x="89" y="57"/>
                </a:cubicBezTo>
                <a:cubicBezTo>
                  <a:pt x="93" y="57"/>
                  <a:pt x="97" y="53"/>
                  <a:pt x="97" y="49"/>
                </a:cubicBezTo>
                <a:cubicBezTo>
                  <a:pt x="97" y="44"/>
                  <a:pt x="93" y="40"/>
                  <a:pt x="89" y="4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dirty="0">
              <a:solidFill>
                <a:schemeClr val="bg1"/>
              </a:solidFill>
            </a:endParaRPr>
          </a:p>
        </p:txBody>
      </p:sp>
    </p:spTree>
    <p:extLst>
      <p:ext uri="{BB962C8B-B14F-4D97-AF65-F5344CB8AC3E}">
        <p14:creationId xmlns:p14="http://schemas.microsoft.com/office/powerpoint/2010/main" val="979107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800"/>
                                        <p:tgtEl>
                                          <p:spTgt spid="11"/>
                                        </p:tgtEl>
                                      </p:cBhvr>
                                    </p:animEffect>
                                  </p:childTnLst>
                                </p:cTn>
                              </p:par>
                              <p:par>
                                <p:cTn id="8" presetID="22" presetClass="entr" presetSubtype="2" fill="hold" grpId="0" nodeType="withEffect">
                                  <p:stCondLst>
                                    <p:cond delay="300"/>
                                  </p:stCondLst>
                                  <p:childTnLst>
                                    <p:set>
                                      <p:cBhvr>
                                        <p:cTn id="9" dur="1" fill="hold">
                                          <p:stCondLst>
                                            <p:cond delay="0"/>
                                          </p:stCondLst>
                                        </p:cTn>
                                        <p:tgtEl>
                                          <p:spTgt spid="10"/>
                                        </p:tgtEl>
                                        <p:attrNameLst>
                                          <p:attrName>style.visibility</p:attrName>
                                        </p:attrNameLst>
                                      </p:cBhvr>
                                      <p:to>
                                        <p:strVal val="visible"/>
                                      </p:to>
                                    </p:set>
                                    <p:animEffect transition="in" filter="wipe(right)">
                                      <p:cBhvr>
                                        <p:cTn id="10" dur="800"/>
                                        <p:tgtEl>
                                          <p:spTgt spid="10"/>
                                        </p:tgtEl>
                                      </p:cBhvr>
                                    </p:animEffect>
                                  </p:childTnLst>
                                </p:cTn>
                              </p:par>
                              <p:par>
                                <p:cTn id="11" presetID="22" presetClass="entr" presetSubtype="8" fill="hold" grpId="0" nodeType="withEffect">
                                  <p:stCondLst>
                                    <p:cond delay="800"/>
                                  </p:stCondLst>
                                  <p:childTnLst>
                                    <p:set>
                                      <p:cBhvr>
                                        <p:cTn id="12" dur="1" fill="hold">
                                          <p:stCondLst>
                                            <p:cond delay="0"/>
                                          </p:stCondLst>
                                        </p:cTn>
                                        <p:tgtEl>
                                          <p:spTgt spid="12"/>
                                        </p:tgtEl>
                                        <p:attrNameLst>
                                          <p:attrName>style.visibility</p:attrName>
                                        </p:attrNameLst>
                                      </p:cBhvr>
                                      <p:to>
                                        <p:strVal val="visible"/>
                                      </p:to>
                                    </p:set>
                                    <p:animEffect transition="in" filter="wipe(left)">
                                      <p:cBhvr>
                                        <p:cTn id="13" dur="500"/>
                                        <p:tgtEl>
                                          <p:spTgt spid="12"/>
                                        </p:tgtEl>
                                      </p:cBhvr>
                                    </p:animEffect>
                                  </p:childTnLst>
                                </p:cTn>
                              </p:par>
                              <p:par>
                                <p:cTn id="14" presetID="23" presetClass="entr" presetSubtype="272" fill="hold" nodeType="withEffect">
                                  <p:stCondLst>
                                    <p:cond delay="0"/>
                                  </p:stCondLst>
                                  <p:childTnLst>
                                    <p:set>
                                      <p:cBhvr>
                                        <p:cTn id="15" dur="1" fill="hold">
                                          <p:stCondLst>
                                            <p:cond delay="0"/>
                                          </p:stCondLst>
                                        </p:cTn>
                                        <p:tgtEl>
                                          <p:spTgt spid="294"/>
                                        </p:tgtEl>
                                        <p:attrNameLst>
                                          <p:attrName>style.visibility</p:attrName>
                                        </p:attrNameLst>
                                      </p:cBhvr>
                                      <p:to>
                                        <p:strVal val="visible"/>
                                      </p:to>
                                    </p:set>
                                    <p:anim calcmode="lin" valueType="num">
                                      <p:cBhvr>
                                        <p:cTn id="16" dur="800" fill="hold"/>
                                        <p:tgtEl>
                                          <p:spTgt spid="294"/>
                                        </p:tgtEl>
                                        <p:attrNameLst>
                                          <p:attrName>ppt_w</p:attrName>
                                        </p:attrNameLst>
                                      </p:cBhvr>
                                      <p:tavLst>
                                        <p:tav tm="0">
                                          <p:val>
                                            <p:strVal val="2/3*#ppt_w"/>
                                          </p:val>
                                        </p:tav>
                                        <p:tav tm="100000">
                                          <p:val>
                                            <p:strVal val="#ppt_w"/>
                                          </p:val>
                                        </p:tav>
                                      </p:tavLst>
                                    </p:anim>
                                    <p:anim calcmode="lin" valueType="num">
                                      <p:cBhvr>
                                        <p:cTn id="17" dur="800" fill="hold"/>
                                        <p:tgtEl>
                                          <p:spTgt spid="294"/>
                                        </p:tgtEl>
                                        <p:attrNameLst>
                                          <p:attrName>ppt_h</p:attrName>
                                        </p:attrNameLst>
                                      </p:cBhvr>
                                      <p:tavLst>
                                        <p:tav tm="0">
                                          <p:val>
                                            <p:strVal val="2/3*#ppt_h"/>
                                          </p:val>
                                        </p:tav>
                                        <p:tav tm="100000">
                                          <p:val>
                                            <p:strVal val="#ppt_h"/>
                                          </p:val>
                                        </p:tav>
                                      </p:tavLst>
                                    </p:anim>
                                  </p:childTnLst>
                                </p:cTn>
                              </p:par>
                              <p:par>
                                <p:cTn id="18" presetID="2" presetClass="entr" presetSubtype="4" accel="74000" fill="hold" grpId="0" nodeType="withEffect">
                                  <p:stCondLst>
                                    <p:cond delay="0"/>
                                  </p:stCondLst>
                                  <p:childTnLst>
                                    <p:set>
                                      <p:cBhvr>
                                        <p:cTn id="19" dur="1" fill="hold">
                                          <p:stCondLst>
                                            <p:cond delay="0"/>
                                          </p:stCondLst>
                                        </p:cTn>
                                        <p:tgtEl>
                                          <p:spTgt spid="161"/>
                                        </p:tgtEl>
                                        <p:attrNameLst>
                                          <p:attrName>style.visibility</p:attrName>
                                        </p:attrNameLst>
                                      </p:cBhvr>
                                      <p:to>
                                        <p:strVal val="visible"/>
                                      </p:to>
                                    </p:set>
                                    <p:anim calcmode="lin" valueType="num">
                                      <p:cBhvr additive="base">
                                        <p:cTn id="20" dur="2000" fill="hold"/>
                                        <p:tgtEl>
                                          <p:spTgt spid="161"/>
                                        </p:tgtEl>
                                        <p:attrNameLst>
                                          <p:attrName>ppt_x</p:attrName>
                                        </p:attrNameLst>
                                      </p:cBhvr>
                                      <p:tavLst>
                                        <p:tav tm="0">
                                          <p:val>
                                            <p:strVal val="#ppt_x"/>
                                          </p:val>
                                        </p:tav>
                                        <p:tav tm="100000">
                                          <p:val>
                                            <p:strVal val="#ppt_x"/>
                                          </p:val>
                                        </p:tav>
                                      </p:tavLst>
                                    </p:anim>
                                    <p:anim calcmode="lin" valueType="num">
                                      <p:cBhvr additive="base">
                                        <p:cTn id="21" dur="2000" fill="hold"/>
                                        <p:tgtEl>
                                          <p:spTgt spid="161"/>
                                        </p:tgtEl>
                                        <p:attrNameLst>
                                          <p:attrName>ppt_y</p:attrName>
                                        </p:attrNameLst>
                                      </p:cBhvr>
                                      <p:tavLst>
                                        <p:tav tm="0">
                                          <p:val>
                                            <p:strVal val="1+#ppt_h/2"/>
                                          </p:val>
                                        </p:tav>
                                        <p:tav tm="100000">
                                          <p:val>
                                            <p:strVal val="#ppt_y"/>
                                          </p:val>
                                        </p:tav>
                                      </p:tavLst>
                                    </p:anim>
                                  </p:childTnLst>
                                </p:cTn>
                              </p:par>
                              <p:par>
                                <p:cTn id="22" presetID="2" presetClass="entr" presetSubtype="4" accel="74000" fill="hold" grpId="0" nodeType="withEffect">
                                  <p:stCondLst>
                                    <p:cond delay="0"/>
                                  </p:stCondLst>
                                  <p:childTnLst>
                                    <p:set>
                                      <p:cBhvr>
                                        <p:cTn id="23" dur="1" fill="hold">
                                          <p:stCondLst>
                                            <p:cond delay="0"/>
                                          </p:stCondLst>
                                        </p:cTn>
                                        <p:tgtEl>
                                          <p:spTgt spid="167"/>
                                        </p:tgtEl>
                                        <p:attrNameLst>
                                          <p:attrName>style.visibility</p:attrName>
                                        </p:attrNameLst>
                                      </p:cBhvr>
                                      <p:to>
                                        <p:strVal val="visible"/>
                                      </p:to>
                                    </p:set>
                                    <p:anim calcmode="lin" valueType="num">
                                      <p:cBhvr additive="base">
                                        <p:cTn id="24" dur="2000" fill="hold"/>
                                        <p:tgtEl>
                                          <p:spTgt spid="167"/>
                                        </p:tgtEl>
                                        <p:attrNameLst>
                                          <p:attrName>ppt_x</p:attrName>
                                        </p:attrNameLst>
                                      </p:cBhvr>
                                      <p:tavLst>
                                        <p:tav tm="0">
                                          <p:val>
                                            <p:strVal val="#ppt_x"/>
                                          </p:val>
                                        </p:tav>
                                        <p:tav tm="100000">
                                          <p:val>
                                            <p:strVal val="#ppt_x"/>
                                          </p:val>
                                        </p:tav>
                                      </p:tavLst>
                                    </p:anim>
                                    <p:anim calcmode="lin" valueType="num">
                                      <p:cBhvr additive="base">
                                        <p:cTn id="25" dur="2000" fill="hold"/>
                                        <p:tgtEl>
                                          <p:spTgt spid="167"/>
                                        </p:tgtEl>
                                        <p:attrNameLst>
                                          <p:attrName>ppt_y</p:attrName>
                                        </p:attrNameLst>
                                      </p:cBhvr>
                                      <p:tavLst>
                                        <p:tav tm="0">
                                          <p:val>
                                            <p:strVal val="1+#ppt_h/2"/>
                                          </p:val>
                                        </p:tav>
                                        <p:tav tm="100000">
                                          <p:val>
                                            <p:strVal val="#ppt_y"/>
                                          </p:val>
                                        </p:tav>
                                      </p:tavLst>
                                    </p:anim>
                                  </p:childTnLst>
                                </p:cTn>
                              </p:par>
                              <p:par>
                                <p:cTn id="26" presetID="2" presetClass="entr" presetSubtype="4" accel="74000" fill="hold" grpId="0" nodeType="withEffect">
                                  <p:stCondLst>
                                    <p:cond delay="0"/>
                                  </p:stCondLst>
                                  <p:childTnLst>
                                    <p:set>
                                      <p:cBhvr>
                                        <p:cTn id="27" dur="1" fill="hold">
                                          <p:stCondLst>
                                            <p:cond delay="0"/>
                                          </p:stCondLst>
                                        </p:cTn>
                                        <p:tgtEl>
                                          <p:spTgt spid="170"/>
                                        </p:tgtEl>
                                        <p:attrNameLst>
                                          <p:attrName>style.visibility</p:attrName>
                                        </p:attrNameLst>
                                      </p:cBhvr>
                                      <p:to>
                                        <p:strVal val="visible"/>
                                      </p:to>
                                    </p:set>
                                    <p:anim calcmode="lin" valueType="num">
                                      <p:cBhvr additive="base">
                                        <p:cTn id="28" dur="2000" fill="hold"/>
                                        <p:tgtEl>
                                          <p:spTgt spid="170"/>
                                        </p:tgtEl>
                                        <p:attrNameLst>
                                          <p:attrName>ppt_x</p:attrName>
                                        </p:attrNameLst>
                                      </p:cBhvr>
                                      <p:tavLst>
                                        <p:tav tm="0">
                                          <p:val>
                                            <p:strVal val="#ppt_x"/>
                                          </p:val>
                                        </p:tav>
                                        <p:tav tm="100000">
                                          <p:val>
                                            <p:strVal val="#ppt_x"/>
                                          </p:val>
                                        </p:tav>
                                      </p:tavLst>
                                    </p:anim>
                                    <p:anim calcmode="lin" valueType="num">
                                      <p:cBhvr additive="base">
                                        <p:cTn id="29" dur="2000" fill="hold"/>
                                        <p:tgtEl>
                                          <p:spTgt spid="170"/>
                                        </p:tgtEl>
                                        <p:attrNameLst>
                                          <p:attrName>ppt_y</p:attrName>
                                        </p:attrNameLst>
                                      </p:cBhvr>
                                      <p:tavLst>
                                        <p:tav tm="0">
                                          <p:val>
                                            <p:strVal val="1+#ppt_h/2"/>
                                          </p:val>
                                        </p:tav>
                                        <p:tav tm="100000">
                                          <p:val>
                                            <p:strVal val="#ppt_y"/>
                                          </p:val>
                                        </p:tav>
                                      </p:tavLst>
                                    </p:anim>
                                  </p:childTnLst>
                                </p:cTn>
                              </p:par>
                              <p:par>
                                <p:cTn id="30" presetID="2" presetClass="entr" presetSubtype="4" accel="74000" fill="hold" grpId="0" nodeType="withEffect">
                                  <p:stCondLst>
                                    <p:cond delay="0"/>
                                  </p:stCondLst>
                                  <p:childTnLst>
                                    <p:set>
                                      <p:cBhvr>
                                        <p:cTn id="31" dur="1" fill="hold">
                                          <p:stCondLst>
                                            <p:cond delay="0"/>
                                          </p:stCondLst>
                                        </p:cTn>
                                        <p:tgtEl>
                                          <p:spTgt spid="173"/>
                                        </p:tgtEl>
                                        <p:attrNameLst>
                                          <p:attrName>style.visibility</p:attrName>
                                        </p:attrNameLst>
                                      </p:cBhvr>
                                      <p:to>
                                        <p:strVal val="visible"/>
                                      </p:to>
                                    </p:set>
                                    <p:anim calcmode="lin" valueType="num">
                                      <p:cBhvr additive="base">
                                        <p:cTn id="32" dur="2000" fill="hold"/>
                                        <p:tgtEl>
                                          <p:spTgt spid="173"/>
                                        </p:tgtEl>
                                        <p:attrNameLst>
                                          <p:attrName>ppt_x</p:attrName>
                                        </p:attrNameLst>
                                      </p:cBhvr>
                                      <p:tavLst>
                                        <p:tav tm="0">
                                          <p:val>
                                            <p:strVal val="#ppt_x"/>
                                          </p:val>
                                        </p:tav>
                                        <p:tav tm="100000">
                                          <p:val>
                                            <p:strVal val="#ppt_x"/>
                                          </p:val>
                                        </p:tav>
                                      </p:tavLst>
                                    </p:anim>
                                    <p:anim calcmode="lin" valueType="num">
                                      <p:cBhvr additive="base">
                                        <p:cTn id="33" dur="2000" fill="hold"/>
                                        <p:tgtEl>
                                          <p:spTgt spid="173"/>
                                        </p:tgtEl>
                                        <p:attrNameLst>
                                          <p:attrName>ppt_y</p:attrName>
                                        </p:attrNameLst>
                                      </p:cBhvr>
                                      <p:tavLst>
                                        <p:tav tm="0">
                                          <p:val>
                                            <p:strVal val="1+#ppt_h/2"/>
                                          </p:val>
                                        </p:tav>
                                        <p:tav tm="100000">
                                          <p:val>
                                            <p:strVal val="#ppt_y"/>
                                          </p:val>
                                        </p:tav>
                                      </p:tavLst>
                                    </p:anim>
                                  </p:childTnLst>
                                </p:cTn>
                              </p:par>
                              <p:par>
                                <p:cTn id="34" presetID="2" presetClass="entr" presetSubtype="4" accel="74000" fill="hold" grpId="0" nodeType="withEffect">
                                  <p:stCondLst>
                                    <p:cond delay="0"/>
                                  </p:stCondLst>
                                  <p:childTnLst>
                                    <p:set>
                                      <p:cBhvr>
                                        <p:cTn id="35" dur="1" fill="hold">
                                          <p:stCondLst>
                                            <p:cond delay="0"/>
                                          </p:stCondLst>
                                        </p:cTn>
                                        <p:tgtEl>
                                          <p:spTgt spid="177"/>
                                        </p:tgtEl>
                                        <p:attrNameLst>
                                          <p:attrName>style.visibility</p:attrName>
                                        </p:attrNameLst>
                                      </p:cBhvr>
                                      <p:to>
                                        <p:strVal val="visible"/>
                                      </p:to>
                                    </p:set>
                                    <p:anim calcmode="lin" valueType="num">
                                      <p:cBhvr additive="base">
                                        <p:cTn id="36" dur="2000" fill="hold"/>
                                        <p:tgtEl>
                                          <p:spTgt spid="177"/>
                                        </p:tgtEl>
                                        <p:attrNameLst>
                                          <p:attrName>ppt_x</p:attrName>
                                        </p:attrNameLst>
                                      </p:cBhvr>
                                      <p:tavLst>
                                        <p:tav tm="0">
                                          <p:val>
                                            <p:strVal val="#ppt_x"/>
                                          </p:val>
                                        </p:tav>
                                        <p:tav tm="100000">
                                          <p:val>
                                            <p:strVal val="#ppt_x"/>
                                          </p:val>
                                        </p:tav>
                                      </p:tavLst>
                                    </p:anim>
                                    <p:anim calcmode="lin" valueType="num">
                                      <p:cBhvr additive="base">
                                        <p:cTn id="37" dur="2000" fill="hold"/>
                                        <p:tgtEl>
                                          <p:spTgt spid="177"/>
                                        </p:tgtEl>
                                        <p:attrNameLst>
                                          <p:attrName>ppt_y</p:attrName>
                                        </p:attrNameLst>
                                      </p:cBhvr>
                                      <p:tavLst>
                                        <p:tav tm="0">
                                          <p:val>
                                            <p:strVal val="1+#ppt_h/2"/>
                                          </p:val>
                                        </p:tav>
                                        <p:tav tm="100000">
                                          <p:val>
                                            <p:strVal val="#ppt_y"/>
                                          </p:val>
                                        </p:tav>
                                      </p:tavLst>
                                    </p:anim>
                                  </p:childTnLst>
                                </p:cTn>
                              </p:par>
                              <p:par>
                                <p:cTn id="38" presetID="2" presetClass="entr" presetSubtype="4" accel="74000" fill="hold" grpId="0" nodeType="withEffect">
                                  <p:stCondLst>
                                    <p:cond delay="0"/>
                                  </p:stCondLst>
                                  <p:childTnLst>
                                    <p:set>
                                      <p:cBhvr>
                                        <p:cTn id="39" dur="1" fill="hold">
                                          <p:stCondLst>
                                            <p:cond delay="0"/>
                                          </p:stCondLst>
                                        </p:cTn>
                                        <p:tgtEl>
                                          <p:spTgt spid="178"/>
                                        </p:tgtEl>
                                        <p:attrNameLst>
                                          <p:attrName>style.visibility</p:attrName>
                                        </p:attrNameLst>
                                      </p:cBhvr>
                                      <p:to>
                                        <p:strVal val="visible"/>
                                      </p:to>
                                    </p:set>
                                    <p:anim calcmode="lin" valueType="num">
                                      <p:cBhvr additive="base">
                                        <p:cTn id="40" dur="2000" fill="hold"/>
                                        <p:tgtEl>
                                          <p:spTgt spid="178"/>
                                        </p:tgtEl>
                                        <p:attrNameLst>
                                          <p:attrName>ppt_x</p:attrName>
                                        </p:attrNameLst>
                                      </p:cBhvr>
                                      <p:tavLst>
                                        <p:tav tm="0">
                                          <p:val>
                                            <p:strVal val="#ppt_x"/>
                                          </p:val>
                                        </p:tav>
                                        <p:tav tm="100000">
                                          <p:val>
                                            <p:strVal val="#ppt_x"/>
                                          </p:val>
                                        </p:tav>
                                      </p:tavLst>
                                    </p:anim>
                                    <p:anim calcmode="lin" valueType="num">
                                      <p:cBhvr additive="base">
                                        <p:cTn id="41" dur="2000" fill="hold"/>
                                        <p:tgtEl>
                                          <p:spTgt spid="178"/>
                                        </p:tgtEl>
                                        <p:attrNameLst>
                                          <p:attrName>ppt_y</p:attrName>
                                        </p:attrNameLst>
                                      </p:cBhvr>
                                      <p:tavLst>
                                        <p:tav tm="0">
                                          <p:val>
                                            <p:strVal val="1+#ppt_h/2"/>
                                          </p:val>
                                        </p:tav>
                                        <p:tav tm="100000">
                                          <p:val>
                                            <p:strVal val="#ppt_y"/>
                                          </p:val>
                                        </p:tav>
                                      </p:tavLst>
                                    </p:anim>
                                  </p:childTnLst>
                                </p:cTn>
                              </p:par>
                              <p:par>
                                <p:cTn id="42" presetID="2" presetClass="entr" presetSubtype="4" accel="74000" fill="hold" grpId="0" nodeType="withEffect">
                                  <p:stCondLst>
                                    <p:cond delay="0"/>
                                  </p:stCondLst>
                                  <p:childTnLst>
                                    <p:set>
                                      <p:cBhvr>
                                        <p:cTn id="43" dur="1" fill="hold">
                                          <p:stCondLst>
                                            <p:cond delay="0"/>
                                          </p:stCondLst>
                                        </p:cTn>
                                        <p:tgtEl>
                                          <p:spTgt spid="179"/>
                                        </p:tgtEl>
                                        <p:attrNameLst>
                                          <p:attrName>style.visibility</p:attrName>
                                        </p:attrNameLst>
                                      </p:cBhvr>
                                      <p:to>
                                        <p:strVal val="visible"/>
                                      </p:to>
                                    </p:set>
                                    <p:anim calcmode="lin" valueType="num">
                                      <p:cBhvr additive="base">
                                        <p:cTn id="44" dur="2000" fill="hold"/>
                                        <p:tgtEl>
                                          <p:spTgt spid="179"/>
                                        </p:tgtEl>
                                        <p:attrNameLst>
                                          <p:attrName>ppt_x</p:attrName>
                                        </p:attrNameLst>
                                      </p:cBhvr>
                                      <p:tavLst>
                                        <p:tav tm="0">
                                          <p:val>
                                            <p:strVal val="#ppt_x"/>
                                          </p:val>
                                        </p:tav>
                                        <p:tav tm="100000">
                                          <p:val>
                                            <p:strVal val="#ppt_x"/>
                                          </p:val>
                                        </p:tav>
                                      </p:tavLst>
                                    </p:anim>
                                    <p:anim calcmode="lin" valueType="num">
                                      <p:cBhvr additive="base">
                                        <p:cTn id="45" dur="2000" fill="hold"/>
                                        <p:tgtEl>
                                          <p:spTgt spid="179"/>
                                        </p:tgtEl>
                                        <p:attrNameLst>
                                          <p:attrName>ppt_y</p:attrName>
                                        </p:attrNameLst>
                                      </p:cBhvr>
                                      <p:tavLst>
                                        <p:tav tm="0">
                                          <p:val>
                                            <p:strVal val="1+#ppt_h/2"/>
                                          </p:val>
                                        </p:tav>
                                        <p:tav tm="100000">
                                          <p:val>
                                            <p:strVal val="#ppt_y"/>
                                          </p:val>
                                        </p:tav>
                                      </p:tavLst>
                                    </p:anim>
                                  </p:childTnLst>
                                </p:cTn>
                              </p:par>
                              <p:par>
                                <p:cTn id="46" presetID="2" presetClass="entr" presetSubtype="4" accel="74000" fill="hold" grpId="0" nodeType="withEffect">
                                  <p:stCondLst>
                                    <p:cond delay="0"/>
                                  </p:stCondLst>
                                  <p:childTnLst>
                                    <p:set>
                                      <p:cBhvr>
                                        <p:cTn id="47" dur="1" fill="hold">
                                          <p:stCondLst>
                                            <p:cond delay="0"/>
                                          </p:stCondLst>
                                        </p:cTn>
                                        <p:tgtEl>
                                          <p:spTgt spid="180"/>
                                        </p:tgtEl>
                                        <p:attrNameLst>
                                          <p:attrName>style.visibility</p:attrName>
                                        </p:attrNameLst>
                                      </p:cBhvr>
                                      <p:to>
                                        <p:strVal val="visible"/>
                                      </p:to>
                                    </p:set>
                                    <p:anim calcmode="lin" valueType="num">
                                      <p:cBhvr additive="base">
                                        <p:cTn id="48" dur="2000" fill="hold"/>
                                        <p:tgtEl>
                                          <p:spTgt spid="180"/>
                                        </p:tgtEl>
                                        <p:attrNameLst>
                                          <p:attrName>ppt_x</p:attrName>
                                        </p:attrNameLst>
                                      </p:cBhvr>
                                      <p:tavLst>
                                        <p:tav tm="0">
                                          <p:val>
                                            <p:strVal val="#ppt_x"/>
                                          </p:val>
                                        </p:tav>
                                        <p:tav tm="100000">
                                          <p:val>
                                            <p:strVal val="#ppt_x"/>
                                          </p:val>
                                        </p:tav>
                                      </p:tavLst>
                                    </p:anim>
                                    <p:anim calcmode="lin" valueType="num">
                                      <p:cBhvr additive="base">
                                        <p:cTn id="49" dur="2000" fill="hold"/>
                                        <p:tgtEl>
                                          <p:spTgt spid="180"/>
                                        </p:tgtEl>
                                        <p:attrNameLst>
                                          <p:attrName>ppt_y</p:attrName>
                                        </p:attrNameLst>
                                      </p:cBhvr>
                                      <p:tavLst>
                                        <p:tav tm="0">
                                          <p:val>
                                            <p:strVal val="1+#ppt_h/2"/>
                                          </p:val>
                                        </p:tav>
                                        <p:tav tm="100000">
                                          <p:val>
                                            <p:strVal val="#ppt_y"/>
                                          </p:val>
                                        </p:tav>
                                      </p:tavLst>
                                    </p:anim>
                                  </p:childTnLst>
                                </p:cTn>
                              </p:par>
                              <p:par>
                                <p:cTn id="50" presetID="2" presetClass="entr" presetSubtype="4" accel="74000" fill="hold" grpId="0" nodeType="withEffect">
                                  <p:stCondLst>
                                    <p:cond delay="0"/>
                                  </p:stCondLst>
                                  <p:childTnLst>
                                    <p:set>
                                      <p:cBhvr>
                                        <p:cTn id="51" dur="1" fill="hold">
                                          <p:stCondLst>
                                            <p:cond delay="0"/>
                                          </p:stCondLst>
                                        </p:cTn>
                                        <p:tgtEl>
                                          <p:spTgt spid="181"/>
                                        </p:tgtEl>
                                        <p:attrNameLst>
                                          <p:attrName>style.visibility</p:attrName>
                                        </p:attrNameLst>
                                      </p:cBhvr>
                                      <p:to>
                                        <p:strVal val="visible"/>
                                      </p:to>
                                    </p:set>
                                    <p:anim calcmode="lin" valueType="num">
                                      <p:cBhvr additive="base">
                                        <p:cTn id="52" dur="2000" fill="hold"/>
                                        <p:tgtEl>
                                          <p:spTgt spid="181"/>
                                        </p:tgtEl>
                                        <p:attrNameLst>
                                          <p:attrName>ppt_x</p:attrName>
                                        </p:attrNameLst>
                                      </p:cBhvr>
                                      <p:tavLst>
                                        <p:tav tm="0">
                                          <p:val>
                                            <p:strVal val="#ppt_x"/>
                                          </p:val>
                                        </p:tav>
                                        <p:tav tm="100000">
                                          <p:val>
                                            <p:strVal val="#ppt_x"/>
                                          </p:val>
                                        </p:tav>
                                      </p:tavLst>
                                    </p:anim>
                                    <p:anim calcmode="lin" valueType="num">
                                      <p:cBhvr additive="base">
                                        <p:cTn id="53" dur="2000" fill="hold"/>
                                        <p:tgtEl>
                                          <p:spTgt spid="181"/>
                                        </p:tgtEl>
                                        <p:attrNameLst>
                                          <p:attrName>ppt_y</p:attrName>
                                        </p:attrNameLst>
                                      </p:cBhvr>
                                      <p:tavLst>
                                        <p:tav tm="0">
                                          <p:val>
                                            <p:strVal val="1+#ppt_h/2"/>
                                          </p:val>
                                        </p:tav>
                                        <p:tav tm="100000">
                                          <p:val>
                                            <p:strVal val="#ppt_y"/>
                                          </p:val>
                                        </p:tav>
                                      </p:tavLst>
                                    </p:anim>
                                  </p:childTnLst>
                                </p:cTn>
                              </p:par>
                              <p:par>
                                <p:cTn id="54" presetID="2" presetClass="entr" presetSubtype="4" accel="74000" fill="hold" grpId="0" nodeType="withEffect">
                                  <p:stCondLst>
                                    <p:cond delay="0"/>
                                  </p:stCondLst>
                                  <p:childTnLst>
                                    <p:set>
                                      <p:cBhvr>
                                        <p:cTn id="55" dur="1" fill="hold">
                                          <p:stCondLst>
                                            <p:cond delay="0"/>
                                          </p:stCondLst>
                                        </p:cTn>
                                        <p:tgtEl>
                                          <p:spTgt spid="182"/>
                                        </p:tgtEl>
                                        <p:attrNameLst>
                                          <p:attrName>style.visibility</p:attrName>
                                        </p:attrNameLst>
                                      </p:cBhvr>
                                      <p:to>
                                        <p:strVal val="visible"/>
                                      </p:to>
                                    </p:set>
                                    <p:anim calcmode="lin" valueType="num">
                                      <p:cBhvr additive="base">
                                        <p:cTn id="56" dur="2000" fill="hold"/>
                                        <p:tgtEl>
                                          <p:spTgt spid="182"/>
                                        </p:tgtEl>
                                        <p:attrNameLst>
                                          <p:attrName>ppt_x</p:attrName>
                                        </p:attrNameLst>
                                      </p:cBhvr>
                                      <p:tavLst>
                                        <p:tav tm="0">
                                          <p:val>
                                            <p:strVal val="#ppt_x"/>
                                          </p:val>
                                        </p:tav>
                                        <p:tav tm="100000">
                                          <p:val>
                                            <p:strVal val="#ppt_x"/>
                                          </p:val>
                                        </p:tav>
                                      </p:tavLst>
                                    </p:anim>
                                    <p:anim calcmode="lin" valueType="num">
                                      <p:cBhvr additive="base">
                                        <p:cTn id="57" dur="2000" fill="hold"/>
                                        <p:tgtEl>
                                          <p:spTgt spid="182"/>
                                        </p:tgtEl>
                                        <p:attrNameLst>
                                          <p:attrName>ppt_y</p:attrName>
                                        </p:attrNameLst>
                                      </p:cBhvr>
                                      <p:tavLst>
                                        <p:tav tm="0">
                                          <p:val>
                                            <p:strVal val="1+#ppt_h/2"/>
                                          </p:val>
                                        </p:tav>
                                        <p:tav tm="100000">
                                          <p:val>
                                            <p:strVal val="#ppt_y"/>
                                          </p:val>
                                        </p:tav>
                                      </p:tavLst>
                                    </p:anim>
                                  </p:childTnLst>
                                </p:cTn>
                              </p:par>
                              <p:par>
                                <p:cTn id="58" presetID="2" presetClass="entr" presetSubtype="4" accel="74000" fill="hold" grpId="0" nodeType="withEffect">
                                  <p:stCondLst>
                                    <p:cond delay="0"/>
                                  </p:stCondLst>
                                  <p:childTnLst>
                                    <p:set>
                                      <p:cBhvr>
                                        <p:cTn id="59" dur="1" fill="hold">
                                          <p:stCondLst>
                                            <p:cond delay="0"/>
                                          </p:stCondLst>
                                        </p:cTn>
                                        <p:tgtEl>
                                          <p:spTgt spid="183"/>
                                        </p:tgtEl>
                                        <p:attrNameLst>
                                          <p:attrName>style.visibility</p:attrName>
                                        </p:attrNameLst>
                                      </p:cBhvr>
                                      <p:to>
                                        <p:strVal val="visible"/>
                                      </p:to>
                                    </p:set>
                                    <p:anim calcmode="lin" valueType="num">
                                      <p:cBhvr additive="base">
                                        <p:cTn id="60" dur="2000" fill="hold"/>
                                        <p:tgtEl>
                                          <p:spTgt spid="183"/>
                                        </p:tgtEl>
                                        <p:attrNameLst>
                                          <p:attrName>ppt_x</p:attrName>
                                        </p:attrNameLst>
                                      </p:cBhvr>
                                      <p:tavLst>
                                        <p:tav tm="0">
                                          <p:val>
                                            <p:strVal val="#ppt_x"/>
                                          </p:val>
                                        </p:tav>
                                        <p:tav tm="100000">
                                          <p:val>
                                            <p:strVal val="#ppt_x"/>
                                          </p:val>
                                        </p:tav>
                                      </p:tavLst>
                                    </p:anim>
                                    <p:anim calcmode="lin" valueType="num">
                                      <p:cBhvr additive="base">
                                        <p:cTn id="61" dur="2000" fill="hold"/>
                                        <p:tgtEl>
                                          <p:spTgt spid="183"/>
                                        </p:tgtEl>
                                        <p:attrNameLst>
                                          <p:attrName>ppt_y</p:attrName>
                                        </p:attrNameLst>
                                      </p:cBhvr>
                                      <p:tavLst>
                                        <p:tav tm="0">
                                          <p:val>
                                            <p:strVal val="1+#ppt_h/2"/>
                                          </p:val>
                                        </p:tav>
                                        <p:tav tm="100000">
                                          <p:val>
                                            <p:strVal val="#ppt_y"/>
                                          </p:val>
                                        </p:tav>
                                      </p:tavLst>
                                    </p:anim>
                                  </p:childTnLst>
                                </p:cTn>
                              </p:par>
                              <p:par>
                                <p:cTn id="62" presetID="2" presetClass="entr" presetSubtype="4" accel="74000" fill="hold" grpId="0" nodeType="withEffect">
                                  <p:stCondLst>
                                    <p:cond delay="0"/>
                                  </p:stCondLst>
                                  <p:childTnLst>
                                    <p:set>
                                      <p:cBhvr>
                                        <p:cTn id="63" dur="1" fill="hold">
                                          <p:stCondLst>
                                            <p:cond delay="0"/>
                                          </p:stCondLst>
                                        </p:cTn>
                                        <p:tgtEl>
                                          <p:spTgt spid="184"/>
                                        </p:tgtEl>
                                        <p:attrNameLst>
                                          <p:attrName>style.visibility</p:attrName>
                                        </p:attrNameLst>
                                      </p:cBhvr>
                                      <p:to>
                                        <p:strVal val="visible"/>
                                      </p:to>
                                    </p:set>
                                    <p:anim calcmode="lin" valueType="num">
                                      <p:cBhvr additive="base">
                                        <p:cTn id="64" dur="2000" fill="hold"/>
                                        <p:tgtEl>
                                          <p:spTgt spid="184"/>
                                        </p:tgtEl>
                                        <p:attrNameLst>
                                          <p:attrName>ppt_x</p:attrName>
                                        </p:attrNameLst>
                                      </p:cBhvr>
                                      <p:tavLst>
                                        <p:tav tm="0">
                                          <p:val>
                                            <p:strVal val="#ppt_x"/>
                                          </p:val>
                                        </p:tav>
                                        <p:tav tm="100000">
                                          <p:val>
                                            <p:strVal val="#ppt_x"/>
                                          </p:val>
                                        </p:tav>
                                      </p:tavLst>
                                    </p:anim>
                                    <p:anim calcmode="lin" valueType="num">
                                      <p:cBhvr additive="base">
                                        <p:cTn id="65" dur="2000" fill="hold"/>
                                        <p:tgtEl>
                                          <p:spTgt spid="184"/>
                                        </p:tgtEl>
                                        <p:attrNameLst>
                                          <p:attrName>ppt_y</p:attrName>
                                        </p:attrNameLst>
                                      </p:cBhvr>
                                      <p:tavLst>
                                        <p:tav tm="0">
                                          <p:val>
                                            <p:strVal val="1+#ppt_h/2"/>
                                          </p:val>
                                        </p:tav>
                                        <p:tav tm="100000">
                                          <p:val>
                                            <p:strVal val="#ppt_y"/>
                                          </p:val>
                                        </p:tav>
                                      </p:tavLst>
                                    </p:anim>
                                  </p:childTnLst>
                                </p:cTn>
                              </p:par>
                              <p:par>
                                <p:cTn id="66" presetID="2" presetClass="entr" presetSubtype="4" accel="74000" fill="hold" grpId="0" nodeType="withEffect">
                                  <p:stCondLst>
                                    <p:cond delay="0"/>
                                  </p:stCondLst>
                                  <p:childTnLst>
                                    <p:set>
                                      <p:cBhvr>
                                        <p:cTn id="67" dur="1" fill="hold">
                                          <p:stCondLst>
                                            <p:cond delay="0"/>
                                          </p:stCondLst>
                                        </p:cTn>
                                        <p:tgtEl>
                                          <p:spTgt spid="185"/>
                                        </p:tgtEl>
                                        <p:attrNameLst>
                                          <p:attrName>style.visibility</p:attrName>
                                        </p:attrNameLst>
                                      </p:cBhvr>
                                      <p:to>
                                        <p:strVal val="visible"/>
                                      </p:to>
                                    </p:set>
                                    <p:anim calcmode="lin" valueType="num">
                                      <p:cBhvr additive="base">
                                        <p:cTn id="68" dur="2000" fill="hold"/>
                                        <p:tgtEl>
                                          <p:spTgt spid="185"/>
                                        </p:tgtEl>
                                        <p:attrNameLst>
                                          <p:attrName>ppt_x</p:attrName>
                                        </p:attrNameLst>
                                      </p:cBhvr>
                                      <p:tavLst>
                                        <p:tav tm="0">
                                          <p:val>
                                            <p:strVal val="#ppt_x"/>
                                          </p:val>
                                        </p:tav>
                                        <p:tav tm="100000">
                                          <p:val>
                                            <p:strVal val="#ppt_x"/>
                                          </p:val>
                                        </p:tav>
                                      </p:tavLst>
                                    </p:anim>
                                    <p:anim calcmode="lin" valueType="num">
                                      <p:cBhvr additive="base">
                                        <p:cTn id="69" dur="2000" fill="hold"/>
                                        <p:tgtEl>
                                          <p:spTgt spid="185"/>
                                        </p:tgtEl>
                                        <p:attrNameLst>
                                          <p:attrName>ppt_y</p:attrName>
                                        </p:attrNameLst>
                                      </p:cBhvr>
                                      <p:tavLst>
                                        <p:tav tm="0">
                                          <p:val>
                                            <p:strVal val="1+#ppt_h/2"/>
                                          </p:val>
                                        </p:tav>
                                        <p:tav tm="100000">
                                          <p:val>
                                            <p:strVal val="#ppt_y"/>
                                          </p:val>
                                        </p:tav>
                                      </p:tavLst>
                                    </p:anim>
                                  </p:childTnLst>
                                </p:cTn>
                              </p:par>
                              <p:par>
                                <p:cTn id="70" presetID="2" presetClass="entr" presetSubtype="4" accel="74000" fill="hold" grpId="0" nodeType="withEffect">
                                  <p:stCondLst>
                                    <p:cond delay="0"/>
                                  </p:stCondLst>
                                  <p:childTnLst>
                                    <p:set>
                                      <p:cBhvr>
                                        <p:cTn id="71" dur="1" fill="hold">
                                          <p:stCondLst>
                                            <p:cond delay="0"/>
                                          </p:stCondLst>
                                        </p:cTn>
                                        <p:tgtEl>
                                          <p:spTgt spid="186"/>
                                        </p:tgtEl>
                                        <p:attrNameLst>
                                          <p:attrName>style.visibility</p:attrName>
                                        </p:attrNameLst>
                                      </p:cBhvr>
                                      <p:to>
                                        <p:strVal val="visible"/>
                                      </p:to>
                                    </p:set>
                                    <p:anim calcmode="lin" valueType="num">
                                      <p:cBhvr additive="base">
                                        <p:cTn id="72" dur="2000" fill="hold"/>
                                        <p:tgtEl>
                                          <p:spTgt spid="186"/>
                                        </p:tgtEl>
                                        <p:attrNameLst>
                                          <p:attrName>ppt_x</p:attrName>
                                        </p:attrNameLst>
                                      </p:cBhvr>
                                      <p:tavLst>
                                        <p:tav tm="0">
                                          <p:val>
                                            <p:strVal val="#ppt_x"/>
                                          </p:val>
                                        </p:tav>
                                        <p:tav tm="100000">
                                          <p:val>
                                            <p:strVal val="#ppt_x"/>
                                          </p:val>
                                        </p:tav>
                                      </p:tavLst>
                                    </p:anim>
                                    <p:anim calcmode="lin" valueType="num">
                                      <p:cBhvr additive="base">
                                        <p:cTn id="73" dur="2000" fill="hold"/>
                                        <p:tgtEl>
                                          <p:spTgt spid="186"/>
                                        </p:tgtEl>
                                        <p:attrNameLst>
                                          <p:attrName>ppt_y</p:attrName>
                                        </p:attrNameLst>
                                      </p:cBhvr>
                                      <p:tavLst>
                                        <p:tav tm="0">
                                          <p:val>
                                            <p:strVal val="1+#ppt_h/2"/>
                                          </p:val>
                                        </p:tav>
                                        <p:tav tm="100000">
                                          <p:val>
                                            <p:strVal val="#ppt_y"/>
                                          </p:val>
                                        </p:tav>
                                      </p:tavLst>
                                    </p:anim>
                                  </p:childTnLst>
                                </p:cTn>
                              </p:par>
                              <p:par>
                                <p:cTn id="74" presetID="2" presetClass="entr" presetSubtype="4" accel="74000" fill="hold" grpId="0" nodeType="withEffect">
                                  <p:stCondLst>
                                    <p:cond delay="0"/>
                                  </p:stCondLst>
                                  <p:childTnLst>
                                    <p:set>
                                      <p:cBhvr>
                                        <p:cTn id="75" dur="1" fill="hold">
                                          <p:stCondLst>
                                            <p:cond delay="0"/>
                                          </p:stCondLst>
                                        </p:cTn>
                                        <p:tgtEl>
                                          <p:spTgt spid="187"/>
                                        </p:tgtEl>
                                        <p:attrNameLst>
                                          <p:attrName>style.visibility</p:attrName>
                                        </p:attrNameLst>
                                      </p:cBhvr>
                                      <p:to>
                                        <p:strVal val="visible"/>
                                      </p:to>
                                    </p:set>
                                    <p:anim calcmode="lin" valueType="num">
                                      <p:cBhvr additive="base">
                                        <p:cTn id="76" dur="2000" fill="hold"/>
                                        <p:tgtEl>
                                          <p:spTgt spid="187"/>
                                        </p:tgtEl>
                                        <p:attrNameLst>
                                          <p:attrName>ppt_x</p:attrName>
                                        </p:attrNameLst>
                                      </p:cBhvr>
                                      <p:tavLst>
                                        <p:tav tm="0">
                                          <p:val>
                                            <p:strVal val="#ppt_x"/>
                                          </p:val>
                                        </p:tav>
                                        <p:tav tm="100000">
                                          <p:val>
                                            <p:strVal val="#ppt_x"/>
                                          </p:val>
                                        </p:tav>
                                      </p:tavLst>
                                    </p:anim>
                                    <p:anim calcmode="lin" valueType="num">
                                      <p:cBhvr additive="base">
                                        <p:cTn id="77" dur="2000" fill="hold"/>
                                        <p:tgtEl>
                                          <p:spTgt spid="187"/>
                                        </p:tgtEl>
                                        <p:attrNameLst>
                                          <p:attrName>ppt_y</p:attrName>
                                        </p:attrNameLst>
                                      </p:cBhvr>
                                      <p:tavLst>
                                        <p:tav tm="0">
                                          <p:val>
                                            <p:strVal val="1+#ppt_h/2"/>
                                          </p:val>
                                        </p:tav>
                                        <p:tav tm="100000">
                                          <p:val>
                                            <p:strVal val="#ppt_y"/>
                                          </p:val>
                                        </p:tav>
                                      </p:tavLst>
                                    </p:anim>
                                  </p:childTnLst>
                                </p:cTn>
                              </p:par>
                              <p:par>
                                <p:cTn id="78" presetID="2" presetClass="entr" presetSubtype="4" accel="74000" fill="hold" grpId="0" nodeType="withEffect">
                                  <p:stCondLst>
                                    <p:cond delay="0"/>
                                  </p:stCondLst>
                                  <p:childTnLst>
                                    <p:set>
                                      <p:cBhvr>
                                        <p:cTn id="79" dur="1" fill="hold">
                                          <p:stCondLst>
                                            <p:cond delay="0"/>
                                          </p:stCondLst>
                                        </p:cTn>
                                        <p:tgtEl>
                                          <p:spTgt spid="188"/>
                                        </p:tgtEl>
                                        <p:attrNameLst>
                                          <p:attrName>style.visibility</p:attrName>
                                        </p:attrNameLst>
                                      </p:cBhvr>
                                      <p:to>
                                        <p:strVal val="visible"/>
                                      </p:to>
                                    </p:set>
                                    <p:anim calcmode="lin" valueType="num">
                                      <p:cBhvr additive="base">
                                        <p:cTn id="80" dur="2000" fill="hold"/>
                                        <p:tgtEl>
                                          <p:spTgt spid="188"/>
                                        </p:tgtEl>
                                        <p:attrNameLst>
                                          <p:attrName>ppt_x</p:attrName>
                                        </p:attrNameLst>
                                      </p:cBhvr>
                                      <p:tavLst>
                                        <p:tav tm="0">
                                          <p:val>
                                            <p:strVal val="#ppt_x"/>
                                          </p:val>
                                        </p:tav>
                                        <p:tav tm="100000">
                                          <p:val>
                                            <p:strVal val="#ppt_x"/>
                                          </p:val>
                                        </p:tav>
                                      </p:tavLst>
                                    </p:anim>
                                    <p:anim calcmode="lin" valueType="num">
                                      <p:cBhvr additive="base">
                                        <p:cTn id="81" dur="2000" fill="hold"/>
                                        <p:tgtEl>
                                          <p:spTgt spid="188"/>
                                        </p:tgtEl>
                                        <p:attrNameLst>
                                          <p:attrName>ppt_y</p:attrName>
                                        </p:attrNameLst>
                                      </p:cBhvr>
                                      <p:tavLst>
                                        <p:tav tm="0">
                                          <p:val>
                                            <p:strVal val="1+#ppt_h/2"/>
                                          </p:val>
                                        </p:tav>
                                        <p:tav tm="100000">
                                          <p:val>
                                            <p:strVal val="#ppt_y"/>
                                          </p:val>
                                        </p:tav>
                                      </p:tavLst>
                                    </p:anim>
                                  </p:childTnLst>
                                </p:cTn>
                              </p:par>
                              <p:par>
                                <p:cTn id="82" presetID="2" presetClass="entr" presetSubtype="4" accel="74000" fill="hold" grpId="0" nodeType="withEffect">
                                  <p:stCondLst>
                                    <p:cond delay="0"/>
                                  </p:stCondLst>
                                  <p:childTnLst>
                                    <p:set>
                                      <p:cBhvr>
                                        <p:cTn id="83" dur="1" fill="hold">
                                          <p:stCondLst>
                                            <p:cond delay="0"/>
                                          </p:stCondLst>
                                        </p:cTn>
                                        <p:tgtEl>
                                          <p:spTgt spid="189"/>
                                        </p:tgtEl>
                                        <p:attrNameLst>
                                          <p:attrName>style.visibility</p:attrName>
                                        </p:attrNameLst>
                                      </p:cBhvr>
                                      <p:to>
                                        <p:strVal val="visible"/>
                                      </p:to>
                                    </p:set>
                                    <p:anim calcmode="lin" valueType="num">
                                      <p:cBhvr additive="base">
                                        <p:cTn id="84" dur="2000" fill="hold"/>
                                        <p:tgtEl>
                                          <p:spTgt spid="189"/>
                                        </p:tgtEl>
                                        <p:attrNameLst>
                                          <p:attrName>ppt_x</p:attrName>
                                        </p:attrNameLst>
                                      </p:cBhvr>
                                      <p:tavLst>
                                        <p:tav tm="0">
                                          <p:val>
                                            <p:strVal val="#ppt_x"/>
                                          </p:val>
                                        </p:tav>
                                        <p:tav tm="100000">
                                          <p:val>
                                            <p:strVal val="#ppt_x"/>
                                          </p:val>
                                        </p:tav>
                                      </p:tavLst>
                                    </p:anim>
                                    <p:anim calcmode="lin" valueType="num">
                                      <p:cBhvr additive="base">
                                        <p:cTn id="85" dur="2000" fill="hold"/>
                                        <p:tgtEl>
                                          <p:spTgt spid="189"/>
                                        </p:tgtEl>
                                        <p:attrNameLst>
                                          <p:attrName>ppt_y</p:attrName>
                                        </p:attrNameLst>
                                      </p:cBhvr>
                                      <p:tavLst>
                                        <p:tav tm="0">
                                          <p:val>
                                            <p:strVal val="1+#ppt_h/2"/>
                                          </p:val>
                                        </p:tav>
                                        <p:tav tm="100000">
                                          <p:val>
                                            <p:strVal val="#ppt_y"/>
                                          </p:val>
                                        </p:tav>
                                      </p:tavLst>
                                    </p:anim>
                                  </p:childTnLst>
                                </p:cTn>
                              </p:par>
                              <p:par>
                                <p:cTn id="86" presetID="2" presetClass="entr" presetSubtype="4" accel="74000" fill="hold" grpId="0" nodeType="withEffect">
                                  <p:stCondLst>
                                    <p:cond delay="0"/>
                                  </p:stCondLst>
                                  <p:childTnLst>
                                    <p:set>
                                      <p:cBhvr>
                                        <p:cTn id="87" dur="1" fill="hold">
                                          <p:stCondLst>
                                            <p:cond delay="0"/>
                                          </p:stCondLst>
                                        </p:cTn>
                                        <p:tgtEl>
                                          <p:spTgt spid="190"/>
                                        </p:tgtEl>
                                        <p:attrNameLst>
                                          <p:attrName>style.visibility</p:attrName>
                                        </p:attrNameLst>
                                      </p:cBhvr>
                                      <p:to>
                                        <p:strVal val="visible"/>
                                      </p:to>
                                    </p:set>
                                    <p:anim calcmode="lin" valueType="num">
                                      <p:cBhvr additive="base">
                                        <p:cTn id="88" dur="2000" fill="hold"/>
                                        <p:tgtEl>
                                          <p:spTgt spid="190"/>
                                        </p:tgtEl>
                                        <p:attrNameLst>
                                          <p:attrName>ppt_x</p:attrName>
                                        </p:attrNameLst>
                                      </p:cBhvr>
                                      <p:tavLst>
                                        <p:tav tm="0">
                                          <p:val>
                                            <p:strVal val="#ppt_x"/>
                                          </p:val>
                                        </p:tav>
                                        <p:tav tm="100000">
                                          <p:val>
                                            <p:strVal val="#ppt_x"/>
                                          </p:val>
                                        </p:tav>
                                      </p:tavLst>
                                    </p:anim>
                                    <p:anim calcmode="lin" valueType="num">
                                      <p:cBhvr additive="base">
                                        <p:cTn id="89" dur="2000" fill="hold"/>
                                        <p:tgtEl>
                                          <p:spTgt spid="190"/>
                                        </p:tgtEl>
                                        <p:attrNameLst>
                                          <p:attrName>ppt_y</p:attrName>
                                        </p:attrNameLst>
                                      </p:cBhvr>
                                      <p:tavLst>
                                        <p:tav tm="0">
                                          <p:val>
                                            <p:strVal val="1+#ppt_h/2"/>
                                          </p:val>
                                        </p:tav>
                                        <p:tav tm="100000">
                                          <p:val>
                                            <p:strVal val="#ppt_y"/>
                                          </p:val>
                                        </p:tav>
                                      </p:tavLst>
                                    </p:anim>
                                  </p:childTnLst>
                                </p:cTn>
                              </p:par>
                              <p:par>
                                <p:cTn id="90" presetID="2" presetClass="entr" presetSubtype="4" accel="74000" fill="hold" grpId="0" nodeType="withEffect">
                                  <p:stCondLst>
                                    <p:cond delay="0"/>
                                  </p:stCondLst>
                                  <p:childTnLst>
                                    <p:set>
                                      <p:cBhvr>
                                        <p:cTn id="91" dur="1" fill="hold">
                                          <p:stCondLst>
                                            <p:cond delay="0"/>
                                          </p:stCondLst>
                                        </p:cTn>
                                        <p:tgtEl>
                                          <p:spTgt spid="191"/>
                                        </p:tgtEl>
                                        <p:attrNameLst>
                                          <p:attrName>style.visibility</p:attrName>
                                        </p:attrNameLst>
                                      </p:cBhvr>
                                      <p:to>
                                        <p:strVal val="visible"/>
                                      </p:to>
                                    </p:set>
                                    <p:anim calcmode="lin" valueType="num">
                                      <p:cBhvr additive="base">
                                        <p:cTn id="92" dur="2000" fill="hold"/>
                                        <p:tgtEl>
                                          <p:spTgt spid="191"/>
                                        </p:tgtEl>
                                        <p:attrNameLst>
                                          <p:attrName>ppt_x</p:attrName>
                                        </p:attrNameLst>
                                      </p:cBhvr>
                                      <p:tavLst>
                                        <p:tav tm="0">
                                          <p:val>
                                            <p:strVal val="#ppt_x"/>
                                          </p:val>
                                        </p:tav>
                                        <p:tav tm="100000">
                                          <p:val>
                                            <p:strVal val="#ppt_x"/>
                                          </p:val>
                                        </p:tav>
                                      </p:tavLst>
                                    </p:anim>
                                    <p:anim calcmode="lin" valueType="num">
                                      <p:cBhvr additive="base">
                                        <p:cTn id="93" dur="2000" fill="hold"/>
                                        <p:tgtEl>
                                          <p:spTgt spid="191"/>
                                        </p:tgtEl>
                                        <p:attrNameLst>
                                          <p:attrName>ppt_y</p:attrName>
                                        </p:attrNameLst>
                                      </p:cBhvr>
                                      <p:tavLst>
                                        <p:tav tm="0">
                                          <p:val>
                                            <p:strVal val="1+#ppt_h/2"/>
                                          </p:val>
                                        </p:tav>
                                        <p:tav tm="100000">
                                          <p:val>
                                            <p:strVal val="#ppt_y"/>
                                          </p:val>
                                        </p:tav>
                                      </p:tavLst>
                                    </p:anim>
                                  </p:childTnLst>
                                </p:cTn>
                              </p:par>
                              <p:par>
                                <p:cTn id="94" presetID="2" presetClass="entr" presetSubtype="4" accel="74000" fill="hold" grpId="0" nodeType="withEffect">
                                  <p:stCondLst>
                                    <p:cond delay="0"/>
                                  </p:stCondLst>
                                  <p:childTnLst>
                                    <p:set>
                                      <p:cBhvr>
                                        <p:cTn id="95" dur="1" fill="hold">
                                          <p:stCondLst>
                                            <p:cond delay="0"/>
                                          </p:stCondLst>
                                        </p:cTn>
                                        <p:tgtEl>
                                          <p:spTgt spid="192"/>
                                        </p:tgtEl>
                                        <p:attrNameLst>
                                          <p:attrName>style.visibility</p:attrName>
                                        </p:attrNameLst>
                                      </p:cBhvr>
                                      <p:to>
                                        <p:strVal val="visible"/>
                                      </p:to>
                                    </p:set>
                                    <p:anim calcmode="lin" valueType="num">
                                      <p:cBhvr additive="base">
                                        <p:cTn id="96" dur="2000" fill="hold"/>
                                        <p:tgtEl>
                                          <p:spTgt spid="192"/>
                                        </p:tgtEl>
                                        <p:attrNameLst>
                                          <p:attrName>ppt_x</p:attrName>
                                        </p:attrNameLst>
                                      </p:cBhvr>
                                      <p:tavLst>
                                        <p:tav tm="0">
                                          <p:val>
                                            <p:strVal val="#ppt_x"/>
                                          </p:val>
                                        </p:tav>
                                        <p:tav tm="100000">
                                          <p:val>
                                            <p:strVal val="#ppt_x"/>
                                          </p:val>
                                        </p:tav>
                                      </p:tavLst>
                                    </p:anim>
                                    <p:anim calcmode="lin" valueType="num">
                                      <p:cBhvr additive="base">
                                        <p:cTn id="97" dur="2000" fill="hold"/>
                                        <p:tgtEl>
                                          <p:spTgt spid="192"/>
                                        </p:tgtEl>
                                        <p:attrNameLst>
                                          <p:attrName>ppt_y</p:attrName>
                                        </p:attrNameLst>
                                      </p:cBhvr>
                                      <p:tavLst>
                                        <p:tav tm="0">
                                          <p:val>
                                            <p:strVal val="1+#ppt_h/2"/>
                                          </p:val>
                                        </p:tav>
                                        <p:tav tm="100000">
                                          <p:val>
                                            <p:strVal val="#ppt_y"/>
                                          </p:val>
                                        </p:tav>
                                      </p:tavLst>
                                    </p:anim>
                                  </p:childTnLst>
                                </p:cTn>
                              </p:par>
                              <p:par>
                                <p:cTn id="98" presetID="2" presetClass="entr" presetSubtype="4" accel="74000" fill="hold" grpId="0" nodeType="withEffect">
                                  <p:stCondLst>
                                    <p:cond delay="0"/>
                                  </p:stCondLst>
                                  <p:childTnLst>
                                    <p:set>
                                      <p:cBhvr>
                                        <p:cTn id="99" dur="1" fill="hold">
                                          <p:stCondLst>
                                            <p:cond delay="0"/>
                                          </p:stCondLst>
                                        </p:cTn>
                                        <p:tgtEl>
                                          <p:spTgt spid="193"/>
                                        </p:tgtEl>
                                        <p:attrNameLst>
                                          <p:attrName>style.visibility</p:attrName>
                                        </p:attrNameLst>
                                      </p:cBhvr>
                                      <p:to>
                                        <p:strVal val="visible"/>
                                      </p:to>
                                    </p:set>
                                    <p:anim calcmode="lin" valueType="num">
                                      <p:cBhvr additive="base">
                                        <p:cTn id="100" dur="2000" fill="hold"/>
                                        <p:tgtEl>
                                          <p:spTgt spid="193"/>
                                        </p:tgtEl>
                                        <p:attrNameLst>
                                          <p:attrName>ppt_x</p:attrName>
                                        </p:attrNameLst>
                                      </p:cBhvr>
                                      <p:tavLst>
                                        <p:tav tm="0">
                                          <p:val>
                                            <p:strVal val="#ppt_x"/>
                                          </p:val>
                                        </p:tav>
                                        <p:tav tm="100000">
                                          <p:val>
                                            <p:strVal val="#ppt_x"/>
                                          </p:val>
                                        </p:tav>
                                      </p:tavLst>
                                    </p:anim>
                                    <p:anim calcmode="lin" valueType="num">
                                      <p:cBhvr additive="base">
                                        <p:cTn id="101" dur="2000" fill="hold"/>
                                        <p:tgtEl>
                                          <p:spTgt spid="193"/>
                                        </p:tgtEl>
                                        <p:attrNameLst>
                                          <p:attrName>ppt_y</p:attrName>
                                        </p:attrNameLst>
                                      </p:cBhvr>
                                      <p:tavLst>
                                        <p:tav tm="0">
                                          <p:val>
                                            <p:strVal val="1+#ppt_h/2"/>
                                          </p:val>
                                        </p:tav>
                                        <p:tav tm="100000">
                                          <p:val>
                                            <p:strVal val="#ppt_y"/>
                                          </p:val>
                                        </p:tav>
                                      </p:tavLst>
                                    </p:anim>
                                  </p:childTnLst>
                                </p:cTn>
                              </p:par>
                              <p:par>
                                <p:cTn id="102" presetID="2" presetClass="entr" presetSubtype="4" accel="74000" fill="hold" grpId="0" nodeType="withEffect">
                                  <p:stCondLst>
                                    <p:cond delay="0"/>
                                  </p:stCondLst>
                                  <p:childTnLst>
                                    <p:set>
                                      <p:cBhvr>
                                        <p:cTn id="103" dur="1" fill="hold">
                                          <p:stCondLst>
                                            <p:cond delay="0"/>
                                          </p:stCondLst>
                                        </p:cTn>
                                        <p:tgtEl>
                                          <p:spTgt spid="194"/>
                                        </p:tgtEl>
                                        <p:attrNameLst>
                                          <p:attrName>style.visibility</p:attrName>
                                        </p:attrNameLst>
                                      </p:cBhvr>
                                      <p:to>
                                        <p:strVal val="visible"/>
                                      </p:to>
                                    </p:set>
                                    <p:anim calcmode="lin" valueType="num">
                                      <p:cBhvr additive="base">
                                        <p:cTn id="104" dur="2000" fill="hold"/>
                                        <p:tgtEl>
                                          <p:spTgt spid="194"/>
                                        </p:tgtEl>
                                        <p:attrNameLst>
                                          <p:attrName>ppt_x</p:attrName>
                                        </p:attrNameLst>
                                      </p:cBhvr>
                                      <p:tavLst>
                                        <p:tav tm="0">
                                          <p:val>
                                            <p:strVal val="#ppt_x"/>
                                          </p:val>
                                        </p:tav>
                                        <p:tav tm="100000">
                                          <p:val>
                                            <p:strVal val="#ppt_x"/>
                                          </p:val>
                                        </p:tav>
                                      </p:tavLst>
                                    </p:anim>
                                    <p:anim calcmode="lin" valueType="num">
                                      <p:cBhvr additive="base">
                                        <p:cTn id="105" dur="2000" fill="hold"/>
                                        <p:tgtEl>
                                          <p:spTgt spid="194"/>
                                        </p:tgtEl>
                                        <p:attrNameLst>
                                          <p:attrName>ppt_y</p:attrName>
                                        </p:attrNameLst>
                                      </p:cBhvr>
                                      <p:tavLst>
                                        <p:tav tm="0">
                                          <p:val>
                                            <p:strVal val="1+#ppt_h/2"/>
                                          </p:val>
                                        </p:tav>
                                        <p:tav tm="100000">
                                          <p:val>
                                            <p:strVal val="#ppt_y"/>
                                          </p:val>
                                        </p:tav>
                                      </p:tavLst>
                                    </p:anim>
                                  </p:childTnLst>
                                </p:cTn>
                              </p:par>
                              <p:par>
                                <p:cTn id="106" presetID="2" presetClass="entr" presetSubtype="4" accel="74000" fill="hold" grpId="0" nodeType="withEffect">
                                  <p:stCondLst>
                                    <p:cond delay="0"/>
                                  </p:stCondLst>
                                  <p:childTnLst>
                                    <p:set>
                                      <p:cBhvr>
                                        <p:cTn id="107" dur="1" fill="hold">
                                          <p:stCondLst>
                                            <p:cond delay="0"/>
                                          </p:stCondLst>
                                        </p:cTn>
                                        <p:tgtEl>
                                          <p:spTgt spid="195"/>
                                        </p:tgtEl>
                                        <p:attrNameLst>
                                          <p:attrName>style.visibility</p:attrName>
                                        </p:attrNameLst>
                                      </p:cBhvr>
                                      <p:to>
                                        <p:strVal val="visible"/>
                                      </p:to>
                                    </p:set>
                                    <p:anim calcmode="lin" valueType="num">
                                      <p:cBhvr additive="base">
                                        <p:cTn id="108" dur="2000" fill="hold"/>
                                        <p:tgtEl>
                                          <p:spTgt spid="195"/>
                                        </p:tgtEl>
                                        <p:attrNameLst>
                                          <p:attrName>ppt_x</p:attrName>
                                        </p:attrNameLst>
                                      </p:cBhvr>
                                      <p:tavLst>
                                        <p:tav tm="0">
                                          <p:val>
                                            <p:strVal val="#ppt_x"/>
                                          </p:val>
                                        </p:tav>
                                        <p:tav tm="100000">
                                          <p:val>
                                            <p:strVal val="#ppt_x"/>
                                          </p:val>
                                        </p:tav>
                                      </p:tavLst>
                                    </p:anim>
                                    <p:anim calcmode="lin" valueType="num">
                                      <p:cBhvr additive="base">
                                        <p:cTn id="109" dur="2000" fill="hold"/>
                                        <p:tgtEl>
                                          <p:spTgt spid="195"/>
                                        </p:tgtEl>
                                        <p:attrNameLst>
                                          <p:attrName>ppt_y</p:attrName>
                                        </p:attrNameLst>
                                      </p:cBhvr>
                                      <p:tavLst>
                                        <p:tav tm="0">
                                          <p:val>
                                            <p:strVal val="1+#ppt_h/2"/>
                                          </p:val>
                                        </p:tav>
                                        <p:tav tm="100000">
                                          <p:val>
                                            <p:strVal val="#ppt_y"/>
                                          </p:val>
                                        </p:tav>
                                      </p:tavLst>
                                    </p:anim>
                                  </p:childTnLst>
                                </p:cTn>
                              </p:par>
                              <p:par>
                                <p:cTn id="110" presetID="2" presetClass="entr" presetSubtype="4" accel="74000" fill="hold" grpId="0" nodeType="withEffect">
                                  <p:stCondLst>
                                    <p:cond delay="0"/>
                                  </p:stCondLst>
                                  <p:childTnLst>
                                    <p:set>
                                      <p:cBhvr>
                                        <p:cTn id="111" dur="1" fill="hold">
                                          <p:stCondLst>
                                            <p:cond delay="0"/>
                                          </p:stCondLst>
                                        </p:cTn>
                                        <p:tgtEl>
                                          <p:spTgt spid="196"/>
                                        </p:tgtEl>
                                        <p:attrNameLst>
                                          <p:attrName>style.visibility</p:attrName>
                                        </p:attrNameLst>
                                      </p:cBhvr>
                                      <p:to>
                                        <p:strVal val="visible"/>
                                      </p:to>
                                    </p:set>
                                    <p:anim calcmode="lin" valueType="num">
                                      <p:cBhvr additive="base">
                                        <p:cTn id="112" dur="2000" fill="hold"/>
                                        <p:tgtEl>
                                          <p:spTgt spid="196"/>
                                        </p:tgtEl>
                                        <p:attrNameLst>
                                          <p:attrName>ppt_x</p:attrName>
                                        </p:attrNameLst>
                                      </p:cBhvr>
                                      <p:tavLst>
                                        <p:tav tm="0">
                                          <p:val>
                                            <p:strVal val="#ppt_x"/>
                                          </p:val>
                                        </p:tav>
                                        <p:tav tm="100000">
                                          <p:val>
                                            <p:strVal val="#ppt_x"/>
                                          </p:val>
                                        </p:tav>
                                      </p:tavLst>
                                    </p:anim>
                                    <p:anim calcmode="lin" valueType="num">
                                      <p:cBhvr additive="base">
                                        <p:cTn id="113" dur="2000" fill="hold"/>
                                        <p:tgtEl>
                                          <p:spTgt spid="196"/>
                                        </p:tgtEl>
                                        <p:attrNameLst>
                                          <p:attrName>ppt_y</p:attrName>
                                        </p:attrNameLst>
                                      </p:cBhvr>
                                      <p:tavLst>
                                        <p:tav tm="0">
                                          <p:val>
                                            <p:strVal val="1+#ppt_h/2"/>
                                          </p:val>
                                        </p:tav>
                                        <p:tav tm="100000">
                                          <p:val>
                                            <p:strVal val="#ppt_y"/>
                                          </p:val>
                                        </p:tav>
                                      </p:tavLst>
                                    </p:anim>
                                  </p:childTnLst>
                                </p:cTn>
                              </p:par>
                              <p:par>
                                <p:cTn id="114" presetID="2" presetClass="entr" presetSubtype="4" accel="74000" fill="hold" grpId="0" nodeType="withEffect">
                                  <p:stCondLst>
                                    <p:cond delay="0"/>
                                  </p:stCondLst>
                                  <p:childTnLst>
                                    <p:set>
                                      <p:cBhvr>
                                        <p:cTn id="115" dur="1" fill="hold">
                                          <p:stCondLst>
                                            <p:cond delay="0"/>
                                          </p:stCondLst>
                                        </p:cTn>
                                        <p:tgtEl>
                                          <p:spTgt spid="197"/>
                                        </p:tgtEl>
                                        <p:attrNameLst>
                                          <p:attrName>style.visibility</p:attrName>
                                        </p:attrNameLst>
                                      </p:cBhvr>
                                      <p:to>
                                        <p:strVal val="visible"/>
                                      </p:to>
                                    </p:set>
                                    <p:anim calcmode="lin" valueType="num">
                                      <p:cBhvr additive="base">
                                        <p:cTn id="116" dur="2000" fill="hold"/>
                                        <p:tgtEl>
                                          <p:spTgt spid="197"/>
                                        </p:tgtEl>
                                        <p:attrNameLst>
                                          <p:attrName>ppt_x</p:attrName>
                                        </p:attrNameLst>
                                      </p:cBhvr>
                                      <p:tavLst>
                                        <p:tav tm="0">
                                          <p:val>
                                            <p:strVal val="#ppt_x"/>
                                          </p:val>
                                        </p:tav>
                                        <p:tav tm="100000">
                                          <p:val>
                                            <p:strVal val="#ppt_x"/>
                                          </p:val>
                                        </p:tav>
                                      </p:tavLst>
                                    </p:anim>
                                    <p:anim calcmode="lin" valueType="num">
                                      <p:cBhvr additive="base">
                                        <p:cTn id="117" dur="2000" fill="hold"/>
                                        <p:tgtEl>
                                          <p:spTgt spid="197"/>
                                        </p:tgtEl>
                                        <p:attrNameLst>
                                          <p:attrName>ppt_y</p:attrName>
                                        </p:attrNameLst>
                                      </p:cBhvr>
                                      <p:tavLst>
                                        <p:tav tm="0">
                                          <p:val>
                                            <p:strVal val="1+#ppt_h/2"/>
                                          </p:val>
                                        </p:tav>
                                        <p:tav tm="100000">
                                          <p:val>
                                            <p:strVal val="#ppt_y"/>
                                          </p:val>
                                        </p:tav>
                                      </p:tavLst>
                                    </p:anim>
                                  </p:childTnLst>
                                </p:cTn>
                              </p:par>
                              <p:par>
                                <p:cTn id="118" presetID="2" presetClass="entr" presetSubtype="4" accel="74000" fill="hold" grpId="0" nodeType="withEffect">
                                  <p:stCondLst>
                                    <p:cond delay="0"/>
                                  </p:stCondLst>
                                  <p:childTnLst>
                                    <p:set>
                                      <p:cBhvr>
                                        <p:cTn id="119" dur="1" fill="hold">
                                          <p:stCondLst>
                                            <p:cond delay="0"/>
                                          </p:stCondLst>
                                        </p:cTn>
                                        <p:tgtEl>
                                          <p:spTgt spid="198"/>
                                        </p:tgtEl>
                                        <p:attrNameLst>
                                          <p:attrName>style.visibility</p:attrName>
                                        </p:attrNameLst>
                                      </p:cBhvr>
                                      <p:to>
                                        <p:strVal val="visible"/>
                                      </p:to>
                                    </p:set>
                                    <p:anim calcmode="lin" valueType="num">
                                      <p:cBhvr additive="base">
                                        <p:cTn id="120" dur="2000" fill="hold"/>
                                        <p:tgtEl>
                                          <p:spTgt spid="198"/>
                                        </p:tgtEl>
                                        <p:attrNameLst>
                                          <p:attrName>ppt_x</p:attrName>
                                        </p:attrNameLst>
                                      </p:cBhvr>
                                      <p:tavLst>
                                        <p:tav tm="0">
                                          <p:val>
                                            <p:strVal val="#ppt_x"/>
                                          </p:val>
                                        </p:tav>
                                        <p:tav tm="100000">
                                          <p:val>
                                            <p:strVal val="#ppt_x"/>
                                          </p:val>
                                        </p:tav>
                                      </p:tavLst>
                                    </p:anim>
                                    <p:anim calcmode="lin" valueType="num">
                                      <p:cBhvr additive="base">
                                        <p:cTn id="121" dur="2000" fill="hold"/>
                                        <p:tgtEl>
                                          <p:spTgt spid="198"/>
                                        </p:tgtEl>
                                        <p:attrNameLst>
                                          <p:attrName>ppt_y</p:attrName>
                                        </p:attrNameLst>
                                      </p:cBhvr>
                                      <p:tavLst>
                                        <p:tav tm="0">
                                          <p:val>
                                            <p:strVal val="1+#ppt_h/2"/>
                                          </p:val>
                                        </p:tav>
                                        <p:tav tm="100000">
                                          <p:val>
                                            <p:strVal val="#ppt_y"/>
                                          </p:val>
                                        </p:tav>
                                      </p:tavLst>
                                    </p:anim>
                                  </p:childTnLst>
                                </p:cTn>
                              </p:par>
                              <p:par>
                                <p:cTn id="122" presetID="2" presetClass="entr" presetSubtype="4" accel="74000" fill="hold" grpId="0" nodeType="withEffect">
                                  <p:stCondLst>
                                    <p:cond delay="0"/>
                                  </p:stCondLst>
                                  <p:childTnLst>
                                    <p:set>
                                      <p:cBhvr>
                                        <p:cTn id="123" dur="1" fill="hold">
                                          <p:stCondLst>
                                            <p:cond delay="0"/>
                                          </p:stCondLst>
                                        </p:cTn>
                                        <p:tgtEl>
                                          <p:spTgt spid="199"/>
                                        </p:tgtEl>
                                        <p:attrNameLst>
                                          <p:attrName>style.visibility</p:attrName>
                                        </p:attrNameLst>
                                      </p:cBhvr>
                                      <p:to>
                                        <p:strVal val="visible"/>
                                      </p:to>
                                    </p:set>
                                    <p:anim calcmode="lin" valueType="num">
                                      <p:cBhvr additive="base">
                                        <p:cTn id="124" dur="2000" fill="hold"/>
                                        <p:tgtEl>
                                          <p:spTgt spid="199"/>
                                        </p:tgtEl>
                                        <p:attrNameLst>
                                          <p:attrName>ppt_x</p:attrName>
                                        </p:attrNameLst>
                                      </p:cBhvr>
                                      <p:tavLst>
                                        <p:tav tm="0">
                                          <p:val>
                                            <p:strVal val="#ppt_x"/>
                                          </p:val>
                                        </p:tav>
                                        <p:tav tm="100000">
                                          <p:val>
                                            <p:strVal val="#ppt_x"/>
                                          </p:val>
                                        </p:tav>
                                      </p:tavLst>
                                    </p:anim>
                                    <p:anim calcmode="lin" valueType="num">
                                      <p:cBhvr additive="base">
                                        <p:cTn id="125" dur="2000" fill="hold"/>
                                        <p:tgtEl>
                                          <p:spTgt spid="199"/>
                                        </p:tgtEl>
                                        <p:attrNameLst>
                                          <p:attrName>ppt_y</p:attrName>
                                        </p:attrNameLst>
                                      </p:cBhvr>
                                      <p:tavLst>
                                        <p:tav tm="0">
                                          <p:val>
                                            <p:strVal val="1+#ppt_h/2"/>
                                          </p:val>
                                        </p:tav>
                                        <p:tav tm="100000">
                                          <p:val>
                                            <p:strVal val="#ppt_y"/>
                                          </p:val>
                                        </p:tav>
                                      </p:tavLst>
                                    </p:anim>
                                  </p:childTnLst>
                                </p:cTn>
                              </p:par>
                              <p:par>
                                <p:cTn id="126" presetID="2" presetClass="entr" presetSubtype="4" accel="74000" fill="hold" grpId="0" nodeType="withEffect">
                                  <p:stCondLst>
                                    <p:cond delay="0"/>
                                  </p:stCondLst>
                                  <p:childTnLst>
                                    <p:set>
                                      <p:cBhvr>
                                        <p:cTn id="127" dur="1" fill="hold">
                                          <p:stCondLst>
                                            <p:cond delay="0"/>
                                          </p:stCondLst>
                                        </p:cTn>
                                        <p:tgtEl>
                                          <p:spTgt spid="200"/>
                                        </p:tgtEl>
                                        <p:attrNameLst>
                                          <p:attrName>style.visibility</p:attrName>
                                        </p:attrNameLst>
                                      </p:cBhvr>
                                      <p:to>
                                        <p:strVal val="visible"/>
                                      </p:to>
                                    </p:set>
                                    <p:anim calcmode="lin" valueType="num">
                                      <p:cBhvr additive="base">
                                        <p:cTn id="128" dur="2000" fill="hold"/>
                                        <p:tgtEl>
                                          <p:spTgt spid="200"/>
                                        </p:tgtEl>
                                        <p:attrNameLst>
                                          <p:attrName>ppt_x</p:attrName>
                                        </p:attrNameLst>
                                      </p:cBhvr>
                                      <p:tavLst>
                                        <p:tav tm="0">
                                          <p:val>
                                            <p:strVal val="#ppt_x"/>
                                          </p:val>
                                        </p:tav>
                                        <p:tav tm="100000">
                                          <p:val>
                                            <p:strVal val="#ppt_x"/>
                                          </p:val>
                                        </p:tav>
                                      </p:tavLst>
                                    </p:anim>
                                    <p:anim calcmode="lin" valueType="num">
                                      <p:cBhvr additive="base">
                                        <p:cTn id="129" dur="2000" fill="hold"/>
                                        <p:tgtEl>
                                          <p:spTgt spid="200"/>
                                        </p:tgtEl>
                                        <p:attrNameLst>
                                          <p:attrName>ppt_y</p:attrName>
                                        </p:attrNameLst>
                                      </p:cBhvr>
                                      <p:tavLst>
                                        <p:tav tm="0">
                                          <p:val>
                                            <p:strVal val="1+#ppt_h/2"/>
                                          </p:val>
                                        </p:tav>
                                        <p:tav tm="100000">
                                          <p:val>
                                            <p:strVal val="#ppt_y"/>
                                          </p:val>
                                        </p:tav>
                                      </p:tavLst>
                                    </p:anim>
                                  </p:childTnLst>
                                </p:cTn>
                              </p:par>
                              <p:par>
                                <p:cTn id="130" presetID="2" presetClass="entr" presetSubtype="4" accel="74000" fill="hold" grpId="0" nodeType="withEffect">
                                  <p:stCondLst>
                                    <p:cond delay="0"/>
                                  </p:stCondLst>
                                  <p:childTnLst>
                                    <p:set>
                                      <p:cBhvr>
                                        <p:cTn id="131" dur="1" fill="hold">
                                          <p:stCondLst>
                                            <p:cond delay="0"/>
                                          </p:stCondLst>
                                        </p:cTn>
                                        <p:tgtEl>
                                          <p:spTgt spid="201"/>
                                        </p:tgtEl>
                                        <p:attrNameLst>
                                          <p:attrName>style.visibility</p:attrName>
                                        </p:attrNameLst>
                                      </p:cBhvr>
                                      <p:to>
                                        <p:strVal val="visible"/>
                                      </p:to>
                                    </p:set>
                                    <p:anim calcmode="lin" valueType="num">
                                      <p:cBhvr additive="base">
                                        <p:cTn id="132" dur="2000" fill="hold"/>
                                        <p:tgtEl>
                                          <p:spTgt spid="201"/>
                                        </p:tgtEl>
                                        <p:attrNameLst>
                                          <p:attrName>ppt_x</p:attrName>
                                        </p:attrNameLst>
                                      </p:cBhvr>
                                      <p:tavLst>
                                        <p:tav tm="0">
                                          <p:val>
                                            <p:strVal val="#ppt_x"/>
                                          </p:val>
                                        </p:tav>
                                        <p:tav tm="100000">
                                          <p:val>
                                            <p:strVal val="#ppt_x"/>
                                          </p:val>
                                        </p:tav>
                                      </p:tavLst>
                                    </p:anim>
                                    <p:anim calcmode="lin" valueType="num">
                                      <p:cBhvr additive="base">
                                        <p:cTn id="133" dur="2000" fill="hold"/>
                                        <p:tgtEl>
                                          <p:spTgt spid="201"/>
                                        </p:tgtEl>
                                        <p:attrNameLst>
                                          <p:attrName>ppt_y</p:attrName>
                                        </p:attrNameLst>
                                      </p:cBhvr>
                                      <p:tavLst>
                                        <p:tav tm="0">
                                          <p:val>
                                            <p:strVal val="1+#ppt_h/2"/>
                                          </p:val>
                                        </p:tav>
                                        <p:tav tm="100000">
                                          <p:val>
                                            <p:strVal val="#ppt_y"/>
                                          </p:val>
                                        </p:tav>
                                      </p:tavLst>
                                    </p:anim>
                                  </p:childTnLst>
                                </p:cTn>
                              </p:par>
                              <p:par>
                                <p:cTn id="134" presetID="2" presetClass="entr" presetSubtype="4" accel="74000" fill="hold" grpId="0" nodeType="withEffect">
                                  <p:stCondLst>
                                    <p:cond delay="0"/>
                                  </p:stCondLst>
                                  <p:childTnLst>
                                    <p:set>
                                      <p:cBhvr>
                                        <p:cTn id="135" dur="1" fill="hold">
                                          <p:stCondLst>
                                            <p:cond delay="0"/>
                                          </p:stCondLst>
                                        </p:cTn>
                                        <p:tgtEl>
                                          <p:spTgt spid="202"/>
                                        </p:tgtEl>
                                        <p:attrNameLst>
                                          <p:attrName>style.visibility</p:attrName>
                                        </p:attrNameLst>
                                      </p:cBhvr>
                                      <p:to>
                                        <p:strVal val="visible"/>
                                      </p:to>
                                    </p:set>
                                    <p:anim calcmode="lin" valueType="num">
                                      <p:cBhvr additive="base">
                                        <p:cTn id="136" dur="2000" fill="hold"/>
                                        <p:tgtEl>
                                          <p:spTgt spid="202"/>
                                        </p:tgtEl>
                                        <p:attrNameLst>
                                          <p:attrName>ppt_x</p:attrName>
                                        </p:attrNameLst>
                                      </p:cBhvr>
                                      <p:tavLst>
                                        <p:tav tm="0">
                                          <p:val>
                                            <p:strVal val="#ppt_x"/>
                                          </p:val>
                                        </p:tav>
                                        <p:tav tm="100000">
                                          <p:val>
                                            <p:strVal val="#ppt_x"/>
                                          </p:val>
                                        </p:tav>
                                      </p:tavLst>
                                    </p:anim>
                                    <p:anim calcmode="lin" valueType="num">
                                      <p:cBhvr additive="base">
                                        <p:cTn id="137" dur="2000" fill="hold"/>
                                        <p:tgtEl>
                                          <p:spTgt spid="202"/>
                                        </p:tgtEl>
                                        <p:attrNameLst>
                                          <p:attrName>ppt_y</p:attrName>
                                        </p:attrNameLst>
                                      </p:cBhvr>
                                      <p:tavLst>
                                        <p:tav tm="0">
                                          <p:val>
                                            <p:strVal val="1+#ppt_h/2"/>
                                          </p:val>
                                        </p:tav>
                                        <p:tav tm="100000">
                                          <p:val>
                                            <p:strVal val="#ppt_y"/>
                                          </p:val>
                                        </p:tav>
                                      </p:tavLst>
                                    </p:anim>
                                  </p:childTnLst>
                                </p:cTn>
                              </p:par>
                              <p:par>
                                <p:cTn id="138" presetID="2" presetClass="entr" presetSubtype="4" accel="74000" fill="hold" grpId="0" nodeType="withEffect">
                                  <p:stCondLst>
                                    <p:cond delay="0"/>
                                  </p:stCondLst>
                                  <p:childTnLst>
                                    <p:set>
                                      <p:cBhvr>
                                        <p:cTn id="139" dur="1" fill="hold">
                                          <p:stCondLst>
                                            <p:cond delay="0"/>
                                          </p:stCondLst>
                                        </p:cTn>
                                        <p:tgtEl>
                                          <p:spTgt spid="203"/>
                                        </p:tgtEl>
                                        <p:attrNameLst>
                                          <p:attrName>style.visibility</p:attrName>
                                        </p:attrNameLst>
                                      </p:cBhvr>
                                      <p:to>
                                        <p:strVal val="visible"/>
                                      </p:to>
                                    </p:set>
                                    <p:anim calcmode="lin" valueType="num">
                                      <p:cBhvr additive="base">
                                        <p:cTn id="140" dur="2000" fill="hold"/>
                                        <p:tgtEl>
                                          <p:spTgt spid="203"/>
                                        </p:tgtEl>
                                        <p:attrNameLst>
                                          <p:attrName>ppt_x</p:attrName>
                                        </p:attrNameLst>
                                      </p:cBhvr>
                                      <p:tavLst>
                                        <p:tav tm="0">
                                          <p:val>
                                            <p:strVal val="#ppt_x"/>
                                          </p:val>
                                        </p:tav>
                                        <p:tav tm="100000">
                                          <p:val>
                                            <p:strVal val="#ppt_x"/>
                                          </p:val>
                                        </p:tav>
                                      </p:tavLst>
                                    </p:anim>
                                    <p:anim calcmode="lin" valueType="num">
                                      <p:cBhvr additive="base">
                                        <p:cTn id="141" dur="2000" fill="hold"/>
                                        <p:tgtEl>
                                          <p:spTgt spid="203"/>
                                        </p:tgtEl>
                                        <p:attrNameLst>
                                          <p:attrName>ppt_y</p:attrName>
                                        </p:attrNameLst>
                                      </p:cBhvr>
                                      <p:tavLst>
                                        <p:tav tm="0">
                                          <p:val>
                                            <p:strVal val="1+#ppt_h/2"/>
                                          </p:val>
                                        </p:tav>
                                        <p:tav tm="100000">
                                          <p:val>
                                            <p:strVal val="#ppt_y"/>
                                          </p:val>
                                        </p:tav>
                                      </p:tavLst>
                                    </p:anim>
                                  </p:childTnLst>
                                </p:cTn>
                              </p:par>
                              <p:par>
                                <p:cTn id="142" presetID="2" presetClass="entr" presetSubtype="4" accel="74000" fill="hold" grpId="0" nodeType="withEffect">
                                  <p:stCondLst>
                                    <p:cond delay="0"/>
                                  </p:stCondLst>
                                  <p:childTnLst>
                                    <p:set>
                                      <p:cBhvr>
                                        <p:cTn id="143" dur="1" fill="hold">
                                          <p:stCondLst>
                                            <p:cond delay="0"/>
                                          </p:stCondLst>
                                        </p:cTn>
                                        <p:tgtEl>
                                          <p:spTgt spid="204"/>
                                        </p:tgtEl>
                                        <p:attrNameLst>
                                          <p:attrName>style.visibility</p:attrName>
                                        </p:attrNameLst>
                                      </p:cBhvr>
                                      <p:to>
                                        <p:strVal val="visible"/>
                                      </p:to>
                                    </p:set>
                                    <p:anim calcmode="lin" valueType="num">
                                      <p:cBhvr additive="base">
                                        <p:cTn id="144" dur="2000" fill="hold"/>
                                        <p:tgtEl>
                                          <p:spTgt spid="204"/>
                                        </p:tgtEl>
                                        <p:attrNameLst>
                                          <p:attrName>ppt_x</p:attrName>
                                        </p:attrNameLst>
                                      </p:cBhvr>
                                      <p:tavLst>
                                        <p:tav tm="0">
                                          <p:val>
                                            <p:strVal val="#ppt_x"/>
                                          </p:val>
                                        </p:tav>
                                        <p:tav tm="100000">
                                          <p:val>
                                            <p:strVal val="#ppt_x"/>
                                          </p:val>
                                        </p:tav>
                                      </p:tavLst>
                                    </p:anim>
                                    <p:anim calcmode="lin" valueType="num">
                                      <p:cBhvr additive="base">
                                        <p:cTn id="145" dur="2000" fill="hold"/>
                                        <p:tgtEl>
                                          <p:spTgt spid="204"/>
                                        </p:tgtEl>
                                        <p:attrNameLst>
                                          <p:attrName>ppt_y</p:attrName>
                                        </p:attrNameLst>
                                      </p:cBhvr>
                                      <p:tavLst>
                                        <p:tav tm="0">
                                          <p:val>
                                            <p:strVal val="1+#ppt_h/2"/>
                                          </p:val>
                                        </p:tav>
                                        <p:tav tm="100000">
                                          <p:val>
                                            <p:strVal val="#ppt_y"/>
                                          </p:val>
                                        </p:tav>
                                      </p:tavLst>
                                    </p:anim>
                                  </p:childTnLst>
                                </p:cTn>
                              </p:par>
                              <p:par>
                                <p:cTn id="146" presetID="2" presetClass="entr" presetSubtype="4" accel="74000" fill="hold" grpId="0" nodeType="withEffect">
                                  <p:stCondLst>
                                    <p:cond delay="0"/>
                                  </p:stCondLst>
                                  <p:childTnLst>
                                    <p:set>
                                      <p:cBhvr>
                                        <p:cTn id="147" dur="1" fill="hold">
                                          <p:stCondLst>
                                            <p:cond delay="0"/>
                                          </p:stCondLst>
                                        </p:cTn>
                                        <p:tgtEl>
                                          <p:spTgt spid="205"/>
                                        </p:tgtEl>
                                        <p:attrNameLst>
                                          <p:attrName>style.visibility</p:attrName>
                                        </p:attrNameLst>
                                      </p:cBhvr>
                                      <p:to>
                                        <p:strVal val="visible"/>
                                      </p:to>
                                    </p:set>
                                    <p:anim calcmode="lin" valueType="num">
                                      <p:cBhvr additive="base">
                                        <p:cTn id="148" dur="2000" fill="hold"/>
                                        <p:tgtEl>
                                          <p:spTgt spid="205"/>
                                        </p:tgtEl>
                                        <p:attrNameLst>
                                          <p:attrName>ppt_x</p:attrName>
                                        </p:attrNameLst>
                                      </p:cBhvr>
                                      <p:tavLst>
                                        <p:tav tm="0">
                                          <p:val>
                                            <p:strVal val="#ppt_x"/>
                                          </p:val>
                                        </p:tav>
                                        <p:tav tm="100000">
                                          <p:val>
                                            <p:strVal val="#ppt_x"/>
                                          </p:val>
                                        </p:tav>
                                      </p:tavLst>
                                    </p:anim>
                                    <p:anim calcmode="lin" valueType="num">
                                      <p:cBhvr additive="base">
                                        <p:cTn id="149" dur="2000" fill="hold"/>
                                        <p:tgtEl>
                                          <p:spTgt spid="205"/>
                                        </p:tgtEl>
                                        <p:attrNameLst>
                                          <p:attrName>ppt_y</p:attrName>
                                        </p:attrNameLst>
                                      </p:cBhvr>
                                      <p:tavLst>
                                        <p:tav tm="0">
                                          <p:val>
                                            <p:strVal val="1+#ppt_h/2"/>
                                          </p:val>
                                        </p:tav>
                                        <p:tav tm="100000">
                                          <p:val>
                                            <p:strVal val="#ppt_y"/>
                                          </p:val>
                                        </p:tav>
                                      </p:tavLst>
                                    </p:anim>
                                  </p:childTnLst>
                                </p:cTn>
                              </p:par>
                              <p:par>
                                <p:cTn id="150" presetID="2" presetClass="entr" presetSubtype="4" accel="74000" fill="hold" grpId="0" nodeType="withEffect">
                                  <p:stCondLst>
                                    <p:cond delay="0"/>
                                  </p:stCondLst>
                                  <p:childTnLst>
                                    <p:set>
                                      <p:cBhvr>
                                        <p:cTn id="151" dur="1" fill="hold">
                                          <p:stCondLst>
                                            <p:cond delay="0"/>
                                          </p:stCondLst>
                                        </p:cTn>
                                        <p:tgtEl>
                                          <p:spTgt spid="206"/>
                                        </p:tgtEl>
                                        <p:attrNameLst>
                                          <p:attrName>style.visibility</p:attrName>
                                        </p:attrNameLst>
                                      </p:cBhvr>
                                      <p:to>
                                        <p:strVal val="visible"/>
                                      </p:to>
                                    </p:set>
                                    <p:anim calcmode="lin" valueType="num">
                                      <p:cBhvr additive="base">
                                        <p:cTn id="152" dur="2000" fill="hold"/>
                                        <p:tgtEl>
                                          <p:spTgt spid="206"/>
                                        </p:tgtEl>
                                        <p:attrNameLst>
                                          <p:attrName>ppt_x</p:attrName>
                                        </p:attrNameLst>
                                      </p:cBhvr>
                                      <p:tavLst>
                                        <p:tav tm="0">
                                          <p:val>
                                            <p:strVal val="#ppt_x"/>
                                          </p:val>
                                        </p:tav>
                                        <p:tav tm="100000">
                                          <p:val>
                                            <p:strVal val="#ppt_x"/>
                                          </p:val>
                                        </p:tav>
                                      </p:tavLst>
                                    </p:anim>
                                    <p:anim calcmode="lin" valueType="num">
                                      <p:cBhvr additive="base">
                                        <p:cTn id="153" dur="2000" fill="hold"/>
                                        <p:tgtEl>
                                          <p:spTgt spid="206"/>
                                        </p:tgtEl>
                                        <p:attrNameLst>
                                          <p:attrName>ppt_y</p:attrName>
                                        </p:attrNameLst>
                                      </p:cBhvr>
                                      <p:tavLst>
                                        <p:tav tm="0">
                                          <p:val>
                                            <p:strVal val="1+#ppt_h/2"/>
                                          </p:val>
                                        </p:tav>
                                        <p:tav tm="100000">
                                          <p:val>
                                            <p:strVal val="#ppt_y"/>
                                          </p:val>
                                        </p:tav>
                                      </p:tavLst>
                                    </p:anim>
                                  </p:childTnLst>
                                </p:cTn>
                              </p:par>
                              <p:par>
                                <p:cTn id="154" presetID="2" presetClass="entr" presetSubtype="4" accel="74000" fill="hold" grpId="0" nodeType="withEffect">
                                  <p:stCondLst>
                                    <p:cond delay="0"/>
                                  </p:stCondLst>
                                  <p:childTnLst>
                                    <p:set>
                                      <p:cBhvr>
                                        <p:cTn id="155" dur="1" fill="hold">
                                          <p:stCondLst>
                                            <p:cond delay="0"/>
                                          </p:stCondLst>
                                        </p:cTn>
                                        <p:tgtEl>
                                          <p:spTgt spid="207"/>
                                        </p:tgtEl>
                                        <p:attrNameLst>
                                          <p:attrName>style.visibility</p:attrName>
                                        </p:attrNameLst>
                                      </p:cBhvr>
                                      <p:to>
                                        <p:strVal val="visible"/>
                                      </p:to>
                                    </p:set>
                                    <p:anim calcmode="lin" valueType="num">
                                      <p:cBhvr additive="base">
                                        <p:cTn id="156" dur="2000" fill="hold"/>
                                        <p:tgtEl>
                                          <p:spTgt spid="207"/>
                                        </p:tgtEl>
                                        <p:attrNameLst>
                                          <p:attrName>ppt_x</p:attrName>
                                        </p:attrNameLst>
                                      </p:cBhvr>
                                      <p:tavLst>
                                        <p:tav tm="0">
                                          <p:val>
                                            <p:strVal val="#ppt_x"/>
                                          </p:val>
                                        </p:tav>
                                        <p:tav tm="100000">
                                          <p:val>
                                            <p:strVal val="#ppt_x"/>
                                          </p:val>
                                        </p:tav>
                                      </p:tavLst>
                                    </p:anim>
                                    <p:anim calcmode="lin" valueType="num">
                                      <p:cBhvr additive="base">
                                        <p:cTn id="157" dur="2000" fill="hold"/>
                                        <p:tgtEl>
                                          <p:spTgt spid="207"/>
                                        </p:tgtEl>
                                        <p:attrNameLst>
                                          <p:attrName>ppt_y</p:attrName>
                                        </p:attrNameLst>
                                      </p:cBhvr>
                                      <p:tavLst>
                                        <p:tav tm="0">
                                          <p:val>
                                            <p:strVal val="1+#ppt_h/2"/>
                                          </p:val>
                                        </p:tav>
                                        <p:tav tm="100000">
                                          <p:val>
                                            <p:strVal val="#ppt_y"/>
                                          </p:val>
                                        </p:tav>
                                      </p:tavLst>
                                    </p:anim>
                                  </p:childTnLst>
                                </p:cTn>
                              </p:par>
                              <p:par>
                                <p:cTn id="158" presetID="2" presetClass="entr" presetSubtype="4" accel="74000" fill="hold" grpId="0" nodeType="withEffect">
                                  <p:stCondLst>
                                    <p:cond delay="0"/>
                                  </p:stCondLst>
                                  <p:childTnLst>
                                    <p:set>
                                      <p:cBhvr>
                                        <p:cTn id="159" dur="1" fill="hold">
                                          <p:stCondLst>
                                            <p:cond delay="0"/>
                                          </p:stCondLst>
                                        </p:cTn>
                                        <p:tgtEl>
                                          <p:spTgt spid="208"/>
                                        </p:tgtEl>
                                        <p:attrNameLst>
                                          <p:attrName>style.visibility</p:attrName>
                                        </p:attrNameLst>
                                      </p:cBhvr>
                                      <p:to>
                                        <p:strVal val="visible"/>
                                      </p:to>
                                    </p:set>
                                    <p:anim calcmode="lin" valueType="num">
                                      <p:cBhvr additive="base">
                                        <p:cTn id="160" dur="2000" fill="hold"/>
                                        <p:tgtEl>
                                          <p:spTgt spid="208"/>
                                        </p:tgtEl>
                                        <p:attrNameLst>
                                          <p:attrName>ppt_x</p:attrName>
                                        </p:attrNameLst>
                                      </p:cBhvr>
                                      <p:tavLst>
                                        <p:tav tm="0">
                                          <p:val>
                                            <p:strVal val="#ppt_x"/>
                                          </p:val>
                                        </p:tav>
                                        <p:tav tm="100000">
                                          <p:val>
                                            <p:strVal val="#ppt_x"/>
                                          </p:val>
                                        </p:tav>
                                      </p:tavLst>
                                    </p:anim>
                                    <p:anim calcmode="lin" valueType="num">
                                      <p:cBhvr additive="base">
                                        <p:cTn id="161" dur="2000" fill="hold"/>
                                        <p:tgtEl>
                                          <p:spTgt spid="208"/>
                                        </p:tgtEl>
                                        <p:attrNameLst>
                                          <p:attrName>ppt_y</p:attrName>
                                        </p:attrNameLst>
                                      </p:cBhvr>
                                      <p:tavLst>
                                        <p:tav tm="0">
                                          <p:val>
                                            <p:strVal val="1+#ppt_h/2"/>
                                          </p:val>
                                        </p:tav>
                                        <p:tav tm="100000">
                                          <p:val>
                                            <p:strVal val="#ppt_y"/>
                                          </p:val>
                                        </p:tav>
                                      </p:tavLst>
                                    </p:anim>
                                  </p:childTnLst>
                                </p:cTn>
                              </p:par>
                              <p:par>
                                <p:cTn id="162" presetID="2" presetClass="entr" presetSubtype="4" accel="74000" fill="hold" grpId="0" nodeType="withEffect">
                                  <p:stCondLst>
                                    <p:cond delay="0"/>
                                  </p:stCondLst>
                                  <p:childTnLst>
                                    <p:set>
                                      <p:cBhvr>
                                        <p:cTn id="163" dur="1" fill="hold">
                                          <p:stCondLst>
                                            <p:cond delay="0"/>
                                          </p:stCondLst>
                                        </p:cTn>
                                        <p:tgtEl>
                                          <p:spTgt spid="209"/>
                                        </p:tgtEl>
                                        <p:attrNameLst>
                                          <p:attrName>style.visibility</p:attrName>
                                        </p:attrNameLst>
                                      </p:cBhvr>
                                      <p:to>
                                        <p:strVal val="visible"/>
                                      </p:to>
                                    </p:set>
                                    <p:anim calcmode="lin" valueType="num">
                                      <p:cBhvr additive="base">
                                        <p:cTn id="164" dur="2000" fill="hold"/>
                                        <p:tgtEl>
                                          <p:spTgt spid="209"/>
                                        </p:tgtEl>
                                        <p:attrNameLst>
                                          <p:attrName>ppt_x</p:attrName>
                                        </p:attrNameLst>
                                      </p:cBhvr>
                                      <p:tavLst>
                                        <p:tav tm="0">
                                          <p:val>
                                            <p:strVal val="#ppt_x"/>
                                          </p:val>
                                        </p:tav>
                                        <p:tav tm="100000">
                                          <p:val>
                                            <p:strVal val="#ppt_x"/>
                                          </p:val>
                                        </p:tav>
                                      </p:tavLst>
                                    </p:anim>
                                    <p:anim calcmode="lin" valueType="num">
                                      <p:cBhvr additive="base">
                                        <p:cTn id="165" dur="2000" fill="hold"/>
                                        <p:tgtEl>
                                          <p:spTgt spid="209"/>
                                        </p:tgtEl>
                                        <p:attrNameLst>
                                          <p:attrName>ppt_y</p:attrName>
                                        </p:attrNameLst>
                                      </p:cBhvr>
                                      <p:tavLst>
                                        <p:tav tm="0">
                                          <p:val>
                                            <p:strVal val="1+#ppt_h/2"/>
                                          </p:val>
                                        </p:tav>
                                        <p:tav tm="100000">
                                          <p:val>
                                            <p:strVal val="#ppt_y"/>
                                          </p:val>
                                        </p:tav>
                                      </p:tavLst>
                                    </p:anim>
                                  </p:childTnLst>
                                </p:cTn>
                              </p:par>
                              <p:par>
                                <p:cTn id="166" presetID="2" presetClass="entr" presetSubtype="4" accel="74000" fill="hold" grpId="0" nodeType="withEffect">
                                  <p:stCondLst>
                                    <p:cond delay="0"/>
                                  </p:stCondLst>
                                  <p:childTnLst>
                                    <p:set>
                                      <p:cBhvr>
                                        <p:cTn id="167" dur="1" fill="hold">
                                          <p:stCondLst>
                                            <p:cond delay="0"/>
                                          </p:stCondLst>
                                        </p:cTn>
                                        <p:tgtEl>
                                          <p:spTgt spid="210"/>
                                        </p:tgtEl>
                                        <p:attrNameLst>
                                          <p:attrName>style.visibility</p:attrName>
                                        </p:attrNameLst>
                                      </p:cBhvr>
                                      <p:to>
                                        <p:strVal val="visible"/>
                                      </p:to>
                                    </p:set>
                                    <p:anim calcmode="lin" valueType="num">
                                      <p:cBhvr additive="base">
                                        <p:cTn id="168" dur="2000" fill="hold"/>
                                        <p:tgtEl>
                                          <p:spTgt spid="210"/>
                                        </p:tgtEl>
                                        <p:attrNameLst>
                                          <p:attrName>ppt_x</p:attrName>
                                        </p:attrNameLst>
                                      </p:cBhvr>
                                      <p:tavLst>
                                        <p:tav tm="0">
                                          <p:val>
                                            <p:strVal val="#ppt_x"/>
                                          </p:val>
                                        </p:tav>
                                        <p:tav tm="100000">
                                          <p:val>
                                            <p:strVal val="#ppt_x"/>
                                          </p:val>
                                        </p:tav>
                                      </p:tavLst>
                                    </p:anim>
                                    <p:anim calcmode="lin" valueType="num">
                                      <p:cBhvr additive="base">
                                        <p:cTn id="169" dur="2000" fill="hold"/>
                                        <p:tgtEl>
                                          <p:spTgt spid="210"/>
                                        </p:tgtEl>
                                        <p:attrNameLst>
                                          <p:attrName>ppt_y</p:attrName>
                                        </p:attrNameLst>
                                      </p:cBhvr>
                                      <p:tavLst>
                                        <p:tav tm="0">
                                          <p:val>
                                            <p:strVal val="1+#ppt_h/2"/>
                                          </p:val>
                                        </p:tav>
                                        <p:tav tm="100000">
                                          <p:val>
                                            <p:strVal val="#ppt_y"/>
                                          </p:val>
                                        </p:tav>
                                      </p:tavLst>
                                    </p:anim>
                                  </p:childTnLst>
                                </p:cTn>
                              </p:par>
                              <p:par>
                                <p:cTn id="170" presetID="2" presetClass="entr" presetSubtype="4" accel="74000" fill="hold" grpId="0" nodeType="withEffect">
                                  <p:stCondLst>
                                    <p:cond delay="0"/>
                                  </p:stCondLst>
                                  <p:childTnLst>
                                    <p:set>
                                      <p:cBhvr>
                                        <p:cTn id="171" dur="1" fill="hold">
                                          <p:stCondLst>
                                            <p:cond delay="0"/>
                                          </p:stCondLst>
                                        </p:cTn>
                                        <p:tgtEl>
                                          <p:spTgt spid="211"/>
                                        </p:tgtEl>
                                        <p:attrNameLst>
                                          <p:attrName>style.visibility</p:attrName>
                                        </p:attrNameLst>
                                      </p:cBhvr>
                                      <p:to>
                                        <p:strVal val="visible"/>
                                      </p:to>
                                    </p:set>
                                    <p:anim calcmode="lin" valueType="num">
                                      <p:cBhvr additive="base">
                                        <p:cTn id="172" dur="2000" fill="hold"/>
                                        <p:tgtEl>
                                          <p:spTgt spid="211"/>
                                        </p:tgtEl>
                                        <p:attrNameLst>
                                          <p:attrName>ppt_x</p:attrName>
                                        </p:attrNameLst>
                                      </p:cBhvr>
                                      <p:tavLst>
                                        <p:tav tm="0">
                                          <p:val>
                                            <p:strVal val="#ppt_x"/>
                                          </p:val>
                                        </p:tav>
                                        <p:tav tm="100000">
                                          <p:val>
                                            <p:strVal val="#ppt_x"/>
                                          </p:val>
                                        </p:tav>
                                      </p:tavLst>
                                    </p:anim>
                                    <p:anim calcmode="lin" valueType="num">
                                      <p:cBhvr additive="base">
                                        <p:cTn id="173" dur="2000" fill="hold"/>
                                        <p:tgtEl>
                                          <p:spTgt spid="211"/>
                                        </p:tgtEl>
                                        <p:attrNameLst>
                                          <p:attrName>ppt_y</p:attrName>
                                        </p:attrNameLst>
                                      </p:cBhvr>
                                      <p:tavLst>
                                        <p:tav tm="0">
                                          <p:val>
                                            <p:strVal val="1+#ppt_h/2"/>
                                          </p:val>
                                        </p:tav>
                                        <p:tav tm="100000">
                                          <p:val>
                                            <p:strVal val="#ppt_y"/>
                                          </p:val>
                                        </p:tav>
                                      </p:tavLst>
                                    </p:anim>
                                  </p:childTnLst>
                                </p:cTn>
                              </p:par>
                              <p:par>
                                <p:cTn id="174" presetID="2" presetClass="entr" presetSubtype="4" accel="74000" fill="hold" grpId="0" nodeType="withEffect">
                                  <p:stCondLst>
                                    <p:cond delay="0"/>
                                  </p:stCondLst>
                                  <p:childTnLst>
                                    <p:set>
                                      <p:cBhvr>
                                        <p:cTn id="175" dur="1" fill="hold">
                                          <p:stCondLst>
                                            <p:cond delay="0"/>
                                          </p:stCondLst>
                                        </p:cTn>
                                        <p:tgtEl>
                                          <p:spTgt spid="212"/>
                                        </p:tgtEl>
                                        <p:attrNameLst>
                                          <p:attrName>style.visibility</p:attrName>
                                        </p:attrNameLst>
                                      </p:cBhvr>
                                      <p:to>
                                        <p:strVal val="visible"/>
                                      </p:to>
                                    </p:set>
                                    <p:anim calcmode="lin" valueType="num">
                                      <p:cBhvr additive="base">
                                        <p:cTn id="176" dur="2000" fill="hold"/>
                                        <p:tgtEl>
                                          <p:spTgt spid="212"/>
                                        </p:tgtEl>
                                        <p:attrNameLst>
                                          <p:attrName>ppt_x</p:attrName>
                                        </p:attrNameLst>
                                      </p:cBhvr>
                                      <p:tavLst>
                                        <p:tav tm="0">
                                          <p:val>
                                            <p:strVal val="#ppt_x"/>
                                          </p:val>
                                        </p:tav>
                                        <p:tav tm="100000">
                                          <p:val>
                                            <p:strVal val="#ppt_x"/>
                                          </p:val>
                                        </p:tav>
                                      </p:tavLst>
                                    </p:anim>
                                    <p:anim calcmode="lin" valueType="num">
                                      <p:cBhvr additive="base">
                                        <p:cTn id="177" dur="2000" fill="hold"/>
                                        <p:tgtEl>
                                          <p:spTgt spid="212"/>
                                        </p:tgtEl>
                                        <p:attrNameLst>
                                          <p:attrName>ppt_y</p:attrName>
                                        </p:attrNameLst>
                                      </p:cBhvr>
                                      <p:tavLst>
                                        <p:tav tm="0">
                                          <p:val>
                                            <p:strVal val="1+#ppt_h/2"/>
                                          </p:val>
                                        </p:tav>
                                        <p:tav tm="100000">
                                          <p:val>
                                            <p:strVal val="#ppt_y"/>
                                          </p:val>
                                        </p:tav>
                                      </p:tavLst>
                                    </p:anim>
                                  </p:childTnLst>
                                </p:cTn>
                              </p:par>
                              <p:par>
                                <p:cTn id="178" presetID="2" presetClass="entr" presetSubtype="4" accel="74000" fill="hold" grpId="0" nodeType="withEffect">
                                  <p:stCondLst>
                                    <p:cond delay="0"/>
                                  </p:stCondLst>
                                  <p:childTnLst>
                                    <p:set>
                                      <p:cBhvr>
                                        <p:cTn id="179" dur="1" fill="hold">
                                          <p:stCondLst>
                                            <p:cond delay="0"/>
                                          </p:stCondLst>
                                        </p:cTn>
                                        <p:tgtEl>
                                          <p:spTgt spid="213"/>
                                        </p:tgtEl>
                                        <p:attrNameLst>
                                          <p:attrName>style.visibility</p:attrName>
                                        </p:attrNameLst>
                                      </p:cBhvr>
                                      <p:to>
                                        <p:strVal val="visible"/>
                                      </p:to>
                                    </p:set>
                                    <p:anim calcmode="lin" valueType="num">
                                      <p:cBhvr additive="base">
                                        <p:cTn id="180" dur="2000" fill="hold"/>
                                        <p:tgtEl>
                                          <p:spTgt spid="213"/>
                                        </p:tgtEl>
                                        <p:attrNameLst>
                                          <p:attrName>ppt_x</p:attrName>
                                        </p:attrNameLst>
                                      </p:cBhvr>
                                      <p:tavLst>
                                        <p:tav tm="0">
                                          <p:val>
                                            <p:strVal val="#ppt_x"/>
                                          </p:val>
                                        </p:tav>
                                        <p:tav tm="100000">
                                          <p:val>
                                            <p:strVal val="#ppt_x"/>
                                          </p:val>
                                        </p:tav>
                                      </p:tavLst>
                                    </p:anim>
                                    <p:anim calcmode="lin" valueType="num">
                                      <p:cBhvr additive="base">
                                        <p:cTn id="181" dur="2000" fill="hold"/>
                                        <p:tgtEl>
                                          <p:spTgt spid="213"/>
                                        </p:tgtEl>
                                        <p:attrNameLst>
                                          <p:attrName>ppt_y</p:attrName>
                                        </p:attrNameLst>
                                      </p:cBhvr>
                                      <p:tavLst>
                                        <p:tav tm="0">
                                          <p:val>
                                            <p:strVal val="1+#ppt_h/2"/>
                                          </p:val>
                                        </p:tav>
                                        <p:tav tm="100000">
                                          <p:val>
                                            <p:strVal val="#ppt_y"/>
                                          </p:val>
                                        </p:tav>
                                      </p:tavLst>
                                    </p:anim>
                                  </p:childTnLst>
                                </p:cTn>
                              </p:par>
                              <p:par>
                                <p:cTn id="182" presetID="2" presetClass="entr" presetSubtype="4" accel="74000" fill="hold" grpId="0" nodeType="withEffect">
                                  <p:stCondLst>
                                    <p:cond delay="0"/>
                                  </p:stCondLst>
                                  <p:childTnLst>
                                    <p:set>
                                      <p:cBhvr>
                                        <p:cTn id="183" dur="1" fill="hold">
                                          <p:stCondLst>
                                            <p:cond delay="0"/>
                                          </p:stCondLst>
                                        </p:cTn>
                                        <p:tgtEl>
                                          <p:spTgt spid="214"/>
                                        </p:tgtEl>
                                        <p:attrNameLst>
                                          <p:attrName>style.visibility</p:attrName>
                                        </p:attrNameLst>
                                      </p:cBhvr>
                                      <p:to>
                                        <p:strVal val="visible"/>
                                      </p:to>
                                    </p:set>
                                    <p:anim calcmode="lin" valueType="num">
                                      <p:cBhvr additive="base">
                                        <p:cTn id="184" dur="2000" fill="hold"/>
                                        <p:tgtEl>
                                          <p:spTgt spid="214"/>
                                        </p:tgtEl>
                                        <p:attrNameLst>
                                          <p:attrName>ppt_x</p:attrName>
                                        </p:attrNameLst>
                                      </p:cBhvr>
                                      <p:tavLst>
                                        <p:tav tm="0">
                                          <p:val>
                                            <p:strVal val="#ppt_x"/>
                                          </p:val>
                                        </p:tav>
                                        <p:tav tm="100000">
                                          <p:val>
                                            <p:strVal val="#ppt_x"/>
                                          </p:val>
                                        </p:tav>
                                      </p:tavLst>
                                    </p:anim>
                                    <p:anim calcmode="lin" valueType="num">
                                      <p:cBhvr additive="base">
                                        <p:cTn id="185" dur="2000" fill="hold"/>
                                        <p:tgtEl>
                                          <p:spTgt spid="214"/>
                                        </p:tgtEl>
                                        <p:attrNameLst>
                                          <p:attrName>ppt_y</p:attrName>
                                        </p:attrNameLst>
                                      </p:cBhvr>
                                      <p:tavLst>
                                        <p:tav tm="0">
                                          <p:val>
                                            <p:strVal val="1+#ppt_h/2"/>
                                          </p:val>
                                        </p:tav>
                                        <p:tav tm="100000">
                                          <p:val>
                                            <p:strVal val="#ppt_y"/>
                                          </p:val>
                                        </p:tav>
                                      </p:tavLst>
                                    </p:anim>
                                  </p:childTnLst>
                                </p:cTn>
                              </p:par>
                              <p:par>
                                <p:cTn id="186" presetID="2" presetClass="entr" presetSubtype="4" accel="74000" fill="hold" grpId="0" nodeType="withEffect">
                                  <p:stCondLst>
                                    <p:cond delay="0"/>
                                  </p:stCondLst>
                                  <p:childTnLst>
                                    <p:set>
                                      <p:cBhvr>
                                        <p:cTn id="187" dur="1" fill="hold">
                                          <p:stCondLst>
                                            <p:cond delay="0"/>
                                          </p:stCondLst>
                                        </p:cTn>
                                        <p:tgtEl>
                                          <p:spTgt spid="215"/>
                                        </p:tgtEl>
                                        <p:attrNameLst>
                                          <p:attrName>style.visibility</p:attrName>
                                        </p:attrNameLst>
                                      </p:cBhvr>
                                      <p:to>
                                        <p:strVal val="visible"/>
                                      </p:to>
                                    </p:set>
                                    <p:anim calcmode="lin" valueType="num">
                                      <p:cBhvr additive="base">
                                        <p:cTn id="188" dur="2000" fill="hold"/>
                                        <p:tgtEl>
                                          <p:spTgt spid="215"/>
                                        </p:tgtEl>
                                        <p:attrNameLst>
                                          <p:attrName>ppt_x</p:attrName>
                                        </p:attrNameLst>
                                      </p:cBhvr>
                                      <p:tavLst>
                                        <p:tav tm="0">
                                          <p:val>
                                            <p:strVal val="#ppt_x"/>
                                          </p:val>
                                        </p:tav>
                                        <p:tav tm="100000">
                                          <p:val>
                                            <p:strVal val="#ppt_x"/>
                                          </p:val>
                                        </p:tav>
                                      </p:tavLst>
                                    </p:anim>
                                    <p:anim calcmode="lin" valueType="num">
                                      <p:cBhvr additive="base">
                                        <p:cTn id="189" dur="2000" fill="hold"/>
                                        <p:tgtEl>
                                          <p:spTgt spid="215"/>
                                        </p:tgtEl>
                                        <p:attrNameLst>
                                          <p:attrName>ppt_y</p:attrName>
                                        </p:attrNameLst>
                                      </p:cBhvr>
                                      <p:tavLst>
                                        <p:tav tm="0">
                                          <p:val>
                                            <p:strVal val="1+#ppt_h/2"/>
                                          </p:val>
                                        </p:tav>
                                        <p:tav tm="100000">
                                          <p:val>
                                            <p:strVal val="#ppt_y"/>
                                          </p:val>
                                        </p:tav>
                                      </p:tavLst>
                                    </p:anim>
                                  </p:childTnLst>
                                </p:cTn>
                              </p:par>
                              <p:par>
                                <p:cTn id="190" presetID="2" presetClass="entr" presetSubtype="4" accel="74000" fill="hold" grpId="0" nodeType="withEffect">
                                  <p:stCondLst>
                                    <p:cond delay="0"/>
                                  </p:stCondLst>
                                  <p:childTnLst>
                                    <p:set>
                                      <p:cBhvr>
                                        <p:cTn id="191" dur="1" fill="hold">
                                          <p:stCondLst>
                                            <p:cond delay="0"/>
                                          </p:stCondLst>
                                        </p:cTn>
                                        <p:tgtEl>
                                          <p:spTgt spid="216"/>
                                        </p:tgtEl>
                                        <p:attrNameLst>
                                          <p:attrName>style.visibility</p:attrName>
                                        </p:attrNameLst>
                                      </p:cBhvr>
                                      <p:to>
                                        <p:strVal val="visible"/>
                                      </p:to>
                                    </p:set>
                                    <p:anim calcmode="lin" valueType="num">
                                      <p:cBhvr additive="base">
                                        <p:cTn id="192" dur="2000" fill="hold"/>
                                        <p:tgtEl>
                                          <p:spTgt spid="216"/>
                                        </p:tgtEl>
                                        <p:attrNameLst>
                                          <p:attrName>ppt_x</p:attrName>
                                        </p:attrNameLst>
                                      </p:cBhvr>
                                      <p:tavLst>
                                        <p:tav tm="0">
                                          <p:val>
                                            <p:strVal val="#ppt_x"/>
                                          </p:val>
                                        </p:tav>
                                        <p:tav tm="100000">
                                          <p:val>
                                            <p:strVal val="#ppt_x"/>
                                          </p:val>
                                        </p:tav>
                                      </p:tavLst>
                                    </p:anim>
                                    <p:anim calcmode="lin" valueType="num">
                                      <p:cBhvr additive="base">
                                        <p:cTn id="193" dur="2000" fill="hold"/>
                                        <p:tgtEl>
                                          <p:spTgt spid="216"/>
                                        </p:tgtEl>
                                        <p:attrNameLst>
                                          <p:attrName>ppt_y</p:attrName>
                                        </p:attrNameLst>
                                      </p:cBhvr>
                                      <p:tavLst>
                                        <p:tav tm="0">
                                          <p:val>
                                            <p:strVal val="1+#ppt_h/2"/>
                                          </p:val>
                                        </p:tav>
                                        <p:tav tm="100000">
                                          <p:val>
                                            <p:strVal val="#ppt_y"/>
                                          </p:val>
                                        </p:tav>
                                      </p:tavLst>
                                    </p:anim>
                                  </p:childTnLst>
                                </p:cTn>
                              </p:par>
                              <p:par>
                                <p:cTn id="194" presetID="2" presetClass="entr" presetSubtype="4" accel="74000" fill="hold" grpId="0" nodeType="withEffect">
                                  <p:stCondLst>
                                    <p:cond delay="0"/>
                                  </p:stCondLst>
                                  <p:childTnLst>
                                    <p:set>
                                      <p:cBhvr>
                                        <p:cTn id="195" dur="1" fill="hold">
                                          <p:stCondLst>
                                            <p:cond delay="0"/>
                                          </p:stCondLst>
                                        </p:cTn>
                                        <p:tgtEl>
                                          <p:spTgt spid="217"/>
                                        </p:tgtEl>
                                        <p:attrNameLst>
                                          <p:attrName>style.visibility</p:attrName>
                                        </p:attrNameLst>
                                      </p:cBhvr>
                                      <p:to>
                                        <p:strVal val="visible"/>
                                      </p:to>
                                    </p:set>
                                    <p:anim calcmode="lin" valueType="num">
                                      <p:cBhvr additive="base">
                                        <p:cTn id="196" dur="2000" fill="hold"/>
                                        <p:tgtEl>
                                          <p:spTgt spid="217"/>
                                        </p:tgtEl>
                                        <p:attrNameLst>
                                          <p:attrName>ppt_x</p:attrName>
                                        </p:attrNameLst>
                                      </p:cBhvr>
                                      <p:tavLst>
                                        <p:tav tm="0">
                                          <p:val>
                                            <p:strVal val="#ppt_x"/>
                                          </p:val>
                                        </p:tav>
                                        <p:tav tm="100000">
                                          <p:val>
                                            <p:strVal val="#ppt_x"/>
                                          </p:val>
                                        </p:tav>
                                      </p:tavLst>
                                    </p:anim>
                                    <p:anim calcmode="lin" valueType="num">
                                      <p:cBhvr additive="base">
                                        <p:cTn id="197" dur="2000" fill="hold"/>
                                        <p:tgtEl>
                                          <p:spTgt spid="217"/>
                                        </p:tgtEl>
                                        <p:attrNameLst>
                                          <p:attrName>ppt_y</p:attrName>
                                        </p:attrNameLst>
                                      </p:cBhvr>
                                      <p:tavLst>
                                        <p:tav tm="0">
                                          <p:val>
                                            <p:strVal val="1+#ppt_h/2"/>
                                          </p:val>
                                        </p:tav>
                                        <p:tav tm="100000">
                                          <p:val>
                                            <p:strVal val="#ppt_y"/>
                                          </p:val>
                                        </p:tav>
                                      </p:tavLst>
                                    </p:anim>
                                  </p:childTnLst>
                                </p:cTn>
                              </p:par>
                              <p:par>
                                <p:cTn id="198" presetID="2" presetClass="entr" presetSubtype="4" accel="74000" fill="hold" grpId="0" nodeType="withEffect">
                                  <p:stCondLst>
                                    <p:cond delay="0"/>
                                  </p:stCondLst>
                                  <p:childTnLst>
                                    <p:set>
                                      <p:cBhvr>
                                        <p:cTn id="199" dur="1" fill="hold">
                                          <p:stCondLst>
                                            <p:cond delay="0"/>
                                          </p:stCondLst>
                                        </p:cTn>
                                        <p:tgtEl>
                                          <p:spTgt spid="218"/>
                                        </p:tgtEl>
                                        <p:attrNameLst>
                                          <p:attrName>style.visibility</p:attrName>
                                        </p:attrNameLst>
                                      </p:cBhvr>
                                      <p:to>
                                        <p:strVal val="visible"/>
                                      </p:to>
                                    </p:set>
                                    <p:anim calcmode="lin" valueType="num">
                                      <p:cBhvr additive="base">
                                        <p:cTn id="200" dur="2000" fill="hold"/>
                                        <p:tgtEl>
                                          <p:spTgt spid="218"/>
                                        </p:tgtEl>
                                        <p:attrNameLst>
                                          <p:attrName>ppt_x</p:attrName>
                                        </p:attrNameLst>
                                      </p:cBhvr>
                                      <p:tavLst>
                                        <p:tav tm="0">
                                          <p:val>
                                            <p:strVal val="#ppt_x"/>
                                          </p:val>
                                        </p:tav>
                                        <p:tav tm="100000">
                                          <p:val>
                                            <p:strVal val="#ppt_x"/>
                                          </p:val>
                                        </p:tav>
                                      </p:tavLst>
                                    </p:anim>
                                    <p:anim calcmode="lin" valueType="num">
                                      <p:cBhvr additive="base">
                                        <p:cTn id="201" dur="2000" fill="hold"/>
                                        <p:tgtEl>
                                          <p:spTgt spid="218"/>
                                        </p:tgtEl>
                                        <p:attrNameLst>
                                          <p:attrName>ppt_y</p:attrName>
                                        </p:attrNameLst>
                                      </p:cBhvr>
                                      <p:tavLst>
                                        <p:tav tm="0">
                                          <p:val>
                                            <p:strVal val="1+#ppt_h/2"/>
                                          </p:val>
                                        </p:tav>
                                        <p:tav tm="100000">
                                          <p:val>
                                            <p:strVal val="#ppt_y"/>
                                          </p:val>
                                        </p:tav>
                                      </p:tavLst>
                                    </p:anim>
                                  </p:childTnLst>
                                </p:cTn>
                              </p:par>
                              <p:par>
                                <p:cTn id="202" presetID="2" presetClass="entr" presetSubtype="4" accel="74000" fill="hold" grpId="0" nodeType="withEffect">
                                  <p:stCondLst>
                                    <p:cond delay="0"/>
                                  </p:stCondLst>
                                  <p:childTnLst>
                                    <p:set>
                                      <p:cBhvr>
                                        <p:cTn id="203" dur="1" fill="hold">
                                          <p:stCondLst>
                                            <p:cond delay="0"/>
                                          </p:stCondLst>
                                        </p:cTn>
                                        <p:tgtEl>
                                          <p:spTgt spid="219"/>
                                        </p:tgtEl>
                                        <p:attrNameLst>
                                          <p:attrName>style.visibility</p:attrName>
                                        </p:attrNameLst>
                                      </p:cBhvr>
                                      <p:to>
                                        <p:strVal val="visible"/>
                                      </p:to>
                                    </p:set>
                                    <p:anim calcmode="lin" valueType="num">
                                      <p:cBhvr additive="base">
                                        <p:cTn id="204" dur="2000" fill="hold"/>
                                        <p:tgtEl>
                                          <p:spTgt spid="219"/>
                                        </p:tgtEl>
                                        <p:attrNameLst>
                                          <p:attrName>ppt_x</p:attrName>
                                        </p:attrNameLst>
                                      </p:cBhvr>
                                      <p:tavLst>
                                        <p:tav tm="0">
                                          <p:val>
                                            <p:strVal val="#ppt_x"/>
                                          </p:val>
                                        </p:tav>
                                        <p:tav tm="100000">
                                          <p:val>
                                            <p:strVal val="#ppt_x"/>
                                          </p:val>
                                        </p:tav>
                                      </p:tavLst>
                                    </p:anim>
                                    <p:anim calcmode="lin" valueType="num">
                                      <p:cBhvr additive="base">
                                        <p:cTn id="205" dur="2000" fill="hold"/>
                                        <p:tgtEl>
                                          <p:spTgt spid="219"/>
                                        </p:tgtEl>
                                        <p:attrNameLst>
                                          <p:attrName>ppt_y</p:attrName>
                                        </p:attrNameLst>
                                      </p:cBhvr>
                                      <p:tavLst>
                                        <p:tav tm="0">
                                          <p:val>
                                            <p:strVal val="1+#ppt_h/2"/>
                                          </p:val>
                                        </p:tav>
                                        <p:tav tm="100000">
                                          <p:val>
                                            <p:strVal val="#ppt_y"/>
                                          </p:val>
                                        </p:tav>
                                      </p:tavLst>
                                    </p:anim>
                                  </p:childTnLst>
                                </p:cTn>
                              </p:par>
                              <p:par>
                                <p:cTn id="206" presetID="2" presetClass="entr" presetSubtype="4" accel="74000" fill="hold" grpId="0" nodeType="withEffect">
                                  <p:stCondLst>
                                    <p:cond delay="0"/>
                                  </p:stCondLst>
                                  <p:childTnLst>
                                    <p:set>
                                      <p:cBhvr>
                                        <p:cTn id="207" dur="1" fill="hold">
                                          <p:stCondLst>
                                            <p:cond delay="0"/>
                                          </p:stCondLst>
                                        </p:cTn>
                                        <p:tgtEl>
                                          <p:spTgt spid="220"/>
                                        </p:tgtEl>
                                        <p:attrNameLst>
                                          <p:attrName>style.visibility</p:attrName>
                                        </p:attrNameLst>
                                      </p:cBhvr>
                                      <p:to>
                                        <p:strVal val="visible"/>
                                      </p:to>
                                    </p:set>
                                    <p:anim calcmode="lin" valueType="num">
                                      <p:cBhvr additive="base">
                                        <p:cTn id="208" dur="2000" fill="hold"/>
                                        <p:tgtEl>
                                          <p:spTgt spid="220"/>
                                        </p:tgtEl>
                                        <p:attrNameLst>
                                          <p:attrName>ppt_x</p:attrName>
                                        </p:attrNameLst>
                                      </p:cBhvr>
                                      <p:tavLst>
                                        <p:tav tm="0">
                                          <p:val>
                                            <p:strVal val="#ppt_x"/>
                                          </p:val>
                                        </p:tav>
                                        <p:tav tm="100000">
                                          <p:val>
                                            <p:strVal val="#ppt_x"/>
                                          </p:val>
                                        </p:tav>
                                      </p:tavLst>
                                    </p:anim>
                                    <p:anim calcmode="lin" valueType="num">
                                      <p:cBhvr additive="base">
                                        <p:cTn id="209" dur="2000" fill="hold"/>
                                        <p:tgtEl>
                                          <p:spTgt spid="220"/>
                                        </p:tgtEl>
                                        <p:attrNameLst>
                                          <p:attrName>ppt_y</p:attrName>
                                        </p:attrNameLst>
                                      </p:cBhvr>
                                      <p:tavLst>
                                        <p:tav tm="0">
                                          <p:val>
                                            <p:strVal val="1+#ppt_h/2"/>
                                          </p:val>
                                        </p:tav>
                                        <p:tav tm="100000">
                                          <p:val>
                                            <p:strVal val="#ppt_y"/>
                                          </p:val>
                                        </p:tav>
                                      </p:tavLst>
                                    </p:anim>
                                  </p:childTnLst>
                                </p:cTn>
                              </p:par>
                              <p:par>
                                <p:cTn id="210" presetID="2" presetClass="entr" presetSubtype="4" accel="74000" fill="hold" grpId="0" nodeType="withEffect">
                                  <p:stCondLst>
                                    <p:cond delay="0"/>
                                  </p:stCondLst>
                                  <p:childTnLst>
                                    <p:set>
                                      <p:cBhvr>
                                        <p:cTn id="211" dur="1" fill="hold">
                                          <p:stCondLst>
                                            <p:cond delay="0"/>
                                          </p:stCondLst>
                                        </p:cTn>
                                        <p:tgtEl>
                                          <p:spTgt spid="221"/>
                                        </p:tgtEl>
                                        <p:attrNameLst>
                                          <p:attrName>style.visibility</p:attrName>
                                        </p:attrNameLst>
                                      </p:cBhvr>
                                      <p:to>
                                        <p:strVal val="visible"/>
                                      </p:to>
                                    </p:set>
                                    <p:anim calcmode="lin" valueType="num">
                                      <p:cBhvr additive="base">
                                        <p:cTn id="212" dur="2000" fill="hold"/>
                                        <p:tgtEl>
                                          <p:spTgt spid="221"/>
                                        </p:tgtEl>
                                        <p:attrNameLst>
                                          <p:attrName>ppt_x</p:attrName>
                                        </p:attrNameLst>
                                      </p:cBhvr>
                                      <p:tavLst>
                                        <p:tav tm="0">
                                          <p:val>
                                            <p:strVal val="#ppt_x"/>
                                          </p:val>
                                        </p:tav>
                                        <p:tav tm="100000">
                                          <p:val>
                                            <p:strVal val="#ppt_x"/>
                                          </p:val>
                                        </p:tav>
                                      </p:tavLst>
                                    </p:anim>
                                    <p:anim calcmode="lin" valueType="num">
                                      <p:cBhvr additive="base">
                                        <p:cTn id="213" dur="2000" fill="hold"/>
                                        <p:tgtEl>
                                          <p:spTgt spid="221"/>
                                        </p:tgtEl>
                                        <p:attrNameLst>
                                          <p:attrName>ppt_y</p:attrName>
                                        </p:attrNameLst>
                                      </p:cBhvr>
                                      <p:tavLst>
                                        <p:tav tm="0">
                                          <p:val>
                                            <p:strVal val="1+#ppt_h/2"/>
                                          </p:val>
                                        </p:tav>
                                        <p:tav tm="100000">
                                          <p:val>
                                            <p:strVal val="#ppt_y"/>
                                          </p:val>
                                        </p:tav>
                                      </p:tavLst>
                                    </p:anim>
                                  </p:childTnLst>
                                </p:cTn>
                              </p:par>
                              <p:par>
                                <p:cTn id="214" presetID="2" presetClass="entr" presetSubtype="4" accel="74000" fill="hold" grpId="0" nodeType="withEffect">
                                  <p:stCondLst>
                                    <p:cond delay="0"/>
                                  </p:stCondLst>
                                  <p:childTnLst>
                                    <p:set>
                                      <p:cBhvr>
                                        <p:cTn id="215" dur="1" fill="hold">
                                          <p:stCondLst>
                                            <p:cond delay="0"/>
                                          </p:stCondLst>
                                        </p:cTn>
                                        <p:tgtEl>
                                          <p:spTgt spid="222"/>
                                        </p:tgtEl>
                                        <p:attrNameLst>
                                          <p:attrName>style.visibility</p:attrName>
                                        </p:attrNameLst>
                                      </p:cBhvr>
                                      <p:to>
                                        <p:strVal val="visible"/>
                                      </p:to>
                                    </p:set>
                                    <p:anim calcmode="lin" valueType="num">
                                      <p:cBhvr additive="base">
                                        <p:cTn id="216" dur="2000" fill="hold"/>
                                        <p:tgtEl>
                                          <p:spTgt spid="222"/>
                                        </p:tgtEl>
                                        <p:attrNameLst>
                                          <p:attrName>ppt_x</p:attrName>
                                        </p:attrNameLst>
                                      </p:cBhvr>
                                      <p:tavLst>
                                        <p:tav tm="0">
                                          <p:val>
                                            <p:strVal val="#ppt_x"/>
                                          </p:val>
                                        </p:tav>
                                        <p:tav tm="100000">
                                          <p:val>
                                            <p:strVal val="#ppt_x"/>
                                          </p:val>
                                        </p:tav>
                                      </p:tavLst>
                                    </p:anim>
                                    <p:anim calcmode="lin" valueType="num">
                                      <p:cBhvr additive="base">
                                        <p:cTn id="217" dur="2000" fill="hold"/>
                                        <p:tgtEl>
                                          <p:spTgt spid="222"/>
                                        </p:tgtEl>
                                        <p:attrNameLst>
                                          <p:attrName>ppt_y</p:attrName>
                                        </p:attrNameLst>
                                      </p:cBhvr>
                                      <p:tavLst>
                                        <p:tav tm="0">
                                          <p:val>
                                            <p:strVal val="1+#ppt_h/2"/>
                                          </p:val>
                                        </p:tav>
                                        <p:tav tm="100000">
                                          <p:val>
                                            <p:strVal val="#ppt_y"/>
                                          </p:val>
                                        </p:tav>
                                      </p:tavLst>
                                    </p:anim>
                                  </p:childTnLst>
                                </p:cTn>
                              </p:par>
                              <p:par>
                                <p:cTn id="218" presetID="2" presetClass="entr" presetSubtype="4" accel="74000" fill="hold" grpId="0" nodeType="withEffect">
                                  <p:stCondLst>
                                    <p:cond delay="0"/>
                                  </p:stCondLst>
                                  <p:childTnLst>
                                    <p:set>
                                      <p:cBhvr>
                                        <p:cTn id="219" dur="1" fill="hold">
                                          <p:stCondLst>
                                            <p:cond delay="0"/>
                                          </p:stCondLst>
                                        </p:cTn>
                                        <p:tgtEl>
                                          <p:spTgt spid="223"/>
                                        </p:tgtEl>
                                        <p:attrNameLst>
                                          <p:attrName>style.visibility</p:attrName>
                                        </p:attrNameLst>
                                      </p:cBhvr>
                                      <p:to>
                                        <p:strVal val="visible"/>
                                      </p:to>
                                    </p:set>
                                    <p:anim calcmode="lin" valueType="num">
                                      <p:cBhvr additive="base">
                                        <p:cTn id="220" dur="2000" fill="hold"/>
                                        <p:tgtEl>
                                          <p:spTgt spid="223"/>
                                        </p:tgtEl>
                                        <p:attrNameLst>
                                          <p:attrName>ppt_x</p:attrName>
                                        </p:attrNameLst>
                                      </p:cBhvr>
                                      <p:tavLst>
                                        <p:tav tm="0">
                                          <p:val>
                                            <p:strVal val="#ppt_x"/>
                                          </p:val>
                                        </p:tav>
                                        <p:tav tm="100000">
                                          <p:val>
                                            <p:strVal val="#ppt_x"/>
                                          </p:val>
                                        </p:tav>
                                      </p:tavLst>
                                    </p:anim>
                                    <p:anim calcmode="lin" valueType="num">
                                      <p:cBhvr additive="base">
                                        <p:cTn id="221" dur="2000" fill="hold"/>
                                        <p:tgtEl>
                                          <p:spTgt spid="223"/>
                                        </p:tgtEl>
                                        <p:attrNameLst>
                                          <p:attrName>ppt_y</p:attrName>
                                        </p:attrNameLst>
                                      </p:cBhvr>
                                      <p:tavLst>
                                        <p:tav tm="0">
                                          <p:val>
                                            <p:strVal val="1+#ppt_h/2"/>
                                          </p:val>
                                        </p:tav>
                                        <p:tav tm="100000">
                                          <p:val>
                                            <p:strVal val="#ppt_y"/>
                                          </p:val>
                                        </p:tav>
                                      </p:tavLst>
                                    </p:anim>
                                  </p:childTnLst>
                                </p:cTn>
                              </p:par>
                              <p:par>
                                <p:cTn id="222" presetID="2" presetClass="entr" presetSubtype="4" accel="74000" fill="hold" grpId="0" nodeType="withEffect">
                                  <p:stCondLst>
                                    <p:cond delay="0"/>
                                  </p:stCondLst>
                                  <p:childTnLst>
                                    <p:set>
                                      <p:cBhvr>
                                        <p:cTn id="223" dur="1" fill="hold">
                                          <p:stCondLst>
                                            <p:cond delay="0"/>
                                          </p:stCondLst>
                                        </p:cTn>
                                        <p:tgtEl>
                                          <p:spTgt spid="224"/>
                                        </p:tgtEl>
                                        <p:attrNameLst>
                                          <p:attrName>style.visibility</p:attrName>
                                        </p:attrNameLst>
                                      </p:cBhvr>
                                      <p:to>
                                        <p:strVal val="visible"/>
                                      </p:to>
                                    </p:set>
                                    <p:anim calcmode="lin" valueType="num">
                                      <p:cBhvr additive="base">
                                        <p:cTn id="224" dur="2000" fill="hold"/>
                                        <p:tgtEl>
                                          <p:spTgt spid="224"/>
                                        </p:tgtEl>
                                        <p:attrNameLst>
                                          <p:attrName>ppt_x</p:attrName>
                                        </p:attrNameLst>
                                      </p:cBhvr>
                                      <p:tavLst>
                                        <p:tav tm="0">
                                          <p:val>
                                            <p:strVal val="#ppt_x"/>
                                          </p:val>
                                        </p:tav>
                                        <p:tav tm="100000">
                                          <p:val>
                                            <p:strVal val="#ppt_x"/>
                                          </p:val>
                                        </p:tav>
                                      </p:tavLst>
                                    </p:anim>
                                    <p:anim calcmode="lin" valueType="num">
                                      <p:cBhvr additive="base">
                                        <p:cTn id="225" dur="2000" fill="hold"/>
                                        <p:tgtEl>
                                          <p:spTgt spid="224"/>
                                        </p:tgtEl>
                                        <p:attrNameLst>
                                          <p:attrName>ppt_y</p:attrName>
                                        </p:attrNameLst>
                                      </p:cBhvr>
                                      <p:tavLst>
                                        <p:tav tm="0">
                                          <p:val>
                                            <p:strVal val="1+#ppt_h/2"/>
                                          </p:val>
                                        </p:tav>
                                        <p:tav tm="100000">
                                          <p:val>
                                            <p:strVal val="#ppt_y"/>
                                          </p:val>
                                        </p:tav>
                                      </p:tavLst>
                                    </p:anim>
                                  </p:childTnLst>
                                </p:cTn>
                              </p:par>
                              <p:par>
                                <p:cTn id="226" presetID="2" presetClass="entr" presetSubtype="4" accel="74000" fill="hold" grpId="0" nodeType="withEffect">
                                  <p:stCondLst>
                                    <p:cond delay="0"/>
                                  </p:stCondLst>
                                  <p:childTnLst>
                                    <p:set>
                                      <p:cBhvr>
                                        <p:cTn id="227" dur="1" fill="hold">
                                          <p:stCondLst>
                                            <p:cond delay="0"/>
                                          </p:stCondLst>
                                        </p:cTn>
                                        <p:tgtEl>
                                          <p:spTgt spid="225"/>
                                        </p:tgtEl>
                                        <p:attrNameLst>
                                          <p:attrName>style.visibility</p:attrName>
                                        </p:attrNameLst>
                                      </p:cBhvr>
                                      <p:to>
                                        <p:strVal val="visible"/>
                                      </p:to>
                                    </p:set>
                                    <p:anim calcmode="lin" valueType="num">
                                      <p:cBhvr additive="base">
                                        <p:cTn id="228" dur="2000" fill="hold"/>
                                        <p:tgtEl>
                                          <p:spTgt spid="225"/>
                                        </p:tgtEl>
                                        <p:attrNameLst>
                                          <p:attrName>ppt_x</p:attrName>
                                        </p:attrNameLst>
                                      </p:cBhvr>
                                      <p:tavLst>
                                        <p:tav tm="0">
                                          <p:val>
                                            <p:strVal val="#ppt_x"/>
                                          </p:val>
                                        </p:tav>
                                        <p:tav tm="100000">
                                          <p:val>
                                            <p:strVal val="#ppt_x"/>
                                          </p:val>
                                        </p:tav>
                                      </p:tavLst>
                                    </p:anim>
                                    <p:anim calcmode="lin" valueType="num">
                                      <p:cBhvr additive="base">
                                        <p:cTn id="229" dur="2000" fill="hold"/>
                                        <p:tgtEl>
                                          <p:spTgt spid="225"/>
                                        </p:tgtEl>
                                        <p:attrNameLst>
                                          <p:attrName>ppt_y</p:attrName>
                                        </p:attrNameLst>
                                      </p:cBhvr>
                                      <p:tavLst>
                                        <p:tav tm="0">
                                          <p:val>
                                            <p:strVal val="1+#ppt_h/2"/>
                                          </p:val>
                                        </p:tav>
                                        <p:tav tm="100000">
                                          <p:val>
                                            <p:strVal val="#ppt_y"/>
                                          </p:val>
                                        </p:tav>
                                      </p:tavLst>
                                    </p:anim>
                                  </p:childTnLst>
                                </p:cTn>
                              </p:par>
                              <p:par>
                                <p:cTn id="230" presetID="2" presetClass="entr" presetSubtype="4" accel="74000" fill="hold" grpId="0" nodeType="withEffect">
                                  <p:stCondLst>
                                    <p:cond delay="0"/>
                                  </p:stCondLst>
                                  <p:childTnLst>
                                    <p:set>
                                      <p:cBhvr>
                                        <p:cTn id="231" dur="1" fill="hold">
                                          <p:stCondLst>
                                            <p:cond delay="0"/>
                                          </p:stCondLst>
                                        </p:cTn>
                                        <p:tgtEl>
                                          <p:spTgt spid="226"/>
                                        </p:tgtEl>
                                        <p:attrNameLst>
                                          <p:attrName>style.visibility</p:attrName>
                                        </p:attrNameLst>
                                      </p:cBhvr>
                                      <p:to>
                                        <p:strVal val="visible"/>
                                      </p:to>
                                    </p:set>
                                    <p:anim calcmode="lin" valueType="num">
                                      <p:cBhvr additive="base">
                                        <p:cTn id="232" dur="2000" fill="hold"/>
                                        <p:tgtEl>
                                          <p:spTgt spid="226"/>
                                        </p:tgtEl>
                                        <p:attrNameLst>
                                          <p:attrName>ppt_x</p:attrName>
                                        </p:attrNameLst>
                                      </p:cBhvr>
                                      <p:tavLst>
                                        <p:tav tm="0">
                                          <p:val>
                                            <p:strVal val="#ppt_x"/>
                                          </p:val>
                                        </p:tav>
                                        <p:tav tm="100000">
                                          <p:val>
                                            <p:strVal val="#ppt_x"/>
                                          </p:val>
                                        </p:tav>
                                      </p:tavLst>
                                    </p:anim>
                                    <p:anim calcmode="lin" valueType="num">
                                      <p:cBhvr additive="base">
                                        <p:cTn id="233" dur="2000" fill="hold"/>
                                        <p:tgtEl>
                                          <p:spTgt spid="226"/>
                                        </p:tgtEl>
                                        <p:attrNameLst>
                                          <p:attrName>ppt_y</p:attrName>
                                        </p:attrNameLst>
                                      </p:cBhvr>
                                      <p:tavLst>
                                        <p:tav tm="0">
                                          <p:val>
                                            <p:strVal val="1+#ppt_h/2"/>
                                          </p:val>
                                        </p:tav>
                                        <p:tav tm="100000">
                                          <p:val>
                                            <p:strVal val="#ppt_y"/>
                                          </p:val>
                                        </p:tav>
                                      </p:tavLst>
                                    </p:anim>
                                  </p:childTnLst>
                                </p:cTn>
                              </p:par>
                              <p:par>
                                <p:cTn id="234" presetID="2" presetClass="entr" presetSubtype="4" accel="74000" fill="hold" grpId="0" nodeType="withEffect">
                                  <p:stCondLst>
                                    <p:cond delay="0"/>
                                  </p:stCondLst>
                                  <p:childTnLst>
                                    <p:set>
                                      <p:cBhvr>
                                        <p:cTn id="235" dur="1" fill="hold">
                                          <p:stCondLst>
                                            <p:cond delay="0"/>
                                          </p:stCondLst>
                                        </p:cTn>
                                        <p:tgtEl>
                                          <p:spTgt spid="227"/>
                                        </p:tgtEl>
                                        <p:attrNameLst>
                                          <p:attrName>style.visibility</p:attrName>
                                        </p:attrNameLst>
                                      </p:cBhvr>
                                      <p:to>
                                        <p:strVal val="visible"/>
                                      </p:to>
                                    </p:set>
                                    <p:anim calcmode="lin" valueType="num">
                                      <p:cBhvr additive="base">
                                        <p:cTn id="236" dur="2000" fill="hold"/>
                                        <p:tgtEl>
                                          <p:spTgt spid="227"/>
                                        </p:tgtEl>
                                        <p:attrNameLst>
                                          <p:attrName>ppt_x</p:attrName>
                                        </p:attrNameLst>
                                      </p:cBhvr>
                                      <p:tavLst>
                                        <p:tav tm="0">
                                          <p:val>
                                            <p:strVal val="#ppt_x"/>
                                          </p:val>
                                        </p:tav>
                                        <p:tav tm="100000">
                                          <p:val>
                                            <p:strVal val="#ppt_x"/>
                                          </p:val>
                                        </p:tav>
                                      </p:tavLst>
                                    </p:anim>
                                    <p:anim calcmode="lin" valueType="num">
                                      <p:cBhvr additive="base">
                                        <p:cTn id="237" dur="2000" fill="hold"/>
                                        <p:tgtEl>
                                          <p:spTgt spid="227"/>
                                        </p:tgtEl>
                                        <p:attrNameLst>
                                          <p:attrName>ppt_y</p:attrName>
                                        </p:attrNameLst>
                                      </p:cBhvr>
                                      <p:tavLst>
                                        <p:tav tm="0">
                                          <p:val>
                                            <p:strVal val="1+#ppt_h/2"/>
                                          </p:val>
                                        </p:tav>
                                        <p:tav tm="100000">
                                          <p:val>
                                            <p:strVal val="#ppt_y"/>
                                          </p:val>
                                        </p:tav>
                                      </p:tavLst>
                                    </p:anim>
                                  </p:childTnLst>
                                </p:cTn>
                              </p:par>
                              <p:par>
                                <p:cTn id="238" presetID="2" presetClass="entr" presetSubtype="4" accel="74000" fill="hold" grpId="0" nodeType="withEffect">
                                  <p:stCondLst>
                                    <p:cond delay="0"/>
                                  </p:stCondLst>
                                  <p:childTnLst>
                                    <p:set>
                                      <p:cBhvr>
                                        <p:cTn id="239" dur="1" fill="hold">
                                          <p:stCondLst>
                                            <p:cond delay="0"/>
                                          </p:stCondLst>
                                        </p:cTn>
                                        <p:tgtEl>
                                          <p:spTgt spid="228"/>
                                        </p:tgtEl>
                                        <p:attrNameLst>
                                          <p:attrName>style.visibility</p:attrName>
                                        </p:attrNameLst>
                                      </p:cBhvr>
                                      <p:to>
                                        <p:strVal val="visible"/>
                                      </p:to>
                                    </p:set>
                                    <p:anim calcmode="lin" valueType="num">
                                      <p:cBhvr additive="base">
                                        <p:cTn id="240" dur="2000" fill="hold"/>
                                        <p:tgtEl>
                                          <p:spTgt spid="228"/>
                                        </p:tgtEl>
                                        <p:attrNameLst>
                                          <p:attrName>ppt_x</p:attrName>
                                        </p:attrNameLst>
                                      </p:cBhvr>
                                      <p:tavLst>
                                        <p:tav tm="0">
                                          <p:val>
                                            <p:strVal val="#ppt_x"/>
                                          </p:val>
                                        </p:tav>
                                        <p:tav tm="100000">
                                          <p:val>
                                            <p:strVal val="#ppt_x"/>
                                          </p:val>
                                        </p:tav>
                                      </p:tavLst>
                                    </p:anim>
                                    <p:anim calcmode="lin" valueType="num">
                                      <p:cBhvr additive="base">
                                        <p:cTn id="241" dur="2000" fill="hold"/>
                                        <p:tgtEl>
                                          <p:spTgt spid="228"/>
                                        </p:tgtEl>
                                        <p:attrNameLst>
                                          <p:attrName>ppt_y</p:attrName>
                                        </p:attrNameLst>
                                      </p:cBhvr>
                                      <p:tavLst>
                                        <p:tav tm="0">
                                          <p:val>
                                            <p:strVal val="1+#ppt_h/2"/>
                                          </p:val>
                                        </p:tav>
                                        <p:tav tm="100000">
                                          <p:val>
                                            <p:strVal val="#ppt_y"/>
                                          </p:val>
                                        </p:tav>
                                      </p:tavLst>
                                    </p:anim>
                                  </p:childTnLst>
                                </p:cTn>
                              </p:par>
                              <p:par>
                                <p:cTn id="242" presetID="2" presetClass="entr" presetSubtype="4" accel="74000" fill="hold" grpId="0" nodeType="withEffect">
                                  <p:stCondLst>
                                    <p:cond delay="0"/>
                                  </p:stCondLst>
                                  <p:childTnLst>
                                    <p:set>
                                      <p:cBhvr>
                                        <p:cTn id="243" dur="1" fill="hold">
                                          <p:stCondLst>
                                            <p:cond delay="0"/>
                                          </p:stCondLst>
                                        </p:cTn>
                                        <p:tgtEl>
                                          <p:spTgt spid="229"/>
                                        </p:tgtEl>
                                        <p:attrNameLst>
                                          <p:attrName>style.visibility</p:attrName>
                                        </p:attrNameLst>
                                      </p:cBhvr>
                                      <p:to>
                                        <p:strVal val="visible"/>
                                      </p:to>
                                    </p:set>
                                    <p:anim calcmode="lin" valueType="num">
                                      <p:cBhvr additive="base">
                                        <p:cTn id="244" dur="2000" fill="hold"/>
                                        <p:tgtEl>
                                          <p:spTgt spid="229"/>
                                        </p:tgtEl>
                                        <p:attrNameLst>
                                          <p:attrName>ppt_x</p:attrName>
                                        </p:attrNameLst>
                                      </p:cBhvr>
                                      <p:tavLst>
                                        <p:tav tm="0">
                                          <p:val>
                                            <p:strVal val="#ppt_x"/>
                                          </p:val>
                                        </p:tav>
                                        <p:tav tm="100000">
                                          <p:val>
                                            <p:strVal val="#ppt_x"/>
                                          </p:val>
                                        </p:tav>
                                      </p:tavLst>
                                    </p:anim>
                                    <p:anim calcmode="lin" valueType="num">
                                      <p:cBhvr additive="base">
                                        <p:cTn id="245" dur="2000" fill="hold"/>
                                        <p:tgtEl>
                                          <p:spTgt spid="229"/>
                                        </p:tgtEl>
                                        <p:attrNameLst>
                                          <p:attrName>ppt_y</p:attrName>
                                        </p:attrNameLst>
                                      </p:cBhvr>
                                      <p:tavLst>
                                        <p:tav tm="0">
                                          <p:val>
                                            <p:strVal val="1+#ppt_h/2"/>
                                          </p:val>
                                        </p:tav>
                                        <p:tav tm="100000">
                                          <p:val>
                                            <p:strVal val="#ppt_y"/>
                                          </p:val>
                                        </p:tav>
                                      </p:tavLst>
                                    </p:anim>
                                  </p:childTnLst>
                                </p:cTn>
                              </p:par>
                              <p:par>
                                <p:cTn id="246" presetID="2" presetClass="entr" presetSubtype="4" accel="74000" fill="hold" grpId="0" nodeType="withEffect">
                                  <p:stCondLst>
                                    <p:cond delay="0"/>
                                  </p:stCondLst>
                                  <p:childTnLst>
                                    <p:set>
                                      <p:cBhvr>
                                        <p:cTn id="247" dur="1" fill="hold">
                                          <p:stCondLst>
                                            <p:cond delay="0"/>
                                          </p:stCondLst>
                                        </p:cTn>
                                        <p:tgtEl>
                                          <p:spTgt spid="230"/>
                                        </p:tgtEl>
                                        <p:attrNameLst>
                                          <p:attrName>style.visibility</p:attrName>
                                        </p:attrNameLst>
                                      </p:cBhvr>
                                      <p:to>
                                        <p:strVal val="visible"/>
                                      </p:to>
                                    </p:set>
                                    <p:anim calcmode="lin" valueType="num">
                                      <p:cBhvr additive="base">
                                        <p:cTn id="248" dur="2000" fill="hold"/>
                                        <p:tgtEl>
                                          <p:spTgt spid="230"/>
                                        </p:tgtEl>
                                        <p:attrNameLst>
                                          <p:attrName>ppt_x</p:attrName>
                                        </p:attrNameLst>
                                      </p:cBhvr>
                                      <p:tavLst>
                                        <p:tav tm="0">
                                          <p:val>
                                            <p:strVal val="#ppt_x"/>
                                          </p:val>
                                        </p:tav>
                                        <p:tav tm="100000">
                                          <p:val>
                                            <p:strVal val="#ppt_x"/>
                                          </p:val>
                                        </p:tav>
                                      </p:tavLst>
                                    </p:anim>
                                    <p:anim calcmode="lin" valueType="num">
                                      <p:cBhvr additive="base">
                                        <p:cTn id="249" dur="2000" fill="hold"/>
                                        <p:tgtEl>
                                          <p:spTgt spid="230"/>
                                        </p:tgtEl>
                                        <p:attrNameLst>
                                          <p:attrName>ppt_y</p:attrName>
                                        </p:attrNameLst>
                                      </p:cBhvr>
                                      <p:tavLst>
                                        <p:tav tm="0">
                                          <p:val>
                                            <p:strVal val="1+#ppt_h/2"/>
                                          </p:val>
                                        </p:tav>
                                        <p:tav tm="100000">
                                          <p:val>
                                            <p:strVal val="#ppt_y"/>
                                          </p:val>
                                        </p:tav>
                                      </p:tavLst>
                                    </p:anim>
                                  </p:childTnLst>
                                </p:cTn>
                              </p:par>
                              <p:par>
                                <p:cTn id="250" presetID="2" presetClass="entr" presetSubtype="4" accel="74000" fill="hold" grpId="0" nodeType="withEffect">
                                  <p:stCondLst>
                                    <p:cond delay="0"/>
                                  </p:stCondLst>
                                  <p:childTnLst>
                                    <p:set>
                                      <p:cBhvr>
                                        <p:cTn id="251" dur="1" fill="hold">
                                          <p:stCondLst>
                                            <p:cond delay="0"/>
                                          </p:stCondLst>
                                        </p:cTn>
                                        <p:tgtEl>
                                          <p:spTgt spid="231"/>
                                        </p:tgtEl>
                                        <p:attrNameLst>
                                          <p:attrName>style.visibility</p:attrName>
                                        </p:attrNameLst>
                                      </p:cBhvr>
                                      <p:to>
                                        <p:strVal val="visible"/>
                                      </p:to>
                                    </p:set>
                                    <p:anim calcmode="lin" valueType="num">
                                      <p:cBhvr additive="base">
                                        <p:cTn id="252" dur="2000" fill="hold"/>
                                        <p:tgtEl>
                                          <p:spTgt spid="231"/>
                                        </p:tgtEl>
                                        <p:attrNameLst>
                                          <p:attrName>ppt_x</p:attrName>
                                        </p:attrNameLst>
                                      </p:cBhvr>
                                      <p:tavLst>
                                        <p:tav tm="0">
                                          <p:val>
                                            <p:strVal val="#ppt_x"/>
                                          </p:val>
                                        </p:tav>
                                        <p:tav tm="100000">
                                          <p:val>
                                            <p:strVal val="#ppt_x"/>
                                          </p:val>
                                        </p:tav>
                                      </p:tavLst>
                                    </p:anim>
                                    <p:anim calcmode="lin" valueType="num">
                                      <p:cBhvr additive="base">
                                        <p:cTn id="253" dur="2000" fill="hold"/>
                                        <p:tgtEl>
                                          <p:spTgt spid="231"/>
                                        </p:tgtEl>
                                        <p:attrNameLst>
                                          <p:attrName>ppt_y</p:attrName>
                                        </p:attrNameLst>
                                      </p:cBhvr>
                                      <p:tavLst>
                                        <p:tav tm="0">
                                          <p:val>
                                            <p:strVal val="1+#ppt_h/2"/>
                                          </p:val>
                                        </p:tav>
                                        <p:tav tm="100000">
                                          <p:val>
                                            <p:strVal val="#ppt_y"/>
                                          </p:val>
                                        </p:tav>
                                      </p:tavLst>
                                    </p:anim>
                                  </p:childTnLst>
                                </p:cTn>
                              </p:par>
                              <p:par>
                                <p:cTn id="254" presetID="2" presetClass="entr" presetSubtype="4" accel="74000" fill="hold" grpId="0" nodeType="withEffect">
                                  <p:stCondLst>
                                    <p:cond delay="0"/>
                                  </p:stCondLst>
                                  <p:childTnLst>
                                    <p:set>
                                      <p:cBhvr>
                                        <p:cTn id="255" dur="1" fill="hold">
                                          <p:stCondLst>
                                            <p:cond delay="0"/>
                                          </p:stCondLst>
                                        </p:cTn>
                                        <p:tgtEl>
                                          <p:spTgt spid="232"/>
                                        </p:tgtEl>
                                        <p:attrNameLst>
                                          <p:attrName>style.visibility</p:attrName>
                                        </p:attrNameLst>
                                      </p:cBhvr>
                                      <p:to>
                                        <p:strVal val="visible"/>
                                      </p:to>
                                    </p:set>
                                    <p:anim calcmode="lin" valueType="num">
                                      <p:cBhvr additive="base">
                                        <p:cTn id="256" dur="2000" fill="hold"/>
                                        <p:tgtEl>
                                          <p:spTgt spid="232"/>
                                        </p:tgtEl>
                                        <p:attrNameLst>
                                          <p:attrName>ppt_x</p:attrName>
                                        </p:attrNameLst>
                                      </p:cBhvr>
                                      <p:tavLst>
                                        <p:tav tm="0">
                                          <p:val>
                                            <p:strVal val="#ppt_x"/>
                                          </p:val>
                                        </p:tav>
                                        <p:tav tm="100000">
                                          <p:val>
                                            <p:strVal val="#ppt_x"/>
                                          </p:val>
                                        </p:tav>
                                      </p:tavLst>
                                    </p:anim>
                                    <p:anim calcmode="lin" valueType="num">
                                      <p:cBhvr additive="base">
                                        <p:cTn id="257" dur="2000" fill="hold"/>
                                        <p:tgtEl>
                                          <p:spTgt spid="232"/>
                                        </p:tgtEl>
                                        <p:attrNameLst>
                                          <p:attrName>ppt_y</p:attrName>
                                        </p:attrNameLst>
                                      </p:cBhvr>
                                      <p:tavLst>
                                        <p:tav tm="0">
                                          <p:val>
                                            <p:strVal val="1+#ppt_h/2"/>
                                          </p:val>
                                        </p:tav>
                                        <p:tav tm="100000">
                                          <p:val>
                                            <p:strVal val="#ppt_y"/>
                                          </p:val>
                                        </p:tav>
                                      </p:tavLst>
                                    </p:anim>
                                  </p:childTnLst>
                                </p:cTn>
                              </p:par>
                              <p:par>
                                <p:cTn id="258" presetID="2" presetClass="entr" presetSubtype="4" accel="74000" fill="hold" grpId="0" nodeType="withEffect">
                                  <p:stCondLst>
                                    <p:cond delay="0"/>
                                  </p:stCondLst>
                                  <p:childTnLst>
                                    <p:set>
                                      <p:cBhvr>
                                        <p:cTn id="259" dur="1" fill="hold">
                                          <p:stCondLst>
                                            <p:cond delay="0"/>
                                          </p:stCondLst>
                                        </p:cTn>
                                        <p:tgtEl>
                                          <p:spTgt spid="233"/>
                                        </p:tgtEl>
                                        <p:attrNameLst>
                                          <p:attrName>style.visibility</p:attrName>
                                        </p:attrNameLst>
                                      </p:cBhvr>
                                      <p:to>
                                        <p:strVal val="visible"/>
                                      </p:to>
                                    </p:set>
                                    <p:anim calcmode="lin" valueType="num">
                                      <p:cBhvr additive="base">
                                        <p:cTn id="260" dur="2000" fill="hold"/>
                                        <p:tgtEl>
                                          <p:spTgt spid="233"/>
                                        </p:tgtEl>
                                        <p:attrNameLst>
                                          <p:attrName>ppt_x</p:attrName>
                                        </p:attrNameLst>
                                      </p:cBhvr>
                                      <p:tavLst>
                                        <p:tav tm="0">
                                          <p:val>
                                            <p:strVal val="#ppt_x"/>
                                          </p:val>
                                        </p:tav>
                                        <p:tav tm="100000">
                                          <p:val>
                                            <p:strVal val="#ppt_x"/>
                                          </p:val>
                                        </p:tav>
                                      </p:tavLst>
                                    </p:anim>
                                    <p:anim calcmode="lin" valueType="num">
                                      <p:cBhvr additive="base">
                                        <p:cTn id="261" dur="2000" fill="hold"/>
                                        <p:tgtEl>
                                          <p:spTgt spid="233"/>
                                        </p:tgtEl>
                                        <p:attrNameLst>
                                          <p:attrName>ppt_y</p:attrName>
                                        </p:attrNameLst>
                                      </p:cBhvr>
                                      <p:tavLst>
                                        <p:tav tm="0">
                                          <p:val>
                                            <p:strVal val="1+#ppt_h/2"/>
                                          </p:val>
                                        </p:tav>
                                        <p:tav tm="100000">
                                          <p:val>
                                            <p:strVal val="#ppt_y"/>
                                          </p:val>
                                        </p:tav>
                                      </p:tavLst>
                                    </p:anim>
                                  </p:childTnLst>
                                </p:cTn>
                              </p:par>
                              <p:par>
                                <p:cTn id="262" presetID="2" presetClass="entr" presetSubtype="4" accel="74000" fill="hold" grpId="0" nodeType="withEffect">
                                  <p:stCondLst>
                                    <p:cond delay="0"/>
                                  </p:stCondLst>
                                  <p:childTnLst>
                                    <p:set>
                                      <p:cBhvr>
                                        <p:cTn id="263" dur="1" fill="hold">
                                          <p:stCondLst>
                                            <p:cond delay="0"/>
                                          </p:stCondLst>
                                        </p:cTn>
                                        <p:tgtEl>
                                          <p:spTgt spid="234"/>
                                        </p:tgtEl>
                                        <p:attrNameLst>
                                          <p:attrName>style.visibility</p:attrName>
                                        </p:attrNameLst>
                                      </p:cBhvr>
                                      <p:to>
                                        <p:strVal val="visible"/>
                                      </p:to>
                                    </p:set>
                                    <p:anim calcmode="lin" valueType="num">
                                      <p:cBhvr additive="base">
                                        <p:cTn id="264" dur="2000" fill="hold"/>
                                        <p:tgtEl>
                                          <p:spTgt spid="234"/>
                                        </p:tgtEl>
                                        <p:attrNameLst>
                                          <p:attrName>ppt_x</p:attrName>
                                        </p:attrNameLst>
                                      </p:cBhvr>
                                      <p:tavLst>
                                        <p:tav tm="0">
                                          <p:val>
                                            <p:strVal val="#ppt_x"/>
                                          </p:val>
                                        </p:tav>
                                        <p:tav tm="100000">
                                          <p:val>
                                            <p:strVal val="#ppt_x"/>
                                          </p:val>
                                        </p:tav>
                                      </p:tavLst>
                                    </p:anim>
                                    <p:anim calcmode="lin" valueType="num">
                                      <p:cBhvr additive="base">
                                        <p:cTn id="265" dur="2000" fill="hold"/>
                                        <p:tgtEl>
                                          <p:spTgt spid="234"/>
                                        </p:tgtEl>
                                        <p:attrNameLst>
                                          <p:attrName>ppt_y</p:attrName>
                                        </p:attrNameLst>
                                      </p:cBhvr>
                                      <p:tavLst>
                                        <p:tav tm="0">
                                          <p:val>
                                            <p:strVal val="1+#ppt_h/2"/>
                                          </p:val>
                                        </p:tav>
                                        <p:tav tm="100000">
                                          <p:val>
                                            <p:strVal val="#ppt_y"/>
                                          </p:val>
                                        </p:tav>
                                      </p:tavLst>
                                    </p:anim>
                                  </p:childTnLst>
                                </p:cTn>
                              </p:par>
                              <p:par>
                                <p:cTn id="266" presetID="2" presetClass="entr" presetSubtype="4" accel="74000" fill="hold" grpId="0" nodeType="withEffect">
                                  <p:stCondLst>
                                    <p:cond delay="0"/>
                                  </p:stCondLst>
                                  <p:childTnLst>
                                    <p:set>
                                      <p:cBhvr>
                                        <p:cTn id="267" dur="1" fill="hold">
                                          <p:stCondLst>
                                            <p:cond delay="0"/>
                                          </p:stCondLst>
                                        </p:cTn>
                                        <p:tgtEl>
                                          <p:spTgt spid="235"/>
                                        </p:tgtEl>
                                        <p:attrNameLst>
                                          <p:attrName>style.visibility</p:attrName>
                                        </p:attrNameLst>
                                      </p:cBhvr>
                                      <p:to>
                                        <p:strVal val="visible"/>
                                      </p:to>
                                    </p:set>
                                    <p:anim calcmode="lin" valueType="num">
                                      <p:cBhvr additive="base">
                                        <p:cTn id="268" dur="2000" fill="hold"/>
                                        <p:tgtEl>
                                          <p:spTgt spid="235"/>
                                        </p:tgtEl>
                                        <p:attrNameLst>
                                          <p:attrName>ppt_x</p:attrName>
                                        </p:attrNameLst>
                                      </p:cBhvr>
                                      <p:tavLst>
                                        <p:tav tm="0">
                                          <p:val>
                                            <p:strVal val="#ppt_x"/>
                                          </p:val>
                                        </p:tav>
                                        <p:tav tm="100000">
                                          <p:val>
                                            <p:strVal val="#ppt_x"/>
                                          </p:val>
                                        </p:tav>
                                      </p:tavLst>
                                    </p:anim>
                                    <p:anim calcmode="lin" valueType="num">
                                      <p:cBhvr additive="base">
                                        <p:cTn id="269" dur="2000" fill="hold"/>
                                        <p:tgtEl>
                                          <p:spTgt spid="235"/>
                                        </p:tgtEl>
                                        <p:attrNameLst>
                                          <p:attrName>ppt_y</p:attrName>
                                        </p:attrNameLst>
                                      </p:cBhvr>
                                      <p:tavLst>
                                        <p:tav tm="0">
                                          <p:val>
                                            <p:strVal val="1+#ppt_h/2"/>
                                          </p:val>
                                        </p:tav>
                                        <p:tav tm="100000">
                                          <p:val>
                                            <p:strVal val="#ppt_y"/>
                                          </p:val>
                                        </p:tav>
                                      </p:tavLst>
                                    </p:anim>
                                  </p:childTnLst>
                                </p:cTn>
                              </p:par>
                              <p:par>
                                <p:cTn id="270" presetID="2" presetClass="entr" presetSubtype="4" accel="74000" fill="hold" grpId="0" nodeType="withEffect">
                                  <p:stCondLst>
                                    <p:cond delay="0"/>
                                  </p:stCondLst>
                                  <p:childTnLst>
                                    <p:set>
                                      <p:cBhvr>
                                        <p:cTn id="271" dur="1" fill="hold">
                                          <p:stCondLst>
                                            <p:cond delay="0"/>
                                          </p:stCondLst>
                                        </p:cTn>
                                        <p:tgtEl>
                                          <p:spTgt spid="236"/>
                                        </p:tgtEl>
                                        <p:attrNameLst>
                                          <p:attrName>style.visibility</p:attrName>
                                        </p:attrNameLst>
                                      </p:cBhvr>
                                      <p:to>
                                        <p:strVal val="visible"/>
                                      </p:to>
                                    </p:set>
                                    <p:anim calcmode="lin" valueType="num">
                                      <p:cBhvr additive="base">
                                        <p:cTn id="272" dur="2000" fill="hold"/>
                                        <p:tgtEl>
                                          <p:spTgt spid="236"/>
                                        </p:tgtEl>
                                        <p:attrNameLst>
                                          <p:attrName>ppt_x</p:attrName>
                                        </p:attrNameLst>
                                      </p:cBhvr>
                                      <p:tavLst>
                                        <p:tav tm="0">
                                          <p:val>
                                            <p:strVal val="#ppt_x"/>
                                          </p:val>
                                        </p:tav>
                                        <p:tav tm="100000">
                                          <p:val>
                                            <p:strVal val="#ppt_x"/>
                                          </p:val>
                                        </p:tav>
                                      </p:tavLst>
                                    </p:anim>
                                    <p:anim calcmode="lin" valueType="num">
                                      <p:cBhvr additive="base">
                                        <p:cTn id="273" dur="2000" fill="hold"/>
                                        <p:tgtEl>
                                          <p:spTgt spid="236"/>
                                        </p:tgtEl>
                                        <p:attrNameLst>
                                          <p:attrName>ppt_y</p:attrName>
                                        </p:attrNameLst>
                                      </p:cBhvr>
                                      <p:tavLst>
                                        <p:tav tm="0">
                                          <p:val>
                                            <p:strVal val="1+#ppt_h/2"/>
                                          </p:val>
                                        </p:tav>
                                        <p:tav tm="100000">
                                          <p:val>
                                            <p:strVal val="#ppt_y"/>
                                          </p:val>
                                        </p:tav>
                                      </p:tavLst>
                                    </p:anim>
                                  </p:childTnLst>
                                </p:cTn>
                              </p:par>
                              <p:par>
                                <p:cTn id="274" presetID="2" presetClass="entr" presetSubtype="4" accel="74000" fill="hold" grpId="0" nodeType="withEffect">
                                  <p:stCondLst>
                                    <p:cond delay="0"/>
                                  </p:stCondLst>
                                  <p:childTnLst>
                                    <p:set>
                                      <p:cBhvr>
                                        <p:cTn id="275" dur="1" fill="hold">
                                          <p:stCondLst>
                                            <p:cond delay="0"/>
                                          </p:stCondLst>
                                        </p:cTn>
                                        <p:tgtEl>
                                          <p:spTgt spid="237"/>
                                        </p:tgtEl>
                                        <p:attrNameLst>
                                          <p:attrName>style.visibility</p:attrName>
                                        </p:attrNameLst>
                                      </p:cBhvr>
                                      <p:to>
                                        <p:strVal val="visible"/>
                                      </p:to>
                                    </p:set>
                                    <p:anim calcmode="lin" valueType="num">
                                      <p:cBhvr additive="base">
                                        <p:cTn id="276" dur="2000" fill="hold"/>
                                        <p:tgtEl>
                                          <p:spTgt spid="237"/>
                                        </p:tgtEl>
                                        <p:attrNameLst>
                                          <p:attrName>ppt_x</p:attrName>
                                        </p:attrNameLst>
                                      </p:cBhvr>
                                      <p:tavLst>
                                        <p:tav tm="0">
                                          <p:val>
                                            <p:strVal val="#ppt_x"/>
                                          </p:val>
                                        </p:tav>
                                        <p:tav tm="100000">
                                          <p:val>
                                            <p:strVal val="#ppt_x"/>
                                          </p:val>
                                        </p:tav>
                                      </p:tavLst>
                                    </p:anim>
                                    <p:anim calcmode="lin" valueType="num">
                                      <p:cBhvr additive="base">
                                        <p:cTn id="277" dur="2000" fill="hold"/>
                                        <p:tgtEl>
                                          <p:spTgt spid="237"/>
                                        </p:tgtEl>
                                        <p:attrNameLst>
                                          <p:attrName>ppt_y</p:attrName>
                                        </p:attrNameLst>
                                      </p:cBhvr>
                                      <p:tavLst>
                                        <p:tav tm="0">
                                          <p:val>
                                            <p:strVal val="1+#ppt_h/2"/>
                                          </p:val>
                                        </p:tav>
                                        <p:tav tm="100000">
                                          <p:val>
                                            <p:strVal val="#ppt_y"/>
                                          </p:val>
                                        </p:tav>
                                      </p:tavLst>
                                    </p:anim>
                                  </p:childTnLst>
                                </p:cTn>
                              </p:par>
                              <p:par>
                                <p:cTn id="278" presetID="2" presetClass="entr" presetSubtype="4" accel="74000" fill="hold" grpId="0" nodeType="withEffect">
                                  <p:stCondLst>
                                    <p:cond delay="0"/>
                                  </p:stCondLst>
                                  <p:childTnLst>
                                    <p:set>
                                      <p:cBhvr>
                                        <p:cTn id="279" dur="1" fill="hold">
                                          <p:stCondLst>
                                            <p:cond delay="0"/>
                                          </p:stCondLst>
                                        </p:cTn>
                                        <p:tgtEl>
                                          <p:spTgt spid="238"/>
                                        </p:tgtEl>
                                        <p:attrNameLst>
                                          <p:attrName>style.visibility</p:attrName>
                                        </p:attrNameLst>
                                      </p:cBhvr>
                                      <p:to>
                                        <p:strVal val="visible"/>
                                      </p:to>
                                    </p:set>
                                    <p:anim calcmode="lin" valueType="num">
                                      <p:cBhvr additive="base">
                                        <p:cTn id="280" dur="2000" fill="hold"/>
                                        <p:tgtEl>
                                          <p:spTgt spid="238"/>
                                        </p:tgtEl>
                                        <p:attrNameLst>
                                          <p:attrName>ppt_x</p:attrName>
                                        </p:attrNameLst>
                                      </p:cBhvr>
                                      <p:tavLst>
                                        <p:tav tm="0">
                                          <p:val>
                                            <p:strVal val="#ppt_x"/>
                                          </p:val>
                                        </p:tav>
                                        <p:tav tm="100000">
                                          <p:val>
                                            <p:strVal val="#ppt_x"/>
                                          </p:val>
                                        </p:tav>
                                      </p:tavLst>
                                    </p:anim>
                                    <p:anim calcmode="lin" valueType="num">
                                      <p:cBhvr additive="base">
                                        <p:cTn id="281" dur="2000" fill="hold"/>
                                        <p:tgtEl>
                                          <p:spTgt spid="238"/>
                                        </p:tgtEl>
                                        <p:attrNameLst>
                                          <p:attrName>ppt_y</p:attrName>
                                        </p:attrNameLst>
                                      </p:cBhvr>
                                      <p:tavLst>
                                        <p:tav tm="0">
                                          <p:val>
                                            <p:strVal val="1+#ppt_h/2"/>
                                          </p:val>
                                        </p:tav>
                                        <p:tav tm="100000">
                                          <p:val>
                                            <p:strVal val="#ppt_y"/>
                                          </p:val>
                                        </p:tav>
                                      </p:tavLst>
                                    </p:anim>
                                  </p:childTnLst>
                                </p:cTn>
                              </p:par>
                              <p:par>
                                <p:cTn id="282" presetID="2" presetClass="entr" presetSubtype="4" accel="74000" fill="hold" grpId="0" nodeType="withEffect">
                                  <p:stCondLst>
                                    <p:cond delay="0"/>
                                  </p:stCondLst>
                                  <p:childTnLst>
                                    <p:set>
                                      <p:cBhvr>
                                        <p:cTn id="283" dur="1" fill="hold">
                                          <p:stCondLst>
                                            <p:cond delay="0"/>
                                          </p:stCondLst>
                                        </p:cTn>
                                        <p:tgtEl>
                                          <p:spTgt spid="239"/>
                                        </p:tgtEl>
                                        <p:attrNameLst>
                                          <p:attrName>style.visibility</p:attrName>
                                        </p:attrNameLst>
                                      </p:cBhvr>
                                      <p:to>
                                        <p:strVal val="visible"/>
                                      </p:to>
                                    </p:set>
                                    <p:anim calcmode="lin" valueType="num">
                                      <p:cBhvr additive="base">
                                        <p:cTn id="284" dur="2000" fill="hold"/>
                                        <p:tgtEl>
                                          <p:spTgt spid="239"/>
                                        </p:tgtEl>
                                        <p:attrNameLst>
                                          <p:attrName>ppt_x</p:attrName>
                                        </p:attrNameLst>
                                      </p:cBhvr>
                                      <p:tavLst>
                                        <p:tav tm="0">
                                          <p:val>
                                            <p:strVal val="#ppt_x"/>
                                          </p:val>
                                        </p:tav>
                                        <p:tav tm="100000">
                                          <p:val>
                                            <p:strVal val="#ppt_x"/>
                                          </p:val>
                                        </p:tav>
                                      </p:tavLst>
                                    </p:anim>
                                    <p:anim calcmode="lin" valueType="num">
                                      <p:cBhvr additive="base">
                                        <p:cTn id="285" dur="2000" fill="hold"/>
                                        <p:tgtEl>
                                          <p:spTgt spid="239"/>
                                        </p:tgtEl>
                                        <p:attrNameLst>
                                          <p:attrName>ppt_y</p:attrName>
                                        </p:attrNameLst>
                                      </p:cBhvr>
                                      <p:tavLst>
                                        <p:tav tm="0">
                                          <p:val>
                                            <p:strVal val="1+#ppt_h/2"/>
                                          </p:val>
                                        </p:tav>
                                        <p:tav tm="100000">
                                          <p:val>
                                            <p:strVal val="#ppt_y"/>
                                          </p:val>
                                        </p:tav>
                                      </p:tavLst>
                                    </p:anim>
                                  </p:childTnLst>
                                </p:cTn>
                              </p:par>
                              <p:par>
                                <p:cTn id="286" presetID="2" presetClass="entr" presetSubtype="4" accel="74000" fill="hold" grpId="0" nodeType="withEffect">
                                  <p:stCondLst>
                                    <p:cond delay="0"/>
                                  </p:stCondLst>
                                  <p:childTnLst>
                                    <p:set>
                                      <p:cBhvr>
                                        <p:cTn id="287" dur="1" fill="hold">
                                          <p:stCondLst>
                                            <p:cond delay="0"/>
                                          </p:stCondLst>
                                        </p:cTn>
                                        <p:tgtEl>
                                          <p:spTgt spid="240"/>
                                        </p:tgtEl>
                                        <p:attrNameLst>
                                          <p:attrName>style.visibility</p:attrName>
                                        </p:attrNameLst>
                                      </p:cBhvr>
                                      <p:to>
                                        <p:strVal val="visible"/>
                                      </p:to>
                                    </p:set>
                                    <p:anim calcmode="lin" valueType="num">
                                      <p:cBhvr additive="base">
                                        <p:cTn id="288" dur="2000" fill="hold"/>
                                        <p:tgtEl>
                                          <p:spTgt spid="240"/>
                                        </p:tgtEl>
                                        <p:attrNameLst>
                                          <p:attrName>ppt_x</p:attrName>
                                        </p:attrNameLst>
                                      </p:cBhvr>
                                      <p:tavLst>
                                        <p:tav tm="0">
                                          <p:val>
                                            <p:strVal val="#ppt_x"/>
                                          </p:val>
                                        </p:tav>
                                        <p:tav tm="100000">
                                          <p:val>
                                            <p:strVal val="#ppt_x"/>
                                          </p:val>
                                        </p:tav>
                                      </p:tavLst>
                                    </p:anim>
                                    <p:anim calcmode="lin" valueType="num">
                                      <p:cBhvr additive="base">
                                        <p:cTn id="289" dur="2000" fill="hold"/>
                                        <p:tgtEl>
                                          <p:spTgt spid="240"/>
                                        </p:tgtEl>
                                        <p:attrNameLst>
                                          <p:attrName>ppt_y</p:attrName>
                                        </p:attrNameLst>
                                      </p:cBhvr>
                                      <p:tavLst>
                                        <p:tav tm="0">
                                          <p:val>
                                            <p:strVal val="1+#ppt_h/2"/>
                                          </p:val>
                                        </p:tav>
                                        <p:tav tm="100000">
                                          <p:val>
                                            <p:strVal val="#ppt_y"/>
                                          </p:val>
                                        </p:tav>
                                      </p:tavLst>
                                    </p:anim>
                                  </p:childTnLst>
                                </p:cTn>
                              </p:par>
                              <p:par>
                                <p:cTn id="290" presetID="2" presetClass="entr" presetSubtype="4" accel="74000" fill="hold" grpId="0" nodeType="withEffect">
                                  <p:stCondLst>
                                    <p:cond delay="0"/>
                                  </p:stCondLst>
                                  <p:childTnLst>
                                    <p:set>
                                      <p:cBhvr>
                                        <p:cTn id="291" dur="1" fill="hold">
                                          <p:stCondLst>
                                            <p:cond delay="0"/>
                                          </p:stCondLst>
                                        </p:cTn>
                                        <p:tgtEl>
                                          <p:spTgt spid="241"/>
                                        </p:tgtEl>
                                        <p:attrNameLst>
                                          <p:attrName>style.visibility</p:attrName>
                                        </p:attrNameLst>
                                      </p:cBhvr>
                                      <p:to>
                                        <p:strVal val="visible"/>
                                      </p:to>
                                    </p:set>
                                    <p:anim calcmode="lin" valueType="num">
                                      <p:cBhvr additive="base">
                                        <p:cTn id="292" dur="2000" fill="hold"/>
                                        <p:tgtEl>
                                          <p:spTgt spid="241"/>
                                        </p:tgtEl>
                                        <p:attrNameLst>
                                          <p:attrName>ppt_x</p:attrName>
                                        </p:attrNameLst>
                                      </p:cBhvr>
                                      <p:tavLst>
                                        <p:tav tm="0">
                                          <p:val>
                                            <p:strVal val="#ppt_x"/>
                                          </p:val>
                                        </p:tav>
                                        <p:tav tm="100000">
                                          <p:val>
                                            <p:strVal val="#ppt_x"/>
                                          </p:val>
                                        </p:tav>
                                      </p:tavLst>
                                    </p:anim>
                                    <p:anim calcmode="lin" valueType="num">
                                      <p:cBhvr additive="base">
                                        <p:cTn id="293" dur="2000" fill="hold"/>
                                        <p:tgtEl>
                                          <p:spTgt spid="241"/>
                                        </p:tgtEl>
                                        <p:attrNameLst>
                                          <p:attrName>ppt_y</p:attrName>
                                        </p:attrNameLst>
                                      </p:cBhvr>
                                      <p:tavLst>
                                        <p:tav tm="0">
                                          <p:val>
                                            <p:strVal val="1+#ppt_h/2"/>
                                          </p:val>
                                        </p:tav>
                                        <p:tav tm="100000">
                                          <p:val>
                                            <p:strVal val="#ppt_y"/>
                                          </p:val>
                                        </p:tav>
                                      </p:tavLst>
                                    </p:anim>
                                  </p:childTnLst>
                                </p:cTn>
                              </p:par>
                              <p:par>
                                <p:cTn id="294" presetID="2" presetClass="entr" presetSubtype="4" accel="74000" fill="hold" grpId="0" nodeType="withEffect">
                                  <p:stCondLst>
                                    <p:cond delay="0"/>
                                  </p:stCondLst>
                                  <p:childTnLst>
                                    <p:set>
                                      <p:cBhvr>
                                        <p:cTn id="295" dur="1" fill="hold">
                                          <p:stCondLst>
                                            <p:cond delay="0"/>
                                          </p:stCondLst>
                                        </p:cTn>
                                        <p:tgtEl>
                                          <p:spTgt spid="242"/>
                                        </p:tgtEl>
                                        <p:attrNameLst>
                                          <p:attrName>style.visibility</p:attrName>
                                        </p:attrNameLst>
                                      </p:cBhvr>
                                      <p:to>
                                        <p:strVal val="visible"/>
                                      </p:to>
                                    </p:set>
                                    <p:anim calcmode="lin" valueType="num">
                                      <p:cBhvr additive="base">
                                        <p:cTn id="296" dur="2000" fill="hold"/>
                                        <p:tgtEl>
                                          <p:spTgt spid="242"/>
                                        </p:tgtEl>
                                        <p:attrNameLst>
                                          <p:attrName>ppt_x</p:attrName>
                                        </p:attrNameLst>
                                      </p:cBhvr>
                                      <p:tavLst>
                                        <p:tav tm="0">
                                          <p:val>
                                            <p:strVal val="#ppt_x"/>
                                          </p:val>
                                        </p:tav>
                                        <p:tav tm="100000">
                                          <p:val>
                                            <p:strVal val="#ppt_x"/>
                                          </p:val>
                                        </p:tav>
                                      </p:tavLst>
                                    </p:anim>
                                    <p:anim calcmode="lin" valueType="num">
                                      <p:cBhvr additive="base">
                                        <p:cTn id="297" dur="2000" fill="hold"/>
                                        <p:tgtEl>
                                          <p:spTgt spid="242"/>
                                        </p:tgtEl>
                                        <p:attrNameLst>
                                          <p:attrName>ppt_y</p:attrName>
                                        </p:attrNameLst>
                                      </p:cBhvr>
                                      <p:tavLst>
                                        <p:tav tm="0">
                                          <p:val>
                                            <p:strVal val="1+#ppt_h/2"/>
                                          </p:val>
                                        </p:tav>
                                        <p:tav tm="100000">
                                          <p:val>
                                            <p:strVal val="#ppt_y"/>
                                          </p:val>
                                        </p:tav>
                                      </p:tavLst>
                                    </p:anim>
                                  </p:childTnLst>
                                </p:cTn>
                              </p:par>
                              <p:par>
                                <p:cTn id="298" presetID="2" presetClass="entr" presetSubtype="4" accel="74000" fill="hold" grpId="0" nodeType="withEffect">
                                  <p:stCondLst>
                                    <p:cond delay="0"/>
                                  </p:stCondLst>
                                  <p:childTnLst>
                                    <p:set>
                                      <p:cBhvr>
                                        <p:cTn id="299" dur="1" fill="hold">
                                          <p:stCondLst>
                                            <p:cond delay="0"/>
                                          </p:stCondLst>
                                        </p:cTn>
                                        <p:tgtEl>
                                          <p:spTgt spid="243"/>
                                        </p:tgtEl>
                                        <p:attrNameLst>
                                          <p:attrName>style.visibility</p:attrName>
                                        </p:attrNameLst>
                                      </p:cBhvr>
                                      <p:to>
                                        <p:strVal val="visible"/>
                                      </p:to>
                                    </p:set>
                                    <p:anim calcmode="lin" valueType="num">
                                      <p:cBhvr additive="base">
                                        <p:cTn id="300" dur="2000" fill="hold"/>
                                        <p:tgtEl>
                                          <p:spTgt spid="243"/>
                                        </p:tgtEl>
                                        <p:attrNameLst>
                                          <p:attrName>ppt_x</p:attrName>
                                        </p:attrNameLst>
                                      </p:cBhvr>
                                      <p:tavLst>
                                        <p:tav tm="0">
                                          <p:val>
                                            <p:strVal val="#ppt_x"/>
                                          </p:val>
                                        </p:tav>
                                        <p:tav tm="100000">
                                          <p:val>
                                            <p:strVal val="#ppt_x"/>
                                          </p:val>
                                        </p:tav>
                                      </p:tavLst>
                                    </p:anim>
                                    <p:anim calcmode="lin" valueType="num">
                                      <p:cBhvr additive="base">
                                        <p:cTn id="301" dur="2000" fill="hold"/>
                                        <p:tgtEl>
                                          <p:spTgt spid="243"/>
                                        </p:tgtEl>
                                        <p:attrNameLst>
                                          <p:attrName>ppt_y</p:attrName>
                                        </p:attrNameLst>
                                      </p:cBhvr>
                                      <p:tavLst>
                                        <p:tav tm="0">
                                          <p:val>
                                            <p:strVal val="1+#ppt_h/2"/>
                                          </p:val>
                                        </p:tav>
                                        <p:tav tm="100000">
                                          <p:val>
                                            <p:strVal val="#ppt_y"/>
                                          </p:val>
                                        </p:tav>
                                      </p:tavLst>
                                    </p:anim>
                                  </p:childTnLst>
                                </p:cTn>
                              </p:par>
                              <p:par>
                                <p:cTn id="302" presetID="2" presetClass="entr" presetSubtype="4" accel="74000" fill="hold" grpId="0" nodeType="withEffect">
                                  <p:stCondLst>
                                    <p:cond delay="0"/>
                                  </p:stCondLst>
                                  <p:childTnLst>
                                    <p:set>
                                      <p:cBhvr>
                                        <p:cTn id="303" dur="1" fill="hold">
                                          <p:stCondLst>
                                            <p:cond delay="0"/>
                                          </p:stCondLst>
                                        </p:cTn>
                                        <p:tgtEl>
                                          <p:spTgt spid="244"/>
                                        </p:tgtEl>
                                        <p:attrNameLst>
                                          <p:attrName>style.visibility</p:attrName>
                                        </p:attrNameLst>
                                      </p:cBhvr>
                                      <p:to>
                                        <p:strVal val="visible"/>
                                      </p:to>
                                    </p:set>
                                    <p:anim calcmode="lin" valueType="num">
                                      <p:cBhvr additive="base">
                                        <p:cTn id="304" dur="2000" fill="hold"/>
                                        <p:tgtEl>
                                          <p:spTgt spid="244"/>
                                        </p:tgtEl>
                                        <p:attrNameLst>
                                          <p:attrName>ppt_x</p:attrName>
                                        </p:attrNameLst>
                                      </p:cBhvr>
                                      <p:tavLst>
                                        <p:tav tm="0">
                                          <p:val>
                                            <p:strVal val="#ppt_x"/>
                                          </p:val>
                                        </p:tav>
                                        <p:tav tm="100000">
                                          <p:val>
                                            <p:strVal val="#ppt_x"/>
                                          </p:val>
                                        </p:tav>
                                      </p:tavLst>
                                    </p:anim>
                                    <p:anim calcmode="lin" valueType="num">
                                      <p:cBhvr additive="base">
                                        <p:cTn id="305" dur="2000" fill="hold"/>
                                        <p:tgtEl>
                                          <p:spTgt spid="244"/>
                                        </p:tgtEl>
                                        <p:attrNameLst>
                                          <p:attrName>ppt_y</p:attrName>
                                        </p:attrNameLst>
                                      </p:cBhvr>
                                      <p:tavLst>
                                        <p:tav tm="0">
                                          <p:val>
                                            <p:strVal val="1+#ppt_h/2"/>
                                          </p:val>
                                        </p:tav>
                                        <p:tav tm="100000">
                                          <p:val>
                                            <p:strVal val="#ppt_y"/>
                                          </p:val>
                                        </p:tav>
                                      </p:tavLst>
                                    </p:anim>
                                  </p:childTnLst>
                                </p:cTn>
                              </p:par>
                              <p:par>
                                <p:cTn id="306" presetID="2" presetClass="entr" presetSubtype="4" accel="74000" fill="hold" grpId="0" nodeType="withEffect">
                                  <p:stCondLst>
                                    <p:cond delay="0"/>
                                  </p:stCondLst>
                                  <p:childTnLst>
                                    <p:set>
                                      <p:cBhvr>
                                        <p:cTn id="307" dur="1" fill="hold">
                                          <p:stCondLst>
                                            <p:cond delay="0"/>
                                          </p:stCondLst>
                                        </p:cTn>
                                        <p:tgtEl>
                                          <p:spTgt spid="245"/>
                                        </p:tgtEl>
                                        <p:attrNameLst>
                                          <p:attrName>style.visibility</p:attrName>
                                        </p:attrNameLst>
                                      </p:cBhvr>
                                      <p:to>
                                        <p:strVal val="visible"/>
                                      </p:to>
                                    </p:set>
                                    <p:anim calcmode="lin" valueType="num">
                                      <p:cBhvr additive="base">
                                        <p:cTn id="308" dur="2000" fill="hold"/>
                                        <p:tgtEl>
                                          <p:spTgt spid="245"/>
                                        </p:tgtEl>
                                        <p:attrNameLst>
                                          <p:attrName>ppt_x</p:attrName>
                                        </p:attrNameLst>
                                      </p:cBhvr>
                                      <p:tavLst>
                                        <p:tav tm="0">
                                          <p:val>
                                            <p:strVal val="#ppt_x"/>
                                          </p:val>
                                        </p:tav>
                                        <p:tav tm="100000">
                                          <p:val>
                                            <p:strVal val="#ppt_x"/>
                                          </p:val>
                                        </p:tav>
                                      </p:tavLst>
                                    </p:anim>
                                    <p:anim calcmode="lin" valueType="num">
                                      <p:cBhvr additive="base">
                                        <p:cTn id="309" dur="2000" fill="hold"/>
                                        <p:tgtEl>
                                          <p:spTgt spid="245"/>
                                        </p:tgtEl>
                                        <p:attrNameLst>
                                          <p:attrName>ppt_y</p:attrName>
                                        </p:attrNameLst>
                                      </p:cBhvr>
                                      <p:tavLst>
                                        <p:tav tm="0">
                                          <p:val>
                                            <p:strVal val="1+#ppt_h/2"/>
                                          </p:val>
                                        </p:tav>
                                        <p:tav tm="100000">
                                          <p:val>
                                            <p:strVal val="#ppt_y"/>
                                          </p:val>
                                        </p:tav>
                                      </p:tavLst>
                                    </p:anim>
                                  </p:childTnLst>
                                </p:cTn>
                              </p:par>
                              <p:par>
                                <p:cTn id="310" presetID="2" presetClass="entr" presetSubtype="4" accel="74000" fill="hold" grpId="0" nodeType="withEffect">
                                  <p:stCondLst>
                                    <p:cond delay="0"/>
                                  </p:stCondLst>
                                  <p:childTnLst>
                                    <p:set>
                                      <p:cBhvr>
                                        <p:cTn id="311" dur="1" fill="hold">
                                          <p:stCondLst>
                                            <p:cond delay="0"/>
                                          </p:stCondLst>
                                        </p:cTn>
                                        <p:tgtEl>
                                          <p:spTgt spid="246"/>
                                        </p:tgtEl>
                                        <p:attrNameLst>
                                          <p:attrName>style.visibility</p:attrName>
                                        </p:attrNameLst>
                                      </p:cBhvr>
                                      <p:to>
                                        <p:strVal val="visible"/>
                                      </p:to>
                                    </p:set>
                                    <p:anim calcmode="lin" valueType="num">
                                      <p:cBhvr additive="base">
                                        <p:cTn id="312" dur="2000" fill="hold"/>
                                        <p:tgtEl>
                                          <p:spTgt spid="246"/>
                                        </p:tgtEl>
                                        <p:attrNameLst>
                                          <p:attrName>ppt_x</p:attrName>
                                        </p:attrNameLst>
                                      </p:cBhvr>
                                      <p:tavLst>
                                        <p:tav tm="0">
                                          <p:val>
                                            <p:strVal val="#ppt_x"/>
                                          </p:val>
                                        </p:tav>
                                        <p:tav tm="100000">
                                          <p:val>
                                            <p:strVal val="#ppt_x"/>
                                          </p:val>
                                        </p:tav>
                                      </p:tavLst>
                                    </p:anim>
                                    <p:anim calcmode="lin" valueType="num">
                                      <p:cBhvr additive="base">
                                        <p:cTn id="313" dur="2000" fill="hold"/>
                                        <p:tgtEl>
                                          <p:spTgt spid="246"/>
                                        </p:tgtEl>
                                        <p:attrNameLst>
                                          <p:attrName>ppt_y</p:attrName>
                                        </p:attrNameLst>
                                      </p:cBhvr>
                                      <p:tavLst>
                                        <p:tav tm="0">
                                          <p:val>
                                            <p:strVal val="1+#ppt_h/2"/>
                                          </p:val>
                                        </p:tav>
                                        <p:tav tm="100000">
                                          <p:val>
                                            <p:strVal val="#ppt_y"/>
                                          </p:val>
                                        </p:tav>
                                      </p:tavLst>
                                    </p:anim>
                                  </p:childTnLst>
                                </p:cTn>
                              </p:par>
                              <p:par>
                                <p:cTn id="314" presetID="2" presetClass="entr" presetSubtype="4" accel="74000" fill="hold" grpId="0" nodeType="withEffect">
                                  <p:stCondLst>
                                    <p:cond delay="0"/>
                                  </p:stCondLst>
                                  <p:childTnLst>
                                    <p:set>
                                      <p:cBhvr>
                                        <p:cTn id="315" dur="1" fill="hold">
                                          <p:stCondLst>
                                            <p:cond delay="0"/>
                                          </p:stCondLst>
                                        </p:cTn>
                                        <p:tgtEl>
                                          <p:spTgt spid="247"/>
                                        </p:tgtEl>
                                        <p:attrNameLst>
                                          <p:attrName>style.visibility</p:attrName>
                                        </p:attrNameLst>
                                      </p:cBhvr>
                                      <p:to>
                                        <p:strVal val="visible"/>
                                      </p:to>
                                    </p:set>
                                    <p:anim calcmode="lin" valueType="num">
                                      <p:cBhvr additive="base">
                                        <p:cTn id="316" dur="2000" fill="hold"/>
                                        <p:tgtEl>
                                          <p:spTgt spid="247"/>
                                        </p:tgtEl>
                                        <p:attrNameLst>
                                          <p:attrName>ppt_x</p:attrName>
                                        </p:attrNameLst>
                                      </p:cBhvr>
                                      <p:tavLst>
                                        <p:tav tm="0">
                                          <p:val>
                                            <p:strVal val="#ppt_x"/>
                                          </p:val>
                                        </p:tav>
                                        <p:tav tm="100000">
                                          <p:val>
                                            <p:strVal val="#ppt_x"/>
                                          </p:val>
                                        </p:tav>
                                      </p:tavLst>
                                    </p:anim>
                                    <p:anim calcmode="lin" valueType="num">
                                      <p:cBhvr additive="base">
                                        <p:cTn id="317" dur="2000" fill="hold"/>
                                        <p:tgtEl>
                                          <p:spTgt spid="247"/>
                                        </p:tgtEl>
                                        <p:attrNameLst>
                                          <p:attrName>ppt_y</p:attrName>
                                        </p:attrNameLst>
                                      </p:cBhvr>
                                      <p:tavLst>
                                        <p:tav tm="0">
                                          <p:val>
                                            <p:strVal val="1+#ppt_h/2"/>
                                          </p:val>
                                        </p:tav>
                                        <p:tav tm="100000">
                                          <p:val>
                                            <p:strVal val="#ppt_y"/>
                                          </p:val>
                                        </p:tav>
                                      </p:tavLst>
                                    </p:anim>
                                  </p:childTnLst>
                                </p:cTn>
                              </p:par>
                              <p:par>
                                <p:cTn id="318" presetID="2" presetClass="entr" presetSubtype="4" accel="74000" fill="hold" grpId="0" nodeType="withEffect">
                                  <p:stCondLst>
                                    <p:cond delay="0"/>
                                  </p:stCondLst>
                                  <p:childTnLst>
                                    <p:set>
                                      <p:cBhvr>
                                        <p:cTn id="319" dur="1" fill="hold">
                                          <p:stCondLst>
                                            <p:cond delay="0"/>
                                          </p:stCondLst>
                                        </p:cTn>
                                        <p:tgtEl>
                                          <p:spTgt spid="248"/>
                                        </p:tgtEl>
                                        <p:attrNameLst>
                                          <p:attrName>style.visibility</p:attrName>
                                        </p:attrNameLst>
                                      </p:cBhvr>
                                      <p:to>
                                        <p:strVal val="visible"/>
                                      </p:to>
                                    </p:set>
                                    <p:anim calcmode="lin" valueType="num">
                                      <p:cBhvr additive="base">
                                        <p:cTn id="320" dur="2000" fill="hold"/>
                                        <p:tgtEl>
                                          <p:spTgt spid="248"/>
                                        </p:tgtEl>
                                        <p:attrNameLst>
                                          <p:attrName>ppt_x</p:attrName>
                                        </p:attrNameLst>
                                      </p:cBhvr>
                                      <p:tavLst>
                                        <p:tav tm="0">
                                          <p:val>
                                            <p:strVal val="#ppt_x"/>
                                          </p:val>
                                        </p:tav>
                                        <p:tav tm="100000">
                                          <p:val>
                                            <p:strVal val="#ppt_x"/>
                                          </p:val>
                                        </p:tav>
                                      </p:tavLst>
                                    </p:anim>
                                    <p:anim calcmode="lin" valueType="num">
                                      <p:cBhvr additive="base">
                                        <p:cTn id="321" dur="2000" fill="hold"/>
                                        <p:tgtEl>
                                          <p:spTgt spid="248"/>
                                        </p:tgtEl>
                                        <p:attrNameLst>
                                          <p:attrName>ppt_y</p:attrName>
                                        </p:attrNameLst>
                                      </p:cBhvr>
                                      <p:tavLst>
                                        <p:tav tm="0">
                                          <p:val>
                                            <p:strVal val="1+#ppt_h/2"/>
                                          </p:val>
                                        </p:tav>
                                        <p:tav tm="100000">
                                          <p:val>
                                            <p:strVal val="#ppt_y"/>
                                          </p:val>
                                        </p:tav>
                                      </p:tavLst>
                                    </p:anim>
                                  </p:childTnLst>
                                </p:cTn>
                              </p:par>
                              <p:par>
                                <p:cTn id="322" presetID="2" presetClass="entr" presetSubtype="4" accel="74000" fill="hold" grpId="0" nodeType="withEffect">
                                  <p:stCondLst>
                                    <p:cond delay="0"/>
                                  </p:stCondLst>
                                  <p:childTnLst>
                                    <p:set>
                                      <p:cBhvr>
                                        <p:cTn id="323" dur="1" fill="hold">
                                          <p:stCondLst>
                                            <p:cond delay="0"/>
                                          </p:stCondLst>
                                        </p:cTn>
                                        <p:tgtEl>
                                          <p:spTgt spid="249"/>
                                        </p:tgtEl>
                                        <p:attrNameLst>
                                          <p:attrName>style.visibility</p:attrName>
                                        </p:attrNameLst>
                                      </p:cBhvr>
                                      <p:to>
                                        <p:strVal val="visible"/>
                                      </p:to>
                                    </p:set>
                                    <p:anim calcmode="lin" valueType="num">
                                      <p:cBhvr additive="base">
                                        <p:cTn id="324" dur="2000" fill="hold"/>
                                        <p:tgtEl>
                                          <p:spTgt spid="249"/>
                                        </p:tgtEl>
                                        <p:attrNameLst>
                                          <p:attrName>ppt_x</p:attrName>
                                        </p:attrNameLst>
                                      </p:cBhvr>
                                      <p:tavLst>
                                        <p:tav tm="0">
                                          <p:val>
                                            <p:strVal val="#ppt_x"/>
                                          </p:val>
                                        </p:tav>
                                        <p:tav tm="100000">
                                          <p:val>
                                            <p:strVal val="#ppt_x"/>
                                          </p:val>
                                        </p:tav>
                                      </p:tavLst>
                                    </p:anim>
                                    <p:anim calcmode="lin" valueType="num">
                                      <p:cBhvr additive="base">
                                        <p:cTn id="325" dur="2000" fill="hold"/>
                                        <p:tgtEl>
                                          <p:spTgt spid="249"/>
                                        </p:tgtEl>
                                        <p:attrNameLst>
                                          <p:attrName>ppt_y</p:attrName>
                                        </p:attrNameLst>
                                      </p:cBhvr>
                                      <p:tavLst>
                                        <p:tav tm="0">
                                          <p:val>
                                            <p:strVal val="1+#ppt_h/2"/>
                                          </p:val>
                                        </p:tav>
                                        <p:tav tm="100000">
                                          <p:val>
                                            <p:strVal val="#ppt_y"/>
                                          </p:val>
                                        </p:tav>
                                      </p:tavLst>
                                    </p:anim>
                                  </p:childTnLst>
                                </p:cTn>
                              </p:par>
                              <p:par>
                                <p:cTn id="326" presetID="2" presetClass="entr" presetSubtype="4" accel="74000" fill="hold" grpId="0" nodeType="withEffect">
                                  <p:stCondLst>
                                    <p:cond delay="0"/>
                                  </p:stCondLst>
                                  <p:childTnLst>
                                    <p:set>
                                      <p:cBhvr>
                                        <p:cTn id="327" dur="1" fill="hold">
                                          <p:stCondLst>
                                            <p:cond delay="0"/>
                                          </p:stCondLst>
                                        </p:cTn>
                                        <p:tgtEl>
                                          <p:spTgt spid="250"/>
                                        </p:tgtEl>
                                        <p:attrNameLst>
                                          <p:attrName>style.visibility</p:attrName>
                                        </p:attrNameLst>
                                      </p:cBhvr>
                                      <p:to>
                                        <p:strVal val="visible"/>
                                      </p:to>
                                    </p:set>
                                    <p:anim calcmode="lin" valueType="num">
                                      <p:cBhvr additive="base">
                                        <p:cTn id="328" dur="2000" fill="hold"/>
                                        <p:tgtEl>
                                          <p:spTgt spid="250"/>
                                        </p:tgtEl>
                                        <p:attrNameLst>
                                          <p:attrName>ppt_x</p:attrName>
                                        </p:attrNameLst>
                                      </p:cBhvr>
                                      <p:tavLst>
                                        <p:tav tm="0">
                                          <p:val>
                                            <p:strVal val="#ppt_x"/>
                                          </p:val>
                                        </p:tav>
                                        <p:tav tm="100000">
                                          <p:val>
                                            <p:strVal val="#ppt_x"/>
                                          </p:val>
                                        </p:tav>
                                      </p:tavLst>
                                    </p:anim>
                                    <p:anim calcmode="lin" valueType="num">
                                      <p:cBhvr additive="base">
                                        <p:cTn id="329" dur="2000" fill="hold"/>
                                        <p:tgtEl>
                                          <p:spTgt spid="250"/>
                                        </p:tgtEl>
                                        <p:attrNameLst>
                                          <p:attrName>ppt_y</p:attrName>
                                        </p:attrNameLst>
                                      </p:cBhvr>
                                      <p:tavLst>
                                        <p:tav tm="0">
                                          <p:val>
                                            <p:strVal val="1+#ppt_h/2"/>
                                          </p:val>
                                        </p:tav>
                                        <p:tav tm="100000">
                                          <p:val>
                                            <p:strVal val="#ppt_y"/>
                                          </p:val>
                                        </p:tav>
                                      </p:tavLst>
                                    </p:anim>
                                  </p:childTnLst>
                                </p:cTn>
                              </p:par>
                              <p:par>
                                <p:cTn id="330" presetID="2" presetClass="entr" presetSubtype="4" accel="74000" fill="hold" grpId="0" nodeType="withEffect">
                                  <p:stCondLst>
                                    <p:cond delay="0"/>
                                  </p:stCondLst>
                                  <p:childTnLst>
                                    <p:set>
                                      <p:cBhvr>
                                        <p:cTn id="331" dur="1" fill="hold">
                                          <p:stCondLst>
                                            <p:cond delay="0"/>
                                          </p:stCondLst>
                                        </p:cTn>
                                        <p:tgtEl>
                                          <p:spTgt spid="251"/>
                                        </p:tgtEl>
                                        <p:attrNameLst>
                                          <p:attrName>style.visibility</p:attrName>
                                        </p:attrNameLst>
                                      </p:cBhvr>
                                      <p:to>
                                        <p:strVal val="visible"/>
                                      </p:to>
                                    </p:set>
                                    <p:anim calcmode="lin" valueType="num">
                                      <p:cBhvr additive="base">
                                        <p:cTn id="332" dur="2000" fill="hold"/>
                                        <p:tgtEl>
                                          <p:spTgt spid="251"/>
                                        </p:tgtEl>
                                        <p:attrNameLst>
                                          <p:attrName>ppt_x</p:attrName>
                                        </p:attrNameLst>
                                      </p:cBhvr>
                                      <p:tavLst>
                                        <p:tav tm="0">
                                          <p:val>
                                            <p:strVal val="#ppt_x"/>
                                          </p:val>
                                        </p:tav>
                                        <p:tav tm="100000">
                                          <p:val>
                                            <p:strVal val="#ppt_x"/>
                                          </p:val>
                                        </p:tav>
                                      </p:tavLst>
                                    </p:anim>
                                    <p:anim calcmode="lin" valueType="num">
                                      <p:cBhvr additive="base">
                                        <p:cTn id="333" dur="2000" fill="hold"/>
                                        <p:tgtEl>
                                          <p:spTgt spid="251"/>
                                        </p:tgtEl>
                                        <p:attrNameLst>
                                          <p:attrName>ppt_y</p:attrName>
                                        </p:attrNameLst>
                                      </p:cBhvr>
                                      <p:tavLst>
                                        <p:tav tm="0">
                                          <p:val>
                                            <p:strVal val="1+#ppt_h/2"/>
                                          </p:val>
                                        </p:tav>
                                        <p:tav tm="100000">
                                          <p:val>
                                            <p:strVal val="#ppt_y"/>
                                          </p:val>
                                        </p:tav>
                                      </p:tavLst>
                                    </p:anim>
                                  </p:childTnLst>
                                </p:cTn>
                              </p:par>
                              <p:par>
                                <p:cTn id="334" presetID="2" presetClass="entr" presetSubtype="4" accel="74000" fill="hold" grpId="0" nodeType="withEffect">
                                  <p:stCondLst>
                                    <p:cond delay="0"/>
                                  </p:stCondLst>
                                  <p:childTnLst>
                                    <p:set>
                                      <p:cBhvr>
                                        <p:cTn id="335" dur="1" fill="hold">
                                          <p:stCondLst>
                                            <p:cond delay="0"/>
                                          </p:stCondLst>
                                        </p:cTn>
                                        <p:tgtEl>
                                          <p:spTgt spid="252"/>
                                        </p:tgtEl>
                                        <p:attrNameLst>
                                          <p:attrName>style.visibility</p:attrName>
                                        </p:attrNameLst>
                                      </p:cBhvr>
                                      <p:to>
                                        <p:strVal val="visible"/>
                                      </p:to>
                                    </p:set>
                                    <p:anim calcmode="lin" valueType="num">
                                      <p:cBhvr additive="base">
                                        <p:cTn id="336" dur="2000" fill="hold"/>
                                        <p:tgtEl>
                                          <p:spTgt spid="252"/>
                                        </p:tgtEl>
                                        <p:attrNameLst>
                                          <p:attrName>ppt_x</p:attrName>
                                        </p:attrNameLst>
                                      </p:cBhvr>
                                      <p:tavLst>
                                        <p:tav tm="0">
                                          <p:val>
                                            <p:strVal val="#ppt_x"/>
                                          </p:val>
                                        </p:tav>
                                        <p:tav tm="100000">
                                          <p:val>
                                            <p:strVal val="#ppt_x"/>
                                          </p:val>
                                        </p:tav>
                                      </p:tavLst>
                                    </p:anim>
                                    <p:anim calcmode="lin" valueType="num">
                                      <p:cBhvr additive="base">
                                        <p:cTn id="337" dur="2000" fill="hold"/>
                                        <p:tgtEl>
                                          <p:spTgt spid="252"/>
                                        </p:tgtEl>
                                        <p:attrNameLst>
                                          <p:attrName>ppt_y</p:attrName>
                                        </p:attrNameLst>
                                      </p:cBhvr>
                                      <p:tavLst>
                                        <p:tav tm="0">
                                          <p:val>
                                            <p:strVal val="1+#ppt_h/2"/>
                                          </p:val>
                                        </p:tav>
                                        <p:tav tm="100000">
                                          <p:val>
                                            <p:strVal val="#ppt_y"/>
                                          </p:val>
                                        </p:tav>
                                      </p:tavLst>
                                    </p:anim>
                                  </p:childTnLst>
                                </p:cTn>
                              </p:par>
                              <p:par>
                                <p:cTn id="338" presetID="2" presetClass="entr" presetSubtype="4" accel="74000" fill="hold" grpId="0" nodeType="withEffect">
                                  <p:stCondLst>
                                    <p:cond delay="0"/>
                                  </p:stCondLst>
                                  <p:childTnLst>
                                    <p:set>
                                      <p:cBhvr>
                                        <p:cTn id="339" dur="1" fill="hold">
                                          <p:stCondLst>
                                            <p:cond delay="0"/>
                                          </p:stCondLst>
                                        </p:cTn>
                                        <p:tgtEl>
                                          <p:spTgt spid="253"/>
                                        </p:tgtEl>
                                        <p:attrNameLst>
                                          <p:attrName>style.visibility</p:attrName>
                                        </p:attrNameLst>
                                      </p:cBhvr>
                                      <p:to>
                                        <p:strVal val="visible"/>
                                      </p:to>
                                    </p:set>
                                    <p:anim calcmode="lin" valueType="num">
                                      <p:cBhvr additive="base">
                                        <p:cTn id="340" dur="2000" fill="hold"/>
                                        <p:tgtEl>
                                          <p:spTgt spid="253"/>
                                        </p:tgtEl>
                                        <p:attrNameLst>
                                          <p:attrName>ppt_x</p:attrName>
                                        </p:attrNameLst>
                                      </p:cBhvr>
                                      <p:tavLst>
                                        <p:tav tm="0">
                                          <p:val>
                                            <p:strVal val="#ppt_x"/>
                                          </p:val>
                                        </p:tav>
                                        <p:tav tm="100000">
                                          <p:val>
                                            <p:strVal val="#ppt_x"/>
                                          </p:val>
                                        </p:tav>
                                      </p:tavLst>
                                    </p:anim>
                                    <p:anim calcmode="lin" valueType="num">
                                      <p:cBhvr additive="base">
                                        <p:cTn id="341" dur="2000" fill="hold"/>
                                        <p:tgtEl>
                                          <p:spTgt spid="253"/>
                                        </p:tgtEl>
                                        <p:attrNameLst>
                                          <p:attrName>ppt_y</p:attrName>
                                        </p:attrNameLst>
                                      </p:cBhvr>
                                      <p:tavLst>
                                        <p:tav tm="0">
                                          <p:val>
                                            <p:strVal val="1+#ppt_h/2"/>
                                          </p:val>
                                        </p:tav>
                                        <p:tav tm="100000">
                                          <p:val>
                                            <p:strVal val="#ppt_y"/>
                                          </p:val>
                                        </p:tav>
                                      </p:tavLst>
                                    </p:anim>
                                  </p:childTnLst>
                                </p:cTn>
                              </p:par>
                              <p:par>
                                <p:cTn id="342" presetID="2" presetClass="entr" presetSubtype="4" accel="74000" fill="hold" grpId="0" nodeType="withEffect">
                                  <p:stCondLst>
                                    <p:cond delay="0"/>
                                  </p:stCondLst>
                                  <p:childTnLst>
                                    <p:set>
                                      <p:cBhvr>
                                        <p:cTn id="343" dur="1" fill="hold">
                                          <p:stCondLst>
                                            <p:cond delay="0"/>
                                          </p:stCondLst>
                                        </p:cTn>
                                        <p:tgtEl>
                                          <p:spTgt spid="254"/>
                                        </p:tgtEl>
                                        <p:attrNameLst>
                                          <p:attrName>style.visibility</p:attrName>
                                        </p:attrNameLst>
                                      </p:cBhvr>
                                      <p:to>
                                        <p:strVal val="visible"/>
                                      </p:to>
                                    </p:set>
                                    <p:anim calcmode="lin" valueType="num">
                                      <p:cBhvr additive="base">
                                        <p:cTn id="344" dur="2000" fill="hold"/>
                                        <p:tgtEl>
                                          <p:spTgt spid="254"/>
                                        </p:tgtEl>
                                        <p:attrNameLst>
                                          <p:attrName>ppt_x</p:attrName>
                                        </p:attrNameLst>
                                      </p:cBhvr>
                                      <p:tavLst>
                                        <p:tav tm="0">
                                          <p:val>
                                            <p:strVal val="#ppt_x"/>
                                          </p:val>
                                        </p:tav>
                                        <p:tav tm="100000">
                                          <p:val>
                                            <p:strVal val="#ppt_x"/>
                                          </p:val>
                                        </p:tav>
                                      </p:tavLst>
                                    </p:anim>
                                    <p:anim calcmode="lin" valueType="num">
                                      <p:cBhvr additive="base">
                                        <p:cTn id="345" dur="2000" fill="hold"/>
                                        <p:tgtEl>
                                          <p:spTgt spid="254"/>
                                        </p:tgtEl>
                                        <p:attrNameLst>
                                          <p:attrName>ppt_y</p:attrName>
                                        </p:attrNameLst>
                                      </p:cBhvr>
                                      <p:tavLst>
                                        <p:tav tm="0">
                                          <p:val>
                                            <p:strVal val="1+#ppt_h/2"/>
                                          </p:val>
                                        </p:tav>
                                        <p:tav tm="100000">
                                          <p:val>
                                            <p:strVal val="#ppt_y"/>
                                          </p:val>
                                        </p:tav>
                                      </p:tavLst>
                                    </p:anim>
                                  </p:childTnLst>
                                </p:cTn>
                              </p:par>
                              <p:par>
                                <p:cTn id="346" presetID="2" presetClass="entr" presetSubtype="4" accel="74000" fill="hold" grpId="0" nodeType="withEffect">
                                  <p:stCondLst>
                                    <p:cond delay="0"/>
                                  </p:stCondLst>
                                  <p:childTnLst>
                                    <p:set>
                                      <p:cBhvr>
                                        <p:cTn id="347" dur="1" fill="hold">
                                          <p:stCondLst>
                                            <p:cond delay="0"/>
                                          </p:stCondLst>
                                        </p:cTn>
                                        <p:tgtEl>
                                          <p:spTgt spid="255"/>
                                        </p:tgtEl>
                                        <p:attrNameLst>
                                          <p:attrName>style.visibility</p:attrName>
                                        </p:attrNameLst>
                                      </p:cBhvr>
                                      <p:to>
                                        <p:strVal val="visible"/>
                                      </p:to>
                                    </p:set>
                                    <p:anim calcmode="lin" valueType="num">
                                      <p:cBhvr additive="base">
                                        <p:cTn id="348" dur="2000" fill="hold"/>
                                        <p:tgtEl>
                                          <p:spTgt spid="255"/>
                                        </p:tgtEl>
                                        <p:attrNameLst>
                                          <p:attrName>ppt_x</p:attrName>
                                        </p:attrNameLst>
                                      </p:cBhvr>
                                      <p:tavLst>
                                        <p:tav tm="0">
                                          <p:val>
                                            <p:strVal val="#ppt_x"/>
                                          </p:val>
                                        </p:tav>
                                        <p:tav tm="100000">
                                          <p:val>
                                            <p:strVal val="#ppt_x"/>
                                          </p:val>
                                        </p:tav>
                                      </p:tavLst>
                                    </p:anim>
                                    <p:anim calcmode="lin" valueType="num">
                                      <p:cBhvr additive="base">
                                        <p:cTn id="349" dur="2000" fill="hold"/>
                                        <p:tgtEl>
                                          <p:spTgt spid="255"/>
                                        </p:tgtEl>
                                        <p:attrNameLst>
                                          <p:attrName>ppt_y</p:attrName>
                                        </p:attrNameLst>
                                      </p:cBhvr>
                                      <p:tavLst>
                                        <p:tav tm="0">
                                          <p:val>
                                            <p:strVal val="1+#ppt_h/2"/>
                                          </p:val>
                                        </p:tav>
                                        <p:tav tm="100000">
                                          <p:val>
                                            <p:strVal val="#ppt_y"/>
                                          </p:val>
                                        </p:tav>
                                      </p:tavLst>
                                    </p:anim>
                                  </p:childTnLst>
                                </p:cTn>
                              </p:par>
                              <p:par>
                                <p:cTn id="350" presetID="2" presetClass="entr" presetSubtype="4" accel="74000" fill="hold" grpId="0" nodeType="withEffect">
                                  <p:stCondLst>
                                    <p:cond delay="0"/>
                                  </p:stCondLst>
                                  <p:childTnLst>
                                    <p:set>
                                      <p:cBhvr>
                                        <p:cTn id="351" dur="1" fill="hold">
                                          <p:stCondLst>
                                            <p:cond delay="0"/>
                                          </p:stCondLst>
                                        </p:cTn>
                                        <p:tgtEl>
                                          <p:spTgt spid="256"/>
                                        </p:tgtEl>
                                        <p:attrNameLst>
                                          <p:attrName>style.visibility</p:attrName>
                                        </p:attrNameLst>
                                      </p:cBhvr>
                                      <p:to>
                                        <p:strVal val="visible"/>
                                      </p:to>
                                    </p:set>
                                    <p:anim calcmode="lin" valueType="num">
                                      <p:cBhvr additive="base">
                                        <p:cTn id="352" dur="2000" fill="hold"/>
                                        <p:tgtEl>
                                          <p:spTgt spid="256"/>
                                        </p:tgtEl>
                                        <p:attrNameLst>
                                          <p:attrName>ppt_x</p:attrName>
                                        </p:attrNameLst>
                                      </p:cBhvr>
                                      <p:tavLst>
                                        <p:tav tm="0">
                                          <p:val>
                                            <p:strVal val="#ppt_x"/>
                                          </p:val>
                                        </p:tav>
                                        <p:tav tm="100000">
                                          <p:val>
                                            <p:strVal val="#ppt_x"/>
                                          </p:val>
                                        </p:tav>
                                      </p:tavLst>
                                    </p:anim>
                                    <p:anim calcmode="lin" valueType="num">
                                      <p:cBhvr additive="base">
                                        <p:cTn id="353" dur="2000" fill="hold"/>
                                        <p:tgtEl>
                                          <p:spTgt spid="256"/>
                                        </p:tgtEl>
                                        <p:attrNameLst>
                                          <p:attrName>ppt_y</p:attrName>
                                        </p:attrNameLst>
                                      </p:cBhvr>
                                      <p:tavLst>
                                        <p:tav tm="0">
                                          <p:val>
                                            <p:strVal val="1+#ppt_h/2"/>
                                          </p:val>
                                        </p:tav>
                                        <p:tav tm="100000">
                                          <p:val>
                                            <p:strVal val="#ppt_y"/>
                                          </p:val>
                                        </p:tav>
                                      </p:tavLst>
                                    </p:anim>
                                  </p:childTnLst>
                                </p:cTn>
                              </p:par>
                              <p:par>
                                <p:cTn id="354" presetID="2" presetClass="entr" presetSubtype="4" accel="74000" fill="hold" grpId="0" nodeType="withEffect">
                                  <p:stCondLst>
                                    <p:cond delay="0"/>
                                  </p:stCondLst>
                                  <p:childTnLst>
                                    <p:set>
                                      <p:cBhvr>
                                        <p:cTn id="355" dur="1" fill="hold">
                                          <p:stCondLst>
                                            <p:cond delay="0"/>
                                          </p:stCondLst>
                                        </p:cTn>
                                        <p:tgtEl>
                                          <p:spTgt spid="257"/>
                                        </p:tgtEl>
                                        <p:attrNameLst>
                                          <p:attrName>style.visibility</p:attrName>
                                        </p:attrNameLst>
                                      </p:cBhvr>
                                      <p:to>
                                        <p:strVal val="visible"/>
                                      </p:to>
                                    </p:set>
                                    <p:anim calcmode="lin" valueType="num">
                                      <p:cBhvr additive="base">
                                        <p:cTn id="356" dur="2000" fill="hold"/>
                                        <p:tgtEl>
                                          <p:spTgt spid="257"/>
                                        </p:tgtEl>
                                        <p:attrNameLst>
                                          <p:attrName>ppt_x</p:attrName>
                                        </p:attrNameLst>
                                      </p:cBhvr>
                                      <p:tavLst>
                                        <p:tav tm="0">
                                          <p:val>
                                            <p:strVal val="#ppt_x"/>
                                          </p:val>
                                        </p:tav>
                                        <p:tav tm="100000">
                                          <p:val>
                                            <p:strVal val="#ppt_x"/>
                                          </p:val>
                                        </p:tav>
                                      </p:tavLst>
                                    </p:anim>
                                    <p:anim calcmode="lin" valueType="num">
                                      <p:cBhvr additive="base">
                                        <p:cTn id="357" dur="2000" fill="hold"/>
                                        <p:tgtEl>
                                          <p:spTgt spid="257"/>
                                        </p:tgtEl>
                                        <p:attrNameLst>
                                          <p:attrName>ppt_y</p:attrName>
                                        </p:attrNameLst>
                                      </p:cBhvr>
                                      <p:tavLst>
                                        <p:tav tm="0">
                                          <p:val>
                                            <p:strVal val="1+#ppt_h/2"/>
                                          </p:val>
                                        </p:tav>
                                        <p:tav tm="100000">
                                          <p:val>
                                            <p:strVal val="#ppt_y"/>
                                          </p:val>
                                        </p:tav>
                                      </p:tavLst>
                                    </p:anim>
                                  </p:childTnLst>
                                </p:cTn>
                              </p:par>
                              <p:par>
                                <p:cTn id="358" presetID="2" presetClass="entr" presetSubtype="4" accel="74000" fill="hold" grpId="0" nodeType="withEffect">
                                  <p:stCondLst>
                                    <p:cond delay="0"/>
                                  </p:stCondLst>
                                  <p:childTnLst>
                                    <p:set>
                                      <p:cBhvr>
                                        <p:cTn id="359" dur="1" fill="hold">
                                          <p:stCondLst>
                                            <p:cond delay="0"/>
                                          </p:stCondLst>
                                        </p:cTn>
                                        <p:tgtEl>
                                          <p:spTgt spid="259"/>
                                        </p:tgtEl>
                                        <p:attrNameLst>
                                          <p:attrName>style.visibility</p:attrName>
                                        </p:attrNameLst>
                                      </p:cBhvr>
                                      <p:to>
                                        <p:strVal val="visible"/>
                                      </p:to>
                                    </p:set>
                                    <p:anim calcmode="lin" valueType="num">
                                      <p:cBhvr additive="base">
                                        <p:cTn id="360" dur="2000" fill="hold"/>
                                        <p:tgtEl>
                                          <p:spTgt spid="259"/>
                                        </p:tgtEl>
                                        <p:attrNameLst>
                                          <p:attrName>ppt_x</p:attrName>
                                        </p:attrNameLst>
                                      </p:cBhvr>
                                      <p:tavLst>
                                        <p:tav tm="0">
                                          <p:val>
                                            <p:strVal val="#ppt_x"/>
                                          </p:val>
                                        </p:tav>
                                        <p:tav tm="100000">
                                          <p:val>
                                            <p:strVal val="#ppt_x"/>
                                          </p:val>
                                        </p:tav>
                                      </p:tavLst>
                                    </p:anim>
                                    <p:anim calcmode="lin" valueType="num">
                                      <p:cBhvr additive="base">
                                        <p:cTn id="361" dur="2000" fill="hold"/>
                                        <p:tgtEl>
                                          <p:spTgt spid="259"/>
                                        </p:tgtEl>
                                        <p:attrNameLst>
                                          <p:attrName>ppt_y</p:attrName>
                                        </p:attrNameLst>
                                      </p:cBhvr>
                                      <p:tavLst>
                                        <p:tav tm="0">
                                          <p:val>
                                            <p:strVal val="1+#ppt_h/2"/>
                                          </p:val>
                                        </p:tav>
                                        <p:tav tm="100000">
                                          <p:val>
                                            <p:strVal val="#ppt_y"/>
                                          </p:val>
                                        </p:tav>
                                      </p:tavLst>
                                    </p:anim>
                                  </p:childTnLst>
                                </p:cTn>
                              </p:par>
                              <p:par>
                                <p:cTn id="362" presetID="2" presetClass="entr" presetSubtype="4" accel="74000" fill="hold" grpId="0" nodeType="withEffect">
                                  <p:stCondLst>
                                    <p:cond delay="0"/>
                                  </p:stCondLst>
                                  <p:childTnLst>
                                    <p:set>
                                      <p:cBhvr>
                                        <p:cTn id="363" dur="1" fill="hold">
                                          <p:stCondLst>
                                            <p:cond delay="0"/>
                                          </p:stCondLst>
                                        </p:cTn>
                                        <p:tgtEl>
                                          <p:spTgt spid="260"/>
                                        </p:tgtEl>
                                        <p:attrNameLst>
                                          <p:attrName>style.visibility</p:attrName>
                                        </p:attrNameLst>
                                      </p:cBhvr>
                                      <p:to>
                                        <p:strVal val="visible"/>
                                      </p:to>
                                    </p:set>
                                    <p:anim calcmode="lin" valueType="num">
                                      <p:cBhvr additive="base">
                                        <p:cTn id="364" dur="2000" fill="hold"/>
                                        <p:tgtEl>
                                          <p:spTgt spid="260"/>
                                        </p:tgtEl>
                                        <p:attrNameLst>
                                          <p:attrName>ppt_x</p:attrName>
                                        </p:attrNameLst>
                                      </p:cBhvr>
                                      <p:tavLst>
                                        <p:tav tm="0">
                                          <p:val>
                                            <p:strVal val="#ppt_x"/>
                                          </p:val>
                                        </p:tav>
                                        <p:tav tm="100000">
                                          <p:val>
                                            <p:strVal val="#ppt_x"/>
                                          </p:val>
                                        </p:tav>
                                      </p:tavLst>
                                    </p:anim>
                                    <p:anim calcmode="lin" valueType="num">
                                      <p:cBhvr additive="base">
                                        <p:cTn id="365" dur="2000" fill="hold"/>
                                        <p:tgtEl>
                                          <p:spTgt spid="260"/>
                                        </p:tgtEl>
                                        <p:attrNameLst>
                                          <p:attrName>ppt_y</p:attrName>
                                        </p:attrNameLst>
                                      </p:cBhvr>
                                      <p:tavLst>
                                        <p:tav tm="0">
                                          <p:val>
                                            <p:strVal val="1+#ppt_h/2"/>
                                          </p:val>
                                        </p:tav>
                                        <p:tav tm="100000">
                                          <p:val>
                                            <p:strVal val="#ppt_y"/>
                                          </p:val>
                                        </p:tav>
                                      </p:tavLst>
                                    </p:anim>
                                  </p:childTnLst>
                                </p:cTn>
                              </p:par>
                              <p:par>
                                <p:cTn id="366" presetID="2" presetClass="entr" presetSubtype="4" accel="74000" fill="hold" grpId="0" nodeType="withEffect">
                                  <p:stCondLst>
                                    <p:cond delay="0"/>
                                  </p:stCondLst>
                                  <p:childTnLst>
                                    <p:set>
                                      <p:cBhvr>
                                        <p:cTn id="367" dur="1" fill="hold">
                                          <p:stCondLst>
                                            <p:cond delay="0"/>
                                          </p:stCondLst>
                                        </p:cTn>
                                        <p:tgtEl>
                                          <p:spTgt spid="261"/>
                                        </p:tgtEl>
                                        <p:attrNameLst>
                                          <p:attrName>style.visibility</p:attrName>
                                        </p:attrNameLst>
                                      </p:cBhvr>
                                      <p:to>
                                        <p:strVal val="visible"/>
                                      </p:to>
                                    </p:set>
                                    <p:anim calcmode="lin" valueType="num">
                                      <p:cBhvr additive="base">
                                        <p:cTn id="368" dur="2000" fill="hold"/>
                                        <p:tgtEl>
                                          <p:spTgt spid="261"/>
                                        </p:tgtEl>
                                        <p:attrNameLst>
                                          <p:attrName>ppt_x</p:attrName>
                                        </p:attrNameLst>
                                      </p:cBhvr>
                                      <p:tavLst>
                                        <p:tav tm="0">
                                          <p:val>
                                            <p:strVal val="#ppt_x"/>
                                          </p:val>
                                        </p:tav>
                                        <p:tav tm="100000">
                                          <p:val>
                                            <p:strVal val="#ppt_x"/>
                                          </p:val>
                                        </p:tav>
                                      </p:tavLst>
                                    </p:anim>
                                    <p:anim calcmode="lin" valueType="num">
                                      <p:cBhvr additive="base">
                                        <p:cTn id="369" dur="2000" fill="hold"/>
                                        <p:tgtEl>
                                          <p:spTgt spid="261"/>
                                        </p:tgtEl>
                                        <p:attrNameLst>
                                          <p:attrName>ppt_y</p:attrName>
                                        </p:attrNameLst>
                                      </p:cBhvr>
                                      <p:tavLst>
                                        <p:tav tm="0">
                                          <p:val>
                                            <p:strVal val="1+#ppt_h/2"/>
                                          </p:val>
                                        </p:tav>
                                        <p:tav tm="100000">
                                          <p:val>
                                            <p:strVal val="#ppt_y"/>
                                          </p:val>
                                        </p:tav>
                                      </p:tavLst>
                                    </p:anim>
                                  </p:childTnLst>
                                </p:cTn>
                              </p:par>
                              <p:par>
                                <p:cTn id="370" presetID="2" presetClass="entr" presetSubtype="4" accel="74000" fill="hold" grpId="0" nodeType="withEffect">
                                  <p:stCondLst>
                                    <p:cond delay="0"/>
                                  </p:stCondLst>
                                  <p:childTnLst>
                                    <p:set>
                                      <p:cBhvr>
                                        <p:cTn id="371" dur="1" fill="hold">
                                          <p:stCondLst>
                                            <p:cond delay="0"/>
                                          </p:stCondLst>
                                        </p:cTn>
                                        <p:tgtEl>
                                          <p:spTgt spid="262"/>
                                        </p:tgtEl>
                                        <p:attrNameLst>
                                          <p:attrName>style.visibility</p:attrName>
                                        </p:attrNameLst>
                                      </p:cBhvr>
                                      <p:to>
                                        <p:strVal val="visible"/>
                                      </p:to>
                                    </p:set>
                                    <p:anim calcmode="lin" valueType="num">
                                      <p:cBhvr additive="base">
                                        <p:cTn id="372" dur="2000" fill="hold"/>
                                        <p:tgtEl>
                                          <p:spTgt spid="262"/>
                                        </p:tgtEl>
                                        <p:attrNameLst>
                                          <p:attrName>ppt_x</p:attrName>
                                        </p:attrNameLst>
                                      </p:cBhvr>
                                      <p:tavLst>
                                        <p:tav tm="0">
                                          <p:val>
                                            <p:strVal val="#ppt_x"/>
                                          </p:val>
                                        </p:tav>
                                        <p:tav tm="100000">
                                          <p:val>
                                            <p:strVal val="#ppt_x"/>
                                          </p:val>
                                        </p:tav>
                                      </p:tavLst>
                                    </p:anim>
                                    <p:anim calcmode="lin" valueType="num">
                                      <p:cBhvr additive="base">
                                        <p:cTn id="373" dur="2000" fill="hold"/>
                                        <p:tgtEl>
                                          <p:spTgt spid="262"/>
                                        </p:tgtEl>
                                        <p:attrNameLst>
                                          <p:attrName>ppt_y</p:attrName>
                                        </p:attrNameLst>
                                      </p:cBhvr>
                                      <p:tavLst>
                                        <p:tav tm="0">
                                          <p:val>
                                            <p:strVal val="1+#ppt_h/2"/>
                                          </p:val>
                                        </p:tav>
                                        <p:tav tm="100000">
                                          <p:val>
                                            <p:strVal val="#ppt_y"/>
                                          </p:val>
                                        </p:tav>
                                      </p:tavLst>
                                    </p:anim>
                                  </p:childTnLst>
                                </p:cTn>
                              </p:par>
                              <p:par>
                                <p:cTn id="374" presetID="2" presetClass="entr" presetSubtype="4" accel="74000" fill="hold" grpId="0" nodeType="withEffect">
                                  <p:stCondLst>
                                    <p:cond delay="0"/>
                                  </p:stCondLst>
                                  <p:childTnLst>
                                    <p:set>
                                      <p:cBhvr>
                                        <p:cTn id="375" dur="1" fill="hold">
                                          <p:stCondLst>
                                            <p:cond delay="0"/>
                                          </p:stCondLst>
                                        </p:cTn>
                                        <p:tgtEl>
                                          <p:spTgt spid="263"/>
                                        </p:tgtEl>
                                        <p:attrNameLst>
                                          <p:attrName>style.visibility</p:attrName>
                                        </p:attrNameLst>
                                      </p:cBhvr>
                                      <p:to>
                                        <p:strVal val="visible"/>
                                      </p:to>
                                    </p:set>
                                    <p:anim calcmode="lin" valueType="num">
                                      <p:cBhvr additive="base">
                                        <p:cTn id="376" dur="2000" fill="hold"/>
                                        <p:tgtEl>
                                          <p:spTgt spid="263"/>
                                        </p:tgtEl>
                                        <p:attrNameLst>
                                          <p:attrName>ppt_x</p:attrName>
                                        </p:attrNameLst>
                                      </p:cBhvr>
                                      <p:tavLst>
                                        <p:tav tm="0">
                                          <p:val>
                                            <p:strVal val="#ppt_x"/>
                                          </p:val>
                                        </p:tav>
                                        <p:tav tm="100000">
                                          <p:val>
                                            <p:strVal val="#ppt_x"/>
                                          </p:val>
                                        </p:tav>
                                      </p:tavLst>
                                    </p:anim>
                                    <p:anim calcmode="lin" valueType="num">
                                      <p:cBhvr additive="base">
                                        <p:cTn id="377" dur="2000" fill="hold"/>
                                        <p:tgtEl>
                                          <p:spTgt spid="263"/>
                                        </p:tgtEl>
                                        <p:attrNameLst>
                                          <p:attrName>ppt_y</p:attrName>
                                        </p:attrNameLst>
                                      </p:cBhvr>
                                      <p:tavLst>
                                        <p:tav tm="0">
                                          <p:val>
                                            <p:strVal val="1+#ppt_h/2"/>
                                          </p:val>
                                        </p:tav>
                                        <p:tav tm="100000">
                                          <p:val>
                                            <p:strVal val="#ppt_y"/>
                                          </p:val>
                                        </p:tav>
                                      </p:tavLst>
                                    </p:anim>
                                  </p:childTnLst>
                                </p:cTn>
                              </p:par>
                              <p:par>
                                <p:cTn id="378" presetID="2" presetClass="entr" presetSubtype="4" accel="74000" fill="hold" grpId="0" nodeType="withEffect">
                                  <p:stCondLst>
                                    <p:cond delay="0"/>
                                  </p:stCondLst>
                                  <p:childTnLst>
                                    <p:set>
                                      <p:cBhvr>
                                        <p:cTn id="379" dur="1" fill="hold">
                                          <p:stCondLst>
                                            <p:cond delay="0"/>
                                          </p:stCondLst>
                                        </p:cTn>
                                        <p:tgtEl>
                                          <p:spTgt spid="264"/>
                                        </p:tgtEl>
                                        <p:attrNameLst>
                                          <p:attrName>style.visibility</p:attrName>
                                        </p:attrNameLst>
                                      </p:cBhvr>
                                      <p:to>
                                        <p:strVal val="visible"/>
                                      </p:to>
                                    </p:set>
                                    <p:anim calcmode="lin" valueType="num">
                                      <p:cBhvr additive="base">
                                        <p:cTn id="380" dur="2000" fill="hold"/>
                                        <p:tgtEl>
                                          <p:spTgt spid="264"/>
                                        </p:tgtEl>
                                        <p:attrNameLst>
                                          <p:attrName>ppt_x</p:attrName>
                                        </p:attrNameLst>
                                      </p:cBhvr>
                                      <p:tavLst>
                                        <p:tav tm="0">
                                          <p:val>
                                            <p:strVal val="#ppt_x"/>
                                          </p:val>
                                        </p:tav>
                                        <p:tav tm="100000">
                                          <p:val>
                                            <p:strVal val="#ppt_x"/>
                                          </p:val>
                                        </p:tav>
                                      </p:tavLst>
                                    </p:anim>
                                    <p:anim calcmode="lin" valueType="num">
                                      <p:cBhvr additive="base">
                                        <p:cTn id="381" dur="2000" fill="hold"/>
                                        <p:tgtEl>
                                          <p:spTgt spid="264"/>
                                        </p:tgtEl>
                                        <p:attrNameLst>
                                          <p:attrName>ppt_y</p:attrName>
                                        </p:attrNameLst>
                                      </p:cBhvr>
                                      <p:tavLst>
                                        <p:tav tm="0">
                                          <p:val>
                                            <p:strVal val="1+#ppt_h/2"/>
                                          </p:val>
                                        </p:tav>
                                        <p:tav tm="100000">
                                          <p:val>
                                            <p:strVal val="#ppt_y"/>
                                          </p:val>
                                        </p:tav>
                                      </p:tavLst>
                                    </p:anim>
                                  </p:childTnLst>
                                </p:cTn>
                              </p:par>
                              <p:par>
                                <p:cTn id="382" presetID="2" presetClass="entr" presetSubtype="4" accel="74000" fill="hold" grpId="0" nodeType="withEffect">
                                  <p:stCondLst>
                                    <p:cond delay="0"/>
                                  </p:stCondLst>
                                  <p:childTnLst>
                                    <p:set>
                                      <p:cBhvr>
                                        <p:cTn id="383" dur="1" fill="hold">
                                          <p:stCondLst>
                                            <p:cond delay="0"/>
                                          </p:stCondLst>
                                        </p:cTn>
                                        <p:tgtEl>
                                          <p:spTgt spid="265"/>
                                        </p:tgtEl>
                                        <p:attrNameLst>
                                          <p:attrName>style.visibility</p:attrName>
                                        </p:attrNameLst>
                                      </p:cBhvr>
                                      <p:to>
                                        <p:strVal val="visible"/>
                                      </p:to>
                                    </p:set>
                                    <p:anim calcmode="lin" valueType="num">
                                      <p:cBhvr additive="base">
                                        <p:cTn id="384" dur="2000" fill="hold"/>
                                        <p:tgtEl>
                                          <p:spTgt spid="265"/>
                                        </p:tgtEl>
                                        <p:attrNameLst>
                                          <p:attrName>ppt_x</p:attrName>
                                        </p:attrNameLst>
                                      </p:cBhvr>
                                      <p:tavLst>
                                        <p:tav tm="0">
                                          <p:val>
                                            <p:strVal val="#ppt_x"/>
                                          </p:val>
                                        </p:tav>
                                        <p:tav tm="100000">
                                          <p:val>
                                            <p:strVal val="#ppt_x"/>
                                          </p:val>
                                        </p:tav>
                                      </p:tavLst>
                                    </p:anim>
                                    <p:anim calcmode="lin" valueType="num">
                                      <p:cBhvr additive="base">
                                        <p:cTn id="385" dur="2000" fill="hold"/>
                                        <p:tgtEl>
                                          <p:spTgt spid="265"/>
                                        </p:tgtEl>
                                        <p:attrNameLst>
                                          <p:attrName>ppt_y</p:attrName>
                                        </p:attrNameLst>
                                      </p:cBhvr>
                                      <p:tavLst>
                                        <p:tav tm="0">
                                          <p:val>
                                            <p:strVal val="1+#ppt_h/2"/>
                                          </p:val>
                                        </p:tav>
                                        <p:tav tm="100000">
                                          <p:val>
                                            <p:strVal val="#ppt_y"/>
                                          </p:val>
                                        </p:tav>
                                      </p:tavLst>
                                    </p:anim>
                                  </p:childTnLst>
                                </p:cTn>
                              </p:par>
                              <p:par>
                                <p:cTn id="386" presetID="2" presetClass="entr" presetSubtype="4" accel="74000" fill="hold" grpId="0" nodeType="withEffect">
                                  <p:stCondLst>
                                    <p:cond delay="0"/>
                                  </p:stCondLst>
                                  <p:childTnLst>
                                    <p:set>
                                      <p:cBhvr>
                                        <p:cTn id="387" dur="1" fill="hold">
                                          <p:stCondLst>
                                            <p:cond delay="0"/>
                                          </p:stCondLst>
                                        </p:cTn>
                                        <p:tgtEl>
                                          <p:spTgt spid="266"/>
                                        </p:tgtEl>
                                        <p:attrNameLst>
                                          <p:attrName>style.visibility</p:attrName>
                                        </p:attrNameLst>
                                      </p:cBhvr>
                                      <p:to>
                                        <p:strVal val="visible"/>
                                      </p:to>
                                    </p:set>
                                    <p:anim calcmode="lin" valueType="num">
                                      <p:cBhvr additive="base">
                                        <p:cTn id="388" dur="2000" fill="hold"/>
                                        <p:tgtEl>
                                          <p:spTgt spid="266"/>
                                        </p:tgtEl>
                                        <p:attrNameLst>
                                          <p:attrName>ppt_x</p:attrName>
                                        </p:attrNameLst>
                                      </p:cBhvr>
                                      <p:tavLst>
                                        <p:tav tm="0">
                                          <p:val>
                                            <p:strVal val="#ppt_x"/>
                                          </p:val>
                                        </p:tav>
                                        <p:tav tm="100000">
                                          <p:val>
                                            <p:strVal val="#ppt_x"/>
                                          </p:val>
                                        </p:tav>
                                      </p:tavLst>
                                    </p:anim>
                                    <p:anim calcmode="lin" valueType="num">
                                      <p:cBhvr additive="base">
                                        <p:cTn id="389" dur="2000" fill="hold"/>
                                        <p:tgtEl>
                                          <p:spTgt spid="266"/>
                                        </p:tgtEl>
                                        <p:attrNameLst>
                                          <p:attrName>ppt_y</p:attrName>
                                        </p:attrNameLst>
                                      </p:cBhvr>
                                      <p:tavLst>
                                        <p:tav tm="0">
                                          <p:val>
                                            <p:strVal val="1+#ppt_h/2"/>
                                          </p:val>
                                        </p:tav>
                                        <p:tav tm="100000">
                                          <p:val>
                                            <p:strVal val="#ppt_y"/>
                                          </p:val>
                                        </p:tav>
                                      </p:tavLst>
                                    </p:anim>
                                  </p:childTnLst>
                                </p:cTn>
                              </p:par>
                              <p:par>
                                <p:cTn id="390" presetID="2" presetClass="entr" presetSubtype="4" accel="74000" fill="hold" grpId="0" nodeType="withEffect">
                                  <p:stCondLst>
                                    <p:cond delay="0"/>
                                  </p:stCondLst>
                                  <p:childTnLst>
                                    <p:set>
                                      <p:cBhvr>
                                        <p:cTn id="391" dur="1" fill="hold">
                                          <p:stCondLst>
                                            <p:cond delay="0"/>
                                          </p:stCondLst>
                                        </p:cTn>
                                        <p:tgtEl>
                                          <p:spTgt spid="267"/>
                                        </p:tgtEl>
                                        <p:attrNameLst>
                                          <p:attrName>style.visibility</p:attrName>
                                        </p:attrNameLst>
                                      </p:cBhvr>
                                      <p:to>
                                        <p:strVal val="visible"/>
                                      </p:to>
                                    </p:set>
                                    <p:anim calcmode="lin" valueType="num">
                                      <p:cBhvr additive="base">
                                        <p:cTn id="392" dur="2000" fill="hold"/>
                                        <p:tgtEl>
                                          <p:spTgt spid="267"/>
                                        </p:tgtEl>
                                        <p:attrNameLst>
                                          <p:attrName>ppt_x</p:attrName>
                                        </p:attrNameLst>
                                      </p:cBhvr>
                                      <p:tavLst>
                                        <p:tav tm="0">
                                          <p:val>
                                            <p:strVal val="#ppt_x"/>
                                          </p:val>
                                        </p:tav>
                                        <p:tav tm="100000">
                                          <p:val>
                                            <p:strVal val="#ppt_x"/>
                                          </p:val>
                                        </p:tav>
                                      </p:tavLst>
                                    </p:anim>
                                    <p:anim calcmode="lin" valueType="num">
                                      <p:cBhvr additive="base">
                                        <p:cTn id="393" dur="2000" fill="hold"/>
                                        <p:tgtEl>
                                          <p:spTgt spid="267"/>
                                        </p:tgtEl>
                                        <p:attrNameLst>
                                          <p:attrName>ppt_y</p:attrName>
                                        </p:attrNameLst>
                                      </p:cBhvr>
                                      <p:tavLst>
                                        <p:tav tm="0">
                                          <p:val>
                                            <p:strVal val="1+#ppt_h/2"/>
                                          </p:val>
                                        </p:tav>
                                        <p:tav tm="100000">
                                          <p:val>
                                            <p:strVal val="#ppt_y"/>
                                          </p:val>
                                        </p:tav>
                                      </p:tavLst>
                                    </p:anim>
                                  </p:childTnLst>
                                </p:cTn>
                              </p:par>
                              <p:par>
                                <p:cTn id="394" presetID="2" presetClass="entr" presetSubtype="4" accel="74000" fill="hold" grpId="0" nodeType="withEffect">
                                  <p:stCondLst>
                                    <p:cond delay="0"/>
                                  </p:stCondLst>
                                  <p:childTnLst>
                                    <p:set>
                                      <p:cBhvr>
                                        <p:cTn id="395" dur="1" fill="hold">
                                          <p:stCondLst>
                                            <p:cond delay="0"/>
                                          </p:stCondLst>
                                        </p:cTn>
                                        <p:tgtEl>
                                          <p:spTgt spid="268"/>
                                        </p:tgtEl>
                                        <p:attrNameLst>
                                          <p:attrName>style.visibility</p:attrName>
                                        </p:attrNameLst>
                                      </p:cBhvr>
                                      <p:to>
                                        <p:strVal val="visible"/>
                                      </p:to>
                                    </p:set>
                                    <p:anim calcmode="lin" valueType="num">
                                      <p:cBhvr additive="base">
                                        <p:cTn id="396" dur="2000" fill="hold"/>
                                        <p:tgtEl>
                                          <p:spTgt spid="268"/>
                                        </p:tgtEl>
                                        <p:attrNameLst>
                                          <p:attrName>ppt_x</p:attrName>
                                        </p:attrNameLst>
                                      </p:cBhvr>
                                      <p:tavLst>
                                        <p:tav tm="0">
                                          <p:val>
                                            <p:strVal val="#ppt_x"/>
                                          </p:val>
                                        </p:tav>
                                        <p:tav tm="100000">
                                          <p:val>
                                            <p:strVal val="#ppt_x"/>
                                          </p:val>
                                        </p:tav>
                                      </p:tavLst>
                                    </p:anim>
                                    <p:anim calcmode="lin" valueType="num">
                                      <p:cBhvr additive="base">
                                        <p:cTn id="397" dur="2000" fill="hold"/>
                                        <p:tgtEl>
                                          <p:spTgt spid="268"/>
                                        </p:tgtEl>
                                        <p:attrNameLst>
                                          <p:attrName>ppt_y</p:attrName>
                                        </p:attrNameLst>
                                      </p:cBhvr>
                                      <p:tavLst>
                                        <p:tav tm="0">
                                          <p:val>
                                            <p:strVal val="1+#ppt_h/2"/>
                                          </p:val>
                                        </p:tav>
                                        <p:tav tm="100000">
                                          <p:val>
                                            <p:strVal val="#ppt_y"/>
                                          </p:val>
                                        </p:tav>
                                      </p:tavLst>
                                    </p:anim>
                                  </p:childTnLst>
                                </p:cTn>
                              </p:par>
                              <p:par>
                                <p:cTn id="398" presetID="2" presetClass="entr" presetSubtype="4" accel="74000" fill="hold" grpId="0" nodeType="withEffect">
                                  <p:stCondLst>
                                    <p:cond delay="0"/>
                                  </p:stCondLst>
                                  <p:childTnLst>
                                    <p:set>
                                      <p:cBhvr>
                                        <p:cTn id="399" dur="1" fill="hold">
                                          <p:stCondLst>
                                            <p:cond delay="0"/>
                                          </p:stCondLst>
                                        </p:cTn>
                                        <p:tgtEl>
                                          <p:spTgt spid="269"/>
                                        </p:tgtEl>
                                        <p:attrNameLst>
                                          <p:attrName>style.visibility</p:attrName>
                                        </p:attrNameLst>
                                      </p:cBhvr>
                                      <p:to>
                                        <p:strVal val="visible"/>
                                      </p:to>
                                    </p:set>
                                    <p:anim calcmode="lin" valueType="num">
                                      <p:cBhvr additive="base">
                                        <p:cTn id="400" dur="2000" fill="hold"/>
                                        <p:tgtEl>
                                          <p:spTgt spid="269"/>
                                        </p:tgtEl>
                                        <p:attrNameLst>
                                          <p:attrName>ppt_x</p:attrName>
                                        </p:attrNameLst>
                                      </p:cBhvr>
                                      <p:tavLst>
                                        <p:tav tm="0">
                                          <p:val>
                                            <p:strVal val="#ppt_x"/>
                                          </p:val>
                                        </p:tav>
                                        <p:tav tm="100000">
                                          <p:val>
                                            <p:strVal val="#ppt_x"/>
                                          </p:val>
                                        </p:tav>
                                      </p:tavLst>
                                    </p:anim>
                                    <p:anim calcmode="lin" valueType="num">
                                      <p:cBhvr additive="base">
                                        <p:cTn id="401" dur="2000" fill="hold"/>
                                        <p:tgtEl>
                                          <p:spTgt spid="269"/>
                                        </p:tgtEl>
                                        <p:attrNameLst>
                                          <p:attrName>ppt_y</p:attrName>
                                        </p:attrNameLst>
                                      </p:cBhvr>
                                      <p:tavLst>
                                        <p:tav tm="0">
                                          <p:val>
                                            <p:strVal val="1+#ppt_h/2"/>
                                          </p:val>
                                        </p:tav>
                                        <p:tav tm="100000">
                                          <p:val>
                                            <p:strVal val="#ppt_y"/>
                                          </p:val>
                                        </p:tav>
                                      </p:tavLst>
                                    </p:anim>
                                  </p:childTnLst>
                                </p:cTn>
                              </p:par>
                              <p:par>
                                <p:cTn id="402" presetID="2" presetClass="entr" presetSubtype="4" accel="74000" fill="hold" grpId="0" nodeType="withEffect">
                                  <p:stCondLst>
                                    <p:cond delay="0"/>
                                  </p:stCondLst>
                                  <p:childTnLst>
                                    <p:set>
                                      <p:cBhvr>
                                        <p:cTn id="403" dur="1" fill="hold">
                                          <p:stCondLst>
                                            <p:cond delay="0"/>
                                          </p:stCondLst>
                                        </p:cTn>
                                        <p:tgtEl>
                                          <p:spTgt spid="270"/>
                                        </p:tgtEl>
                                        <p:attrNameLst>
                                          <p:attrName>style.visibility</p:attrName>
                                        </p:attrNameLst>
                                      </p:cBhvr>
                                      <p:to>
                                        <p:strVal val="visible"/>
                                      </p:to>
                                    </p:set>
                                    <p:anim calcmode="lin" valueType="num">
                                      <p:cBhvr additive="base">
                                        <p:cTn id="404" dur="2000" fill="hold"/>
                                        <p:tgtEl>
                                          <p:spTgt spid="270"/>
                                        </p:tgtEl>
                                        <p:attrNameLst>
                                          <p:attrName>ppt_x</p:attrName>
                                        </p:attrNameLst>
                                      </p:cBhvr>
                                      <p:tavLst>
                                        <p:tav tm="0">
                                          <p:val>
                                            <p:strVal val="#ppt_x"/>
                                          </p:val>
                                        </p:tav>
                                        <p:tav tm="100000">
                                          <p:val>
                                            <p:strVal val="#ppt_x"/>
                                          </p:val>
                                        </p:tav>
                                      </p:tavLst>
                                    </p:anim>
                                    <p:anim calcmode="lin" valueType="num">
                                      <p:cBhvr additive="base">
                                        <p:cTn id="405" dur="2000" fill="hold"/>
                                        <p:tgtEl>
                                          <p:spTgt spid="270"/>
                                        </p:tgtEl>
                                        <p:attrNameLst>
                                          <p:attrName>ppt_y</p:attrName>
                                        </p:attrNameLst>
                                      </p:cBhvr>
                                      <p:tavLst>
                                        <p:tav tm="0">
                                          <p:val>
                                            <p:strVal val="1+#ppt_h/2"/>
                                          </p:val>
                                        </p:tav>
                                        <p:tav tm="100000">
                                          <p:val>
                                            <p:strVal val="#ppt_y"/>
                                          </p:val>
                                        </p:tav>
                                      </p:tavLst>
                                    </p:anim>
                                  </p:childTnLst>
                                </p:cTn>
                              </p:par>
                              <p:par>
                                <p:cTn id="406" presetID="2" presetClass="entr" presetSubtype="4" accel="74000" fill="hold" grpId="0" nodeType="withEffect">
                                  <p:stCondLst>
                                    <p:cond delay="0"/>
                                  </p:stCondLst>
                                  <p:childTnLst>
                                    <p:set>
                                      <p:cBhvr>
                                        <p:cTn id="407" dur="1" fill="hold">
                                          <p:stCondLst>
                                            <p:cond delay="0"/>
                                          </p:stCondLst>
                                        </p:cTn>
                                        <p:tgtEl>
                                          <p:spTgt spid="271"/>
                                        </p:tgtEl>
                                        <p:attrNameLst>
                                          <p:attrName>style.visibility</p:attrName>
                                        </p:attrNameLst>
                                      </p:cBhvr>
                                      <p:to>
                                        <p:strVal val="visible"/>
                                      </p:to>
                                    </p:set>
                                    <p:anim calcmode="lin" valueType="num">
                                      <p:cBhvr additive="base">
                                        <p:cTn id="408" dur="2000" fill="hold"/>
                                        <p:tgtEl>
                                          <p:spTgt spid="271"/>
                                        </p:tgtEl>
                                        <p:attrNameLst>
                                          <p:attrName>ppt_x</p:attrName>
                                        </p:attrNameLst>
                                      </p:cBhvr>
                                      <p:tavLst>
                                        <p:tav tm="0">
                                          <p:val>
                                            <p:strVal val="#ppt_x"/>
                                          </p:val>
                                        </p:tav>
                                        <p:tav tm="100000">
                                          <p:val>
                                            <p:strVal val="#ppt_x"/>
                                          </p:val>
                                        </p:tav>
                                      </p:tavLst>
                                    </p:anim>
                                    <p:anim calcmode="lin" valueType="num">
                                      <p:cBhvr additive="base">
                                        <p:cTn id="409" dur="2000" fill="hold"/>
                                        <p:tgtEl>
                                          <p:spTgt spid="271"/>
                                        </p:tgtEl>
                                        <p:attrNameLst>
                                          <p:attrName>ppt_y</p:attrName>
                                        </p:attrNameLst>
                                      </p:cBhvr>
                                      <p:tavLst>
                                        <p:tav tm="0">
                                          <p:val>
                                            <p:strVal val="1+#ppt_h/2"/>
                                          </p:val>
                                        </p:tav>
                                        <p:tav tm="100000">
                                          <p:val>
                                            <p:strVal val="#ppt_y"/>
                                          </p:val>
                                        </p:tav>
                                      </p:tavLst>
                                    </p:anim>
                                  </p:childTnLst>
                                </p:cTn>
                              </p:par>
                              <p:par>
                                <p:cTn id="410" presetID="2" presetClass="entr" presetSubtype="4" accel="74000" fill="hold" grpId="0" nodeType="withEffect">
                                  <p:stCondLst>
                                    <p:cond delay="0"/>
                                  </p:stCondLst>
                                  <p:childTnLst>
                                    <p:set>
                                      <p:cBhvr>
                                        <p:cTn id="411" dur="1" fill="hold">
                                          <p:stCondLst>
                                            <p:cond delay="0"/>
                                          </p:stCondLst>
                                        </p:cTn>
                                        <p:tgtEl>
                                          <p:spTgt spid="272"/>
                                        </p:tgtEl>
                                        <p:attrNameLst>
                                          <p:attrName>style.visibility</p:attrName>
                                        </p:attrNameLst>
                                      </p:cBhvr>
                                      <p:to>
                                        <p:strVal val="visible"/>
                                      </p:to>
                                    </p:set>
                                    <p:anim calcmode="lin" valueType="num">
                                      <p:cBhvr additive="base">
                                        <p:cTn id="412" dur="2000" fill="hold"/>
                                        <p:tgtEl>
                                          <p:spTgt spid="272"/>
                                        </p:tgtEl>
                                        <p:attrNameLst>
                                          <p:attrName>ppt_x</p:attrName>
                                        </p:attrNameLst>
                                      </p:cBhvr>
                                      <p:tavLst>
                                        <p:tav tm="0">
                                          <p:val>
                                            <p:strVal val="#ppt_x"/>
                                          </p:val>
                                        </p:tav>
                                        <p:tav tm="100000">
                                          <p:val>
                                            <p:strVal val="#ppt_x"/>
                                          </p:val>
                                        </p:tav>
                                      </p:tavLst>
                                    </p:anim>
                                    <p:anim calcmode="lin" valueType="num">
                                      <p:cBhvr additive="base">
                                        <p:cTn id="413" dur="2000" fill="hold"/>
                                        <p:tgtEl>
                                          <p:spTgt spid="272"/>
                                        </p:tgtEl>
                                        <p:attrNameLst>
                                          <p:attrName>ppt_y</p:attrName>
                                        </p:attrNameLst>
                                      </p:cBhvr>
                                      <p:tavLst>
                                        <p:tav tm="0">
                                          <p:val>
                                            <p:strVal val="1+#ppt_h/2"/>
                                          </p:val>
                                        </p:tav>
                                        <p:tav tm="100000">
                                          <p:val>
                                            <p:strVal val="#ppt_y"/>
                                          </p:val>
                                        </p:tav>
                                      </p:tavLst>
                                    </p:anim>
                                  </p:childTnLst>
                                </p:cTn>
                              </p:par>
                              <p:par>
                                <p:cTn id="414" presetID="2" presetClass="entr" presetSubtype="4" accel="74000" fill="hold" grpId="0" nodeType="withEffect">
                                  <p:stCondLst>
                                    <p:cond delay="0"/>
                                  </p:stCondLst>
                                  <p:childTnLst>
                                    <p:set>
                                      <p:cBhvr>
                                        <p:cTn id="415" dur="1" fill="hold">
                                          <p:stCondLst>
                                            <p:cond delay="0"/>
                                          </p:stCondLst>
                                        </p:cTn>
                                        <p:tgtEl>
                                          <p:spTgt spid="273"/>
                                        </p:tgtEl>
                                        <p:attrNameLst>
                                          <p:attrName>style.visibility</p:attrName>
                                        </p:attrNameLst>
                                      </p:cBhvr>
                                      <p:to>
                                        <p:strVal val="visible"/>
                                      </p:to>
                                    </p:set>
                                    <p:anim calcmode="lin" valueType="num">
                                      <p:cBhvr additive="base">
                                        <p:cTn id="416" dur="2000" fill="hold"/>
                                        <p:tgtEl>
                                          <p:spTgt spid="273"/>
                                        </p:tgtEl>
                                        <p:attrNameLst>
                                          <p:attrName>ppt_x</p:attrName>
                                        </p:attrNameLst>
                                      </p:cBhvr>
                                      <p:tavLst>
                                        <p:tav tm="0">
                                          <p:val>
                                            <p:strVal val="#ppt_x"/>
                                          </p:val>
                                        </p:tav>
                                        <p:tav tm="100000">
                                          <p:val>
                                            <p:strVal val="#ppt_x"/>
                                          </p:val>
                                        </p:tav>
                                      </p:tavLst>
                                    </p:anim>
                                    <p:anim calcmode="lin" valueType="num">
                                      <p:cBhvr additive="base">
                                        <p:cTn id="417" dur="2000" fill="hold"/>
                                        <p:tgtEl>
                                          <p:spTgt spid="273"/>
                                        </p:tgtEl>
                                        <p:attrNameLst>
                                          <p:attrName>ppt_y</p:attrName>
                                        </p:attrNameLst>
                                      </p:cBhvr>
                                      <p:tavLst>
                                        <p:tav tm="0">
                                          <p:val>
                                            <p:strVal val="1+#ppt_h/2"/>
                                          </p:val>
                                        </p:tav>
                                        <p:tav tm="100000">
                                          <p:val>
                                            <p:strVal val="#ppt_y"/>
                                          </p:val>
                                        </p:tav>
                                      </p:tavLst>
                                    </p:anim>
                                  </p:childTnLst>
                                </p:cTn>
                              </p:par>
                              <p:par>
                                <p:cTn id="418" presetID="2" presetClass="entr" presetSubtype="4" accel="74000" fill="hold" grpId="0" nodeType="withEffect">
                                  <p:stCondLst>
                                    <p:cond delay="0"/>
                                  </p:stCondLst>
                                  <p:childTnLst>
                                    <p:set>
                                      <p:cBhvr>
                                        <p:cTn id="419" dur="1" fill="hold">
                                          <p:stCondLst>
                                            <p:cond delay="0"/>
                                          </p:stCondLst>
                                        </p:cTn>
                                        <p:tgtEl>
                                          <p:spTgt spid="274"/>
                                        </p:tgtEl>
                                        <p:attrNameLst>
                                          <p:attrName>style.visibility</p:attrName>
                                        </p:attrNameLst>
                                      </p:cBhvr>
                                      <p:to>
                                        <p:strVal val="visible"/>
                                      </p:to>
                                    </p:set>
                                    <p:anim calcmode="lin" valueType="num">
                                      <p:cBhvr additive="base">
                                        <p:cTn id="420" dur="2000" fill="hold"/>
                                        <p:tgtEl>
                                          <p:spTgt spid="274"/>
                                        </p:tgtEl>
                                        <p:attrNameLst>
                                          <p:attrName>ppt_x</p:attrName>
                                        </p:attrNameLst>
                                      </p:cBhvr>
                                      <p:tavLst>
                                        <p:tav tm="0">
                                          <p:val>
                                            <p:strVal val="#ppt_x"/>
                                          </p:val>
                                        </p:tav>
                                        <p:tav tm="100000">
                                          <p:val>
                                            <p:strVal val="#ppt_x"/>
                                          </p:val>
                                        </p:tav>
                                      </p:tavLst>
                                    </p:anim>
                                    <p:anim calcmode="lin" valueType="num">
                                      <p:cBhvr additive="base">
                                        <p:cTn id="421" dur="2000" fill="hold"/>
                                        <p:tgtEl>
                                          <p:spTgt spid="274"/>
                                        </p:tgtEl>
                                        <p:attrNameLst>
                                          <p:attrName>ppt_y</p:attrName>
                                        </p:attrNameLst>
                                      </p:cBhvr>
                                      <p:tavLst>
                                        <p:tav tm="0">
                                          <p:val>
                                            <p:strVal val="1+#ppt_h/2"/>
                                          </p:val>
                                        </p:tav>
                                        <p:tav tm="100000">
                                          <p:val>
                                            <p:strVal val="#ppt_y"/>
                                          </p:val>
                                        </p:tav>
                                      </p:tavLst>
                                    </p:anim>
                                  </p:childTnLst>
                                </p:cTn>
                              </p:par>
                              <p:par>
                                <p:cTn id="422" presetID="2" presetClass="entr" presetSubtype="4" accel="74000" fill="hold" grpId="0" nodeType="withEffect">
                                  <p:stCondLst>
                                    <p:cond delay="0"/>
                                  </p:stCondLst>
                                  <p:childTnLst>
                                    <p:set>
                                      <p:cBhvr>
                                        <p:cTn id="423" dur="1" fill="hold">
                                          <p:stCondLst>
                                            <p:cond delay="0"/>
                                          </p:stCondLst>
                                        </p:cTn>
                                        <p:tgtEl>
                                          <p:spTgt spid="275"/>
                                        </p:tgtEl>
                                        <p:attrNameLst>
                                          <p:attrName>style.visibility</p:attrName>
                                        </p:attrNameLst>
                                      </p:cBhvr>
                                      <p:to>
                                        <p:strVal val="visible"/>
                                      </p:to>
                                    </p:set>
                                    <p:anim calcmode="lin" valueType="num">
                                      <p:cBhvr additive="base">
                                        <p:cTn id="424" dur="2000" fill="hold"/>
                                        <p:tgtEl>
                                          <p:spTgt spid="275"/>
                                        </p:tgtEl>
                                        <p:attrNameLst>
                                          <p:attrName>ppt_x</p:attrName>
                                        </p:attrNameLst>
                                      </p:cBhvr>
                                      <p:tavLst>
                                        <p:tav tm="0">
                                          <p:val>
                                            <p:strVal val="#ppt_x"/>
                                          </p:val>
                                        </p:tav>
                                        <p:tav tm="100000">
                                          <p:val>
                                            <p:strVal val="#ppt_x"/>
                                          </p:val>
                                        </p:tav>
                                      </p:tavLst>
                                    </p:anim>
                                    <p:anim calcmode="lin" valueType="num">
                                      <p:cBhvr additive="base">
                                        <p:cTn id="425" dur="2000" fill="hold"/>
                                        <p:tgtEl>
                                          <p:spTgt spid="275"/>
                                        </p:tgtEl>
                                        <p:attrNameLst>
                                          <p:attrName>ppt_y</p:attrName>
                                        </p:attrNameLst>
                                      </p:cBhvr>
                                      <p:tavLst>
                                        <p:tav tm="0">
                                          <p:val>
                                            <p:strVal val="1+#ppt_h/2"/>
                                          </p:val>
                                        </p:tav>
                                        <p:tav tm="100000">
                                          <p:val>
                                            <p:strVal val="#ppt_y"/>
                                          </p:val>
                                        </p:tav>
                                      </p:tavLst>
                                    </p:anim>
                                  </p:childTnLst>
                                </p:cTn>
                              </p:par>
                              <p:par>
                                <p:cTn id="426" presetID="2" presetClass="entr" presetSubtype="4" accel="74000" fill="hold" grpId="0" nodeType="withEffect">
                                  <p:stCondLst>
                                    <p:cond delay="0"/>
                                  </p:stCondLst>
                                  <p:childTnLst>
                                    <p:set>
                                      <p:cBhvr>
                                        <p:cTn id="427" dur="1" fill="hold">
                                          <p:stCondLst>
                                            <p:cond delay="0"/>
                                          </p:stCondLst>
                                        </p:cTn>
                                        <p:tgtEl>
                                          <p:spTgt spid="276"/>
                                        </p:tgtEl>
                                        <p:attrNameLst>
                                          <p:attrName>style.visibility</p:attrName>
                                        </p:attrNameLst>
                                      </p:cBhvr>
                                      <p:to>
                                        <p:strVal val="visible"/>
                                      </p:to>
                                    </p:set>
                                    <p:anim calcmode="lin" valueType="num">
                                      <p:cBhvr additive="base">
                                        <p:cTn id="428" dur="2000" fill="hold"/>
                                        <p:tgtEl>
                                          <p:spTgt spid="276"/>
                                        </p:tgtEl>
                                        <p:attrNameLst>
                                          <p:attrName>ppt_x</p:attrName>
                                        </p:attrNameLst>
                                      </p:cBhvr>
                                      <p:tavLst>
                                        <p:tav tm="0">
                                          <p:val>
                                            <p:strVal val="#ppt_x"/>
                                          </p:val>
                                        </p:tav>
                                        <p:tav tm="100000">
                                          <p:val>
                                            <p:strVal val="#ppt_x"/>
                                          </p:val>
                                        </p:tav>
                                      </p:tavLst>
                                    </p:anim>
                                    <p:anim calcmode="lin" valueType="num">
                                      <p:cBhvr additive="base">
                                        <p:cTn id="429" dur="2000" fill="hold"/>
                                        <p:tgtEl>
                                          <p:spTgt spid="276"/>
                                        </p:tgtEl>
                                        <p:attrNameLst>
                                          <p:attrName>ppt_y</p:attrName>
                                        </p:attrNameLst>
                                      </p:cBhvr>
                                      <p:tavLst>
                                        <p:tav tm="0">
                                          <p:val>
                                            <p:strVal val="1+#ppt_h/2"/>
                                          </p:val>
                                        </p:tav>
                                        <p:tav tm="100000">
                                          <p:val>
                                            <p:strVal val="#ppt_y"/>
                                          </p:val>
                                        </p:tav>
                                      </p:tavLst>
                                    </p:anim>
                                  </p:childTnLst>
                                </p:cTn>
                              </p:par>
                              <p:par>
                                <p:cTn id="430" presetID="2" presetClass="entr" presetSubtype="4" accel="74000" fill="hold" grpId="0" nodeType="withEffect">
                                  <p:stCondLst>
                                    <p:cond delay="0"/>
                                  </p:stCondLst>
                                  <p:childTnLst>
                                    <p:set>
                                      <p:cBhvr>
                                        <p:cTn id="431" dur="1" fill="hold">
                                          <p:stCondLst>
                                            <p:cond delay="0"/>
                                          </p:stCondLst>
                                        </p:cTn>
                                        <p:tgtEl>
                                          <p:spTgt spid="277"/>
                                        </p:tgtEl>
                                        <p:attrNameLst>
                                          <p:attrName>style.visibility</p:attrName>
                                        </p:attrNameLst>
                                      </p:cBhvr>
                                      <p:to>
                                        <p:strVal val="visible"/>
                                      </p:to>
                                    </p:set>
                                    <p:anim calcmode="lin" valueType="num">
                                      <p:cBhvr additive="base">
                                        <p:cTn id="432" dur="2000" fill="hold"/>
                                        <p:tgtEl>
                                          <p:spTgt spid="277"/>
                                        </p:tgtEl>
                                        <p:attrNameLst>
                                          <p:attrName>ppt_x</p:attrName>
                                        </p:attrNameLst>
                                      </p:cBhvr>
                                      <p:tavLst>
                                        <p:tav tm="0">
                                          <p:val>
                                            <p:strVal val="#ppt_x"/>
                                          </p:val>
                                        </p:tav>
                                        <p:tav tm="100000">
                                          <p:val>
                                            <p:strVal val="#ppt_x"/>
                                          </p:val>
                                        </p:tav>
                                      </p:tavLst>
                                    </p:anim>
                                    <p:anim calcmode="lin" valueType="num">
                                      <p:cBhvr additive="base">
                                        <p:cTn id="433" dur="2000" fill="hold"/>
                                        <p:tgtEl>
                                          <p:spTgt spid="277"/>
                                        </p:tgtEl>
                                        <p:attrNameLst>
                                          <p:attrName>ppt_y</p:attrName>
                                        </p:attrNameLst>
                                      </p:cBhvr>
                                      <p:tavLst>
                                        <p:tav tm="0">
                                          <p:val>
                                            <p:strVal val="1+#ppt_h/2"/>
                                          </p:val>
                                        </p:tav>
                                        <p:tav tm="100000">
                                          <p:val>
                                            <p:strVal val="#ppt_y"/>
                                          </p:val>
                                        </p:tav>
                                      </p:tavLst>
                                    </p:anim>
                                  </p:childTnLst>
                                </p:cTn>
                              </p:par>
                              <p:par>
                                <p:cTn id="434" presetID="2" presetClass="entr" presetSubtype="4" accel="74000" fill="hold" grpId="0" nodeType="withEffect">
                                  <p:stCondLst>
                                    <p:cond delay="0"/>
                                  </p:stCondLst>
                                  <p:childTnLst>
                                    <p:set>
                                      <p:cBhvr>
                                        <p:cTn id="435" dur="1" fill="hold">
                                          <p:stCondLst>
                                            <p:cond delay="0"/>
                                          </p:stCondLst>
                                        </p:cTn>
                                        <p:tgtEl>
                                          <p:spTgt spid="278"/>
                                        </p:tgtEl>
                                        <p:attrNameLst>
                                          <p:attrName>style.visibility</p:attrName>
                                        </p:attrNameLst>
                                      </p:cBhvr>
                                      <p:to>
                                        <p:strVal val="visible"/>
                                      </p:to>
                                    </p:set>
                                    <p:anim calcmode="lin" valueType="num">
                                      <p:cBhvr additive="base">
                                        <p:cTn id="436" dur="2000" fill="hold"/>
                                        <p:tgtEl>
                                          <p:spTgt spid="278"/>
                                        </p:tgtEl>
                                        <p:attrNameLst>
                                          <p:attrName>ppt_x</p:attrName>
                                        </p:attrNameLst>
                                      </p:cBhvr>
                                      <p:tavLst>
                                        <p:tav tm="0">
                                          <p:val>
                                            <p:strVal val="#ppt_x"/>
                                          </p:val>
                                        </p:tav>
                                        <p:tav tm="100000">
                                          <p:val>
                                            <p:strVal val="#ppt_x"/>
                                          </p:val>
                                        </p:tav>
                                      </p:tavLst>
                                    </p:anim>
                                    <p:anim calcmode="lin" valueType="num">
                                      <p:cBhvr additive="base">
                                        <p:cTn id="437" dur="2000" fill="hold"/>
                                        <p:tgtEl>
                                          <p:spTgt spid="278"/>
                                        </p:tgtEl>
                                        <p:attrNameLst>
                                          <p:attrName>ppt_y</p:attrName>
                                        </p:attrNameLst>
                                      </p:cBhvr>
                                      <p:tavLst>
                                        <p:tav tm="0">
                                          <p:val>
                                            <p:strVal val="1+#ppt_h/2"/>
                                          </p:val>
                                        </p:tav>
                                        <p:tav tm="100000">
                                          <p:val>
                                            <p:strVal val="#ppt_y"/>
                                          </p:val>
                                        </p:tav>
                                      </p:tavLst>
                                    </p:anim>
                                  </p:childTnLst>
                                </p:cTn>
                              </p:par>
                              <p:par>
                                <p:cTn id="438" presetID="2" presetClass="entr" presetSubtype="4" accel="74000" fill="hold" grpId="0" nodeType="withEffect">
                                  <p:stCondLst>
                                    <p:cond delay="0"/>
                                  </p:stCondLst>
                                  <p:childTnLst>
                                    <p:set>
                                      <p:cBhvr>
                                        <p:cTn id="439" dur="1" fill="hold">
                                          <p:stCondLst>
                                            <p:cond delay="0"/>
                                          </p:stCondLst>
                                        </p:cTn>
                                        <p:tgtEl>
                                          <p:spTgt spid="279"/>
                                        </p:tgtEl>
                                        <p:attrNameLst>
                                          <p:attrName>style.visibility</p:attrName>
                                        </p:attrNameLst>
                                      </p:cBhvr>
                                      <p:to>
                                        <p:strVal val="visible"/>
                                      </p:to>
                                    </p:set>
                                    <p:anim calcmode="lin" valueType="num">
                                      <p:cBhvr additive="base">
                                        <p:cTn id="440" dur="2000" fill="hold"/>
                                        <p:tgtEl>
                                          <p:spTgt spid="279"/>
                                        </p:tgtEl>
                                        <p:attrNameLst>
                                          <p:attrName>ppt_x</p:attrName>
                                        </p:attrNameLst>
                                      </p:cBhvr>
                                      <p:tavLst>
                                        <p:tav tm="0">
                                          <p:val>
                                            <p:strVal val="#ppt_x"/>
                                          </p:val>
                                        </p:tav>
                                        <p:tav tm="100000">
                                          <p:val>
                                            <p:strVal val="#ppt_x"/>
                                          </p:val>
                                        </p:tav>
                                      </p:tavLst>
                                    </p:anim>
                                    <p:anim calcmode="lin" valueType="num">
                                      <p:cBhvr additive="base">
                                        <p:cTn id="441" dur="2000" fill="hold"/>
                                        <p:tgtEl>
                                          <p:spTgt spid="279"/>
                                        </p:tgtEl>
                                        <p:attrNameLst>
                                          <p:attrName>ppt_y</p:attrName>
                                        </p:attrNameLst>
                                      </p:cBhvr>
                                      <p:tavLst>
                                        <p:tav tm="0">
                                          <p:val>
                                            <p:strVal val="1+#ppt_h/2"/>
                                          </p:val>
                                        </p:tav>
                                        <p:tav tm="100000">
                                          <p:val>
                                            <p:strVal val="#ppt_y"/>
                                          </p:val>
                                        </p:tav>
                                      </p:tavLst>
                                    </p:anim>
                                  </p:childTnLst>
                                </p:cTn>
                              </p:par>
                              <p:par>
                                <p:cTn id="442" presetID="2" presetClass="entr" presetSubtype="4" accel="74000" fill="hold" grpId="0" nodeType="withEffect">
                                  <p:stCondLst>
                                    <p:cond delay="0"/>
                                  </p:stCondLst>
                                  <p:childTnLst>
                                    <p:set>
                                      <p:cBhvr>
                                        <p:cTn id="443" dur="1" fill="hold">
                                          <p:stCondLst>
                                            <p:cond delay="0"/>
                                          </p:stCondLst>
                                        </p:cTn>
                                        <p:tgtEl>
                                          <p:spTgt spid="280"/>
                                        </p:tgtEl>
                                        <p:attrNameLst>
                                          <p:attrName>style.visibility</p:attrName>
                                        </p:attrNameLst>
                                      </p:cBhvr>
                                      <p:to>
                                        <p:strVal val="visible"/>
                                      </p:to>
                                    </p:set>
                                    <p:anim calcmode="lin" valueType="num">
                                      <p:cBhvr additive="base">
                                        <p:cTn id="444" dur="2000" fill="hold"/>
                                        <p:tgtEl>
                                          <p:spTgt spid="280"/>
                                        </p:tgtEl>
                                        <p:attrNameLst>
                                          <p:attrName>ppt_x</p:attrName>
                                        </p:attrNameLst>
                                      </p:cBhvr>
                                      <p:tavLst>
                                        <p:tav tm="0">
                                          <p:val>
                                            <p:strVal val="#ppt_x"/>
                                          </p:val>
                                        </p:tav>
                                        <p:tav tm="100000">
                                          <p:val>
                                            <p:strVal val="#ppt_x"/>
                                          </p:val>
                                        </p:tav>
                                      </p:tavLst>
                                    </p:anim>
                                    <p:anim calcmode="lin" valueType="num">
                                      <p:cBhvr additive="base">
                                        <p:cTn id="445" dur="2000" fill="hold"/>
                                        <p:tgtEl>
                                          <p:spTgt spid="280"/>
                                        </p:tgtEl>
                                        <p:attrNameLst>
                                          <p:attrName>ppt_y</p:attrName>
                                        </p:attrNameLst>
                                      </p:cBhvr>
                                      <p:tavLst>
                                        <p:tav tm="0">
                                          <p:val>
                                            <p:strVal val="1+#ppt_h/2"/>
                                          </p:val>
                                        </p:tav>
                                        <p:tav tm="100000">
                                          <p:val>
                                            <p:strVal val="#ppt_y"/>
                                          </p:val>
                                        </p:tav>
                                      </p:tavLst>
                                    </p:anim>
                                  </p:childTnLst>
                                </p:cTn>
                              </p:par>
                              <p:par>
                                <p:cTn id="446" presetID="2" presetClass="entr" presetSubtype="4" accel="74000" fill="hold" grpId="0" nodeType="withEffect">
                                  <p:stCondLst>
                                    <p:cond delay="0"/>
                                  </p:stCondLst>
                                  <p:childTnLst>
                                    <p:set>
                                      <p:cBhvr>
                                        <p:cTn id="447" dur="1" fill="hold">
                                          <p:stCondLst>
                                            <p:cond delay="0"/>
                                          </p:stCondLst>
                                        </p:cTn>
                                        <p:tgtEl>
                                          <p:spTgt spid="281"/>
                                        </p:tgtEl>
                                        <p:attrNameLst>
                                          <p:attrName>style.visibility</p:attrName>
                                        </p:attrNameLst>
                                      </p:cBhvr>
                                      <p:to>
                                        <p:strVal val="visible"/>
                                      </p:to>
                                    </p:set>
                                    <p:anim calcmode="lin" valueType="num">
                                      <p:cBhvr additive="base">
                                        <p:cTn id="448" dur="2000" fill="hold"/>
                                        <p:tgtEl>
                                          <p:spTgt spid="281"/>
                                        </p:tgtEl>
                                        <p:attrNameLst>
                                          <p:attrName>ppt_x</p:attrName>
                                        </p:attrNameLst>
                                      </p:cBhvr>
                                      <p:tavLst>
                                        <p:tav tm="0">
                                          <p:val>
                                            <p:strVal val="#ppt_x"/>
                                          </p:val>
                                        </p:tav>
                                        <p:tav tm="100000">
                                          <p:val>
                                            <p:strVal val="#ppt_x"/>
                                          </p:val>
                                        </p:tav>
                                      </p:tavLst>
                                    </p:anim>
                                    <p:anim calcmode="lin" valueType="num">
                                      <p:cBhvr additive="base">
                                        <p:cTn id="449" dur="2000" fill="hold"/>
                                        <p:tgtEl>
                                          <p:spTgt spid="281"/>
                                        </p:tgtEl>
                                        <p:attrNameLst>
                                          <p:attrName>ppt_y</p:attrName>
                                        </p:attrNameLst>
                                      </p:cBhvr>
                                      <p:tavLst>
                                        <p:tav tm="0">
                                          <p:val>
                                            <p:strVal val="1+#ppt_h/2"/>
                                          </p:val>
                                        </p:tav>
                                        <p:tav tm="100000">
                                          <p:val>
                                            <p:strVal val="#ppt_y"/>
                                          </p:val>
                                        </p:tav>
                                      </p:tavLst>
                                    </p:anim>
                                  </p:childTnLst>
                                </p:cTn>
                              </p:par>
                              <p:par>
                                <p:cTn id="450" presetID="2" presetClass="entr" presetSubtype="4" accel="74000" fill="hold" grpId="0" nodeType="withEffect">
                                  <p:stCondLst>
                                    <p:cond delay="0"/>
                                  </p:stCondLst>
                                  <p:childTnLst>
                                    <p:set>
                                      <p:cBhvr>
                                        <p:cTn id="451" dur="1" fill="hold">
                                          <p:stCondLst>
                                            <p:cond delay="0"/>
                                          </p:stCondLst>
                                        </p:cTn>
                                        <p:tgtEl>
                                          <p:spTgt spid="282"/>
                                        </p:tgtEl>
                                        <p:attrNameLst>
                                          <p:attrName>style.visibility</p:attrName>
                                        </p:attrNameLst>
                                      </p:cBhvr>
                                      <p:to>
                                        <p:strVal val="visible"/>
                                      </p:to>
                                    </p:set>
                                    <p:anim calcmode="lin" valueType="num">
                                      <p:cBhvr additive="base">
                                        <p:cTn id="452" dur="2000" fill="hold"/>
                                        <p:tgtEl>
                                          <p:spTgt spid="282"/>
                                        </p:tgtEl>
                                        <p:attrNameLst>
                                          <p:attrName>ppt_x</p:attrName>
                                        </p:attrNameLst>
                                      </p:cBhvr>
                                      <p:tavLst>
                                        <p:tav tm="0">
                                          <p:val>
                                            <p:strVal val="#ppt_x"/>
                                          </p:val>
                                        </p:tav>
                                        <p:tav tm="100000">
                                          <p:val>
                                            <p:strVal val="#ppt_x"/>
                                          </p:val>
                                        </p:tav>
                                      </p:tavLst>
                                    </p:anim>
                                    <p:anim calcmode="lin" valueType="num">
                                      <p:cBhvr additive="base">
                                        <p:cTn id="453" dur="2000" fill="hold"/>
                                        <p:tgtEl>
                                          <p:spTgt spid="282"/>
                                        </p:tgtEl>
                                        <p:attrNameLst>
                                          <p:attrName>ppt_y</p:attrName>
                                        </p:attrNameLst>
                                      </p:cBhvr>
                                      <p:tavLst>
                                        <p:tav tm="0">
                                          <p:val>
                                            <p:strVal val="1+#ppt_h/2"/>
                                          </p:val>
                                        </p:tav>
                                        <p:tav tm="100000">
                                          <p:val>
                                            <p:strVal val="#ppt_y"/>
                                          </p:val>
                                        </p:tav>
                                      </p:tavLst>
                                    </p:anim>
                                  </p:childTnLst>
                                </p:cTn>
                              </p:par>
                              <p:par>
                                <p:cTn id="454" presetID="2" presetClass="entr" presetSubtype="4" accel="74000" fill="hold" grpId="0" nodeType="withEffect">
                                  <p:stCondLst>
                                    <p:cond delay="0"/>
                                  </p:stCondLst>
                                  <p:childTnLst>
                                    <p:set>
                                      <p:cBhvr>
                                        <p:cTn id="455" dur="1" fill="hold">
                                          <p:stCondLst>
                                            <p:cond delay="0"/>
                                          </p:stCondLst>
                                        </p:cTn>
                                        <p:tgtEl>
                                          <p:spTgt spid="283"/>
                                        </p:tgtEl>
                                        <p:attrNameLst>
                                          <p:attrName>style.visibility</p:attrName>
                                        </p:attrNameLst>
                                      </p:cBhvr>
                                      <p:to>
                                        <p:strVal val="visible"/>
                                      </p:to>
                                    </p:set>
                                    <p:anim calcmode="lin" valueType="num">
                                      <p:cBhvr additive="base">
                                        <p:cTn id="456" dur="2000" fill="hold"/>
                                        <p:tgtEl>
                                          <p:spTgt spid="283"/>
                                        </p:tgtEl>
                                        <p:attrNameLst>
                                          <p:attrName>ppt_x</p:attrName>
                                        </p:attrNameLst>
                                      </p:cBhvr>
                                      <p:tavLst>
                                        <p:tav tm="0">
                                          <p:val>
                                            <p:strVal val="#ppt_x"/>
                                          </p:val>
                                        </p:tav>
                                        <p:tav tm="100000">
                                          <p:val>
                                            <p:strVal val="#ppt_x"/>
                                          </p:val>
                                        </p:tav>
                                      </p:tavLst>
                                    </p:anim>
                                    <p:anim calcmode="lin" valueType="num">
                                      <p:cBhvr additive="base">
                                        <p:cTn id="457" dur="2000" fill="hold"/>
                                        <p:tgtEl>
                                          <p:spTgt spid="283"/>
                                        </p:tgtEl>
                                        <p:attrNameLst>
                                          <p:attrName>ppt_y</p:attrName>
                                        </p:attrNameLst>
                                      </p:cBhvr>
                                      <p:tavLst>
                                        <p:tav tm="0">
                                          <p:val>
                                            <p:strVal val="1+#ppt_h/2"/>
                                          </p:val>
                                        </p:tav>
                                        <p:tav tm="100000">
                                          <p:val>
                                            <p:strVal val="#ppt_y"/>
                                          </p:val>
                                        </p:tav>
                                      </p:tavLst>
                                    </p:anim>
                                  </p:childTnLst>
                                </p:cTn>
                              </p:par>
                              <p:par>
                                <p:cTn id="458" presetID="2" presetClass="entr" presetSubtype="4" accel="74000" fill="hold" grpId="0" nodeType="withEffect">
                                  <p:stCondLst>
                                    <p:cond delay="0"/>
                                  </p:stCondLst>
                                  <p:childTnLst>
                                    <p:set>
                                      <p:cBhvr>
                                        <p:cTn id="459" dur="1" fill="hold">
                                          <p:stCondLst>
                                            <p:cond delay="0"/>
                                          </p:stCondLst>
                                        </p:cTn>
                                        <p:tgtEl>
                                          <p:spTgt spid="284"/>
                                        </p:tgtEl>
                                        <p:attrNameLst>
                                          <p:attrName>style.visibility</p:attrName>
                                        </p:attrNameLst>
                                      </p:cBhvr>
                                      <p:to>
                                        <p:strVal val="visible"/>
                                      </p:to>
                                    </p:set>
                                    <p:anim calcmode="lin" valueType="num">
                                      <p:cBhvr additive="base">
                                        <p:cTn id="460" dur="2000" fill="hold"/>
                                        <p:tgtEl>
                                          <p:spTgt spid="284"/>
                                        </p:tgtEl>
                                        <p:attrNameLst>
                                          <p:attrName>ppt_x</p:attrName>
                                        </p:attrNameLst>
                                      </p:cBhvr>
                                      <p:tavLst>
                                        <p:tav tm="0">
                                          <p:val>
                                            <p:strVal val="#ppt_x"/>
                                          </p:val>
                                        </p:tav>
                                        <p:tav tm="100000">
                                          <p:val>
                                            <p:strVal val="#ppt_x"/>
                                          </p:val>
                                        </p:tav>
                                      </p:tavLst>
                                    </p:anim>
                                    <p:anim calcmode="lin" valueType="num">
                                      <p:cBhvr additive="base">
                                        <p:cTn id="461" dur="2000" fill="hold"/>
                                        <p:tgtEl>
                                          <p:spTgt spid="284"/>
                                        </p:tgtEl>
                                        <p:attrNameLst>
                                          <p:attrName>ppt_y</p:attrName>
                                        </p:attrNameLst>
                                      </p:cBhvr>
                                      <p:tavLst>
                                        <p:tav tm="0">
                                          <p:val>
                                            <p:strVal val="1+#ppt_h/2"/>
                                          </p:val>
                                        </p:tav>
                                        <p:tav tm="100000">
                                          <p:val>
                                            <p:strVal val="#ppt_y"/>
                                          </p:val>
                                        </p:tav>
                                      </p:tavLst>
                                    </p:anim>
                                  </p:childTnLst>
                                </p:cTn>
                              </p:par>
                              <p:par>
                                <p:cTn id="462" presetID="2" presetClass="entr" presetSubtype="4" accel="74000" fill="hold" grpId="0" nodeType="withEffect">
                                  <p:stCondLst>
                                    <p:cond delay="0"/>
                                  </p:stCondLst>
                                  <p:childTnLst>
                                    <p:set>
                                      <p:cBhvr>
                                        <p:cTn id="463" dur="1" fill="hold">
                                          <p:stCondLst>
                                            <p:cond delay="0"/>
                                          </p:stCondLst>
                                        </p:cTn>
                                        <p:tgtEl>
                                          <p:spTgt spid="285"/>
                                        </p:tgtEl>
                                        <p:attrNameLst>
                                          <p:attrName>style.visibility</p:attrName>
                                        </p:attrNameLst>
                                      </p:cBhvr>
                                      <p:to>
                                        <p:strVal val="visible"/>
                                      </p:to>
                                    </p:set>
                                    <p:anim calcmode="lin" valueType="num">
                                      <p:cBhvr additive="base">
                                        <p:cTn id="464" dur="2000" fill="hold"/>
                                        <p:tgtEl>
                                          <p:spTgt spid="285"/>
                                        </p:tgtEl>
                                        <p:attrNameLst>
                                          <p:attrName>ppt_x</p:attrName>
                                        </p:attrNameLst>
                                      </p:cBhvr>
                                      <p:tavLst>
                                        <p:tav tm="0">
                                          <p:val>
                                            <p:strVal val="#ppt_x"/>
                                          </p:val>
                                        </p:tav>
                                        <p:tav tm="100000">
                                          <p:val>
                                            <p:strVal val="#ppt_x"/>
                                          </p:val>
                                        </p:tav>
                                      </p:tavLst>
                                    </p:anim>
                                    <p:anim calcmode="lin" valueType="num">
                                      <p:cBhvr additive="base">
                                        <p:cTn id="465" dur="2000" fill="hold"/>
                                        <p:tgtEl>
                                          <p:spTgt spid="285"/>
                                        </p:tgtEl>
                                        <p:attrNameLst>
                                          <p:attrName>ppt_y</p:attrName>
                                        </p:attrNameLst>
                                      </p:cBhvr>
                                      <p:tavLst>
                                        <p:tav tm="0">
                                          <p:val>
                                            <p:strVal val="1+#ppt_h/2"/>
                                          </p:val>
                                        </p:tav>
                                        <p:tav tm="100000">
                                          <p:val>
                                            <p:strVal val="#ppt_y"/>
                                          </p:val>
                                        </p:tav>
                                      </p:tavLst>
                                    </p:anim>
                                  </p:childTnLst>
                                </p:cTn>
                              </p:par>
                              <p:par>
                                <p:cTn id="466" presetID="2" presetClass="entr" presetSubtype="4" accel="74000" fill="hold" grpId="0" nodeType="withEffect">
                                  <p:stCondLst>
                                    <p:cond delay="0"/>
                                  </p:stCondLst>
                                  <p:childTnLst>
                                    <p:set>
                                      <p:cBhvr>
                                        <p:cTn id="467" dur="1" fill="hold">
                                          <p:stCondLst>
                                            <p:cond delay="0"/>
                                          </p:stCondLst>
                                        </p:cTn>
                                        <p:tgtEl>
                                          <p:spTgt spid="286"/>
                                        </p:tgtEl>
                                        <p:attrNameLst>
                                          <p:attrName>style.visibility</p:attrName>
                                        </p:attrNameLst>
                                      </p:cBhvr>
                                      <p:to>
                                        <p:strVal val="visible"/>
                                      </p:to>
                                    </p:set>
                                    <p:anim calcmode="lin" valueType="num">
                                      <p:cBhvr additive="base">
                                        <p:cTn id="468" dur="2000" fill="hold"/>
                                        <p:tgtEl>
                                          <p:spTgt spid="286"/>
                                        </p:tgtEl>
                                        <p:attrNameLst>
                                          <p:attrName>ppt_x</p:attrName>
                                        </p:attrNameLst>
                                      </p:cBhvr>
                                      <p:tavLst>
                                        <p:tav tm="0">
                                          <p:val>
                                            <p:strVal val="#ppt_x"/>
                                          </p:val>
                                        </p:tav>
                                        <p:tav tm="100000">
                                          <p:val>
                                            <p:strVal val="#ppt_x"/>
                                          </p:val>
                                        </p:tav>
                                      </p:tavLst>
                                    </p:anim>
                                    <p:anim calcmode="lin" valueType="num">
                                      <p:cBhvr additive="base">
                                        <p:cTn id="469" dur="2000" fill="hold"/>
                                        <p:tgtEl>
                                          <p:spTgt spid="286"/>
                                        </p:tgtEl>
                                        <p:attrNameLst>
                                          <p:attrName>ppt_y</p:attrName>
                                        </p:attrNameLst>
                                      </p:cBhvr>
                                      <p:tavLst>
                                        <p:tav tm="0">
                                          <p:val>
                                            <p:strVal val="1+#ppt_h/2"/>
                                          </p:val>
                                        </p:tav>
                                        <p:tav tm="100000">
                                          <p:val>
                                            <p:strVal val="#ppt_y"/>
                                          </p:val>
                                        </p:tav>
                                      </p:tavLst>
                                    </p:anim>
                                  </p:childTnLst>
                                </p:cTn>
                              </p:par>
                              <p:par>
                                <p:cTn id="470" presetID="2" presetClass="entr" presetSubtype="4" accel="74000" fill="hold" grpId="0" nodeType="withEffect">
                                  <p:stCondLst>
                                    <p:cond delay="0"/>
                                  </p:stCondLst>
                                  <p:childTnLst>
                                    <p:set>
                                      <p:cBhvr>
                                        <p:cTn id="471" dur="1" fill="hold">
                                          <p:stCondLst>
                                            <p:cond delay="0"/>
                                          </p:stCondLst>
                                        </p:cTn>
                                        <p:tgtEl>
                                          <p:spTgt spid="287"/>
                                        </p:tgtEl>
                                        <p:attrNameLst>
                                          <p:attrName>style.visibility</p:attrName>
                                        </p:attrNameLst>
                                      </p:cBhvr>
                                      <p:to>
                                        <p:strVal val="visible"/>
                                      </p:to>
                                    </p:set>
                                    <p:anim calcmode="lin" valueType="num">
                                      <p:cBhvr additive="base">
                                        <p:cTn id="472" dur="2000" fill="hold"/>
                                        <p:tgtEl>
                                          <p:spTgt spid="287"/>
                                        </p:tgtEl>
                                        <p:attrNameLst>
                                          <p:attrName>ppt_x</p:attrName>
                                        </p:attrNameLst>
                                      </p:cBhvr>
                                      <p:tavLst>
                                        <p:tav tm="0">
                                          <p:val>
                                            <p:strVal val="#ppt_x"/>
                                          </p:val>
                                        </p:tav>
                                        <p:tav tm="100000">
                                          <p:val>
                                            <p:strVal val="#ppt_x"/>
                                          </p:val>
                                        </p:tav>
                                      </p:tavLst>
                                    </p:anim>
                                    <p:anim calcmode="lin" valueType="num">
                                      <p:cBhvr additive="base">
                                        <p:cTn id="473" dur="2000" fill="hold"/>
                                        <p:tgtEl>
                                          <p:spTgt spid="287"/>
                                        </p:tgtEl>
                                        <p:attrNameLst>
                                          <p:attrName>ppt_y</p:attrName>
                                        </p:attrNameLst>
                                      </p:cBhvr>
                                      <p:tavLst>
                                        <p:tav tm="0">
                                          <p:val>
                                            <p:strVal val="1+#ppt_h/2"/>
                                          </p:val>
                                        </p:tav>
                                        <p:tav tm="100000">
                                          <p:val>
                                            <p:strVal val="#ppt_y"/>
                                          </p:val>
                                        </p:tav>
                                      </p:tavLst>
                                    </p:anim>
                                  </p:childTnLst>
                                </p:cTn>
                              </p:par>
                              <p:par>
                                <p:cTn id="474" presetID="2" presetClass="entr" presetSubtype="4" accel="74000" fill="hold" grpId="0" nodeType="withEffect">
                                  <p:stCondLst>
                                    <p:cond delay="0"/>
                                  </p:stCondLst>
                                  <p:childTnLst>
                                    <p:set>
                                      <p:cBhvr>
                                        <p:cTn id="475" dur="1" fill="hold">
                                          <p:stCondLst>
                                            <p:cond delay="0"/>
                                          </p:stCondLst>
                                        </p:cTn>
                                        <p:tgtEl>
                                          <p:spTgt spid="288"/>
                                        </p:tgtEl>
                                        <p:attrNameLst>
                                          <p:attrName>style.visibility</p:attrName>
                                        </p:attrNameLst>
                                      </p:cBhvr>
                                      <p:to>
                                        <p:strVal val="visible"/>
                                      </p:to>
                                    </p:set>
                                    <p:anim calcmode="lin" valueType="num">
                                      <p:cBhvr additive="base">
                                        <p:cTn id="476" dur="2000" fill="hold"/>
                                        <p:tgtEl>
                                          <p:spTgt spid="288"/>
                                        </p:tgtEl>
                                        <p:attrNameLst>
                                          <p:attrName>ppt_x</p:attrName>
                                        </p:attrNameLst>
                                      </p:cBhvr>
                                      <p:tavLst>
                                        <p:tav tm="0">
                                          <p:val>
                                            <p:strVal val="#ppt_x"/>
                                          </p:val>
                                        </p:tav>
                                        <p:tav tm="100000">
                                          <p:val>
                                            <p:strVal val="#ppt_x"/>
                                          </p:val>
                                        </p:tav>
                                      </p:tavLst>
                                    </p:anim>
                                    <p:anim calcmode="lin" valueType="num">
                                      <p:cBhvr additive="base">
                                        <p:cTn id="477" dur="2000" fill="hold"/>
                                        <p:tgtEl>
                                          <p:spTgt spid="288"/>
                                        </p:tgtEl>
                                        <p:attrNameLst>
                                          <p:attrName>ppt_y</p:attrName>
                                        </p:attrNameLst>
                                      </p:cBhvr>
                                      <p:tavLst>
                                        <p:tav tm="0">
                                          <p:val>
                                            <p:strVal val="1+#ppt_h/2"/>
                                          </p:val>
                                        </p:tav>
                                        <p:tav tm="100000">
                                          <p:val>
                                            <p:strVal val="#ppt_y"/>
                                          </p:val>
                                        </p:tav>
                                      </p:tavLst>
                                    </p:anim>
                                  </p:childTnLst>
                                </p:cTn>
                              </p:par>
                              <p:par>
                                <p:cTn id="478" presetID="2" presetClass="entr" presetSubtype="4" accel="74000" fill="hold" grpId="0" nodeType="withEffect">
                                  <p:stCondLst>
                                    <p:cond delay="0"/>
                                  </p:stCondLst>
                                  <p:childTnLst>
                                    <p:set>
                                      <p:cBhvr>
                                        <p:cTn id="479" dur="1" fill="hold">
                                          <p:stCondLst>
                                            <p:cond delay="0"/>
                                          </p:stCondLst>
                                        </p:cTn>
                                        <p:tgtEl>
                                          <p:spTgt spid="289"/>
                                        </p:tgtEl>
                                        <p:attrNameLst>
                                          <p:attrName>style.visibility</p:attrName>
                                        </p:attrNameLst>
                                      </p:cBhvr>
                                      <p:to>
                                        <p:strVal val="visible"/>
                                      </p:to>
                                    </p:set>
                                    <p:anim calcmode="lin" valueType="num">
                                      <p:cBhvr additive="base">
                                        <p:cTn id="480" dur="2000" fill="hold"/>
                                        <p:tgtEl>
                                          <p:spTgt spid="289"/>
                                        </p:tgtEl>
                                        <p:attrNameLst>
                                          <p:attrName>ppt_x</p:attrName>
                                        </p:attrNameLst>
                                      </p:cBhvr>
                                      <p:tavLst>
                                        <p:tav tm="0">
                                          <p:val>
                                            <p:strVal val="#ppt_x"/>
                                          </p:val>
                                        </p:tav>
                                        <p:tav tm="100000">
                                          <p:val>
                                            <p:strVal val="#ppt_x"/>
                                          </p:val>
                                        </p:tav>
                                      </p:tavLst>
                                    </p:anim>
                                    <p:anim calcmode="lin" valueType="num">
                                      <p:cBhvr additive="base">
                                        <p:cTn id="481" dur="2000" fill="hold"/>
                                        <p:tgtEl>
                                          <p:spTgt spid="289"/>
                                        </p:tgtEl>
                                        <p:attrNameLst>
                                          <p:attrName>ppt_y</p:attrName>
                                        </p:attrNameLst>
                                      </p:cBhvr>
                                      <p:tavLst>
                                        <p:tav tm="0">
                                          <p:val>
                                            <p:strVal val="1+#ppt_h/2"/>
                                          </p:val>
                                        </p:tav>
                                        <p:tav tm="100000">
                                          <p:val>
                                            <p:strVal val="#ppt_y"/>
                                          </p:val>
                                        </p:tav>
                                      </p:tavLst>
                                    </p:anim>
                                  </p:childTnLst>
                                </p:cTn>
                              </p:par>
                              <p:par>
                                <p:cTn id="482" presetID="2" presetClass="entr" presetSubtype="4" accel="74000" fill="hold" grpId="0" nodeType="withEffect">
                                  <p:stCondLst>
                                    <p:cond delay="0"/>
                                  </p:stCondLst>
                                  <p:childTnLst>
                                    <p:set>
                                      <p:cBhvr>
                                        <p:cTn id="483" dur="1" fill="hold">
                                          <p:stCondLst>
                                            <p:cond delay="0"/>
                                          </p:stCondLst>
                                        </p:cTn>
                                        <p:tgtEl>
                                          <p:spTgt spid="290"/>
                                        </p:tgtEl>
                                        <p:attrNameLst>
                                          <p:attrName>style.visibility</p:attrName>
                                        </p:attrNameLst>
                                      </p:cBhvr>
                                      <p:to>
                                        <p:strVal val="visible"/>
                                      </p:to>
                                    </p:set>
                                    <p:anim calcmode="lin" valueType="num">
                                      <p:cBhvr additive="base">
                                        <p:cTn id="484" dur="2000" fill="hold"/>
                                        <p:tgtEl>
                                          <p:spTgt spid="290"/>
                                        </p:tgtEl>
                                        <p:attrNameLst>
                                          <p:attrName>ppt_x</p:attrName>
                                        </p:attrNameLst>
                                      </p:cBhvr>
                                      <p:tavLst>
                                        <p:tav tm="0">
                                          <p:val>
                                            <p:strVal val="#ppt_x"/>
                                          </p:val>
                                        </p:tav>
                                        <p:tav tm="100000">
                                          <p:val>
                                            <p:strVal val="#ppt_x"/>
                                          </p:val>
                                        </p:tav>
                                      </p:tavLst>
                                    </p:anim>
                                    <p:anim calcmode="lin" valueType="num">
                                      <p:cBhvr additive="base">
                                        <p:cTn id="485" dur="2000" fill="hold"/>
                                        <p:tgtEl>
                                          <p:spTgt spid="290"/>
                                        </p:tgtEl>
                                        <p:attrNameLst>
                                          <p:attrName>ppt_y</p:attrName>
                                        </p:attrNameLst>
                                      </p:cBhvr>
                                      <p:tavLst>
                                        <p:tav tm="0">
                                          <p:val>
                                            <p:strVal val="1+#ppt_h/2"/>
                                          </p:val>
                                        </p:tav>
                                        <p:tav tm="100000">
                                          <p:val>
                                            <p:strVal val="#ppt_y"/>
                                          </p:val>
                                        </p:tav>
                                      </p:tavLst>
                                    </p:anim>
                                  </p:childTnLst>
                                </p:cTn>
                              </p:par>
                              <p:par>
                                <p:cTn id="486" presetID="2" presetClass="entr" presetSubtype="4" accel="74000" fill="hold" grpId="0" nodeType="withEffect">
                                  <p:stCondLst>
                                    <p:cond delay="0"/>
                                  </p:stCondLst>
                                  <p:childTnLst>
                                    <p:set>
                                      <p:cBhvr>
                                        <p:cTn id="487" dur="1" fill="hold">
                                          <p:stCondLst>
                                            <p:cond delay="0"/>
                                          </p:stCondLst>
                                        </p:cTn>
                                        <p:tgtEl>
                                          <p:spTgt spid="291"/>
                                        </p:tgtEl>
                                        <p:attrNameLst>
                                          <p:attrName>style.visibility</p:attrName>
                                        </p:attrNameLst>
                                      </p:cBhvr>
                                      <p:to>
                                        <p:strVal val="visible"/>
                                      </p:to>
                                    </p:set>
                                    <p:anim calcmode="lin" valueType="num">
                                      <p:cBhvr additive="base">
                                        <p:cTn id="488" dur="2000" fill="hold"/>
                                        <p:tgtEl>
                                          <p:spTgt spid="291"/>
                                        </p:tgtEl>
                                        <p:attrNameLst>
                                          <p:attrName>ppt_x</p:attrName>
                                        </p:attrNameLst>
                                      </p:cBhvr>
                                      <p:tavLst>
                                        <p:tav tm="0">
                                          <p:val>
                                            <p:strVal val="#ppt_x"/>
                                          </p:val>
                                        </p:tav>
                                        <p:tav tm="100000">
                                          <p:val>
                                            <p:strVal val="#ppt_x"/>
                                          </p:val>
                                        </p:tav>
                                      </p:tavLst>
                                    </p:anim>
                                    <p:anim calcmode="lin" valueType="num">
                                      <p:cBhvr additive="base">
                                        <p:cTn id="489" dur="2000" fill="hold"/>
                                        <p:tgtEl>
                                          <p:spTgt spid="291"/>
                                        </p:tgtEl>
                                        <p:attrNameLst>
                                          <p:attrName>ppt_y</p:attrName>
                                        </p:attrNameLst>
                                      </p:cBhvr>
                                      <p:tavLst>
                                        <p:tav tm="0">
                                          <p:val>
                                            <p:strVal val="1+#ppt_h/2"/>
                                          </p:val>
                                        </p:tav>
                                        <p:tav tm="100000">
                                          <p:val>
                                            <p:strVal val="#ppt_y"/>
                                          </p:val>
                                        </p:tav>
                                      </p:tavLst>
                                    </p:anim>
                                  </p:childTnLst>
                                </p:cTn>
                              </p:par>
                              <p:par>
                                <p:cTn id="490" presetID="2" presetClass="entr" presetSubtype="4" accel="74000" fill="hold" grpId="0" nodeType="withEffect">
                                  <p:stCondLst>
                                    <p:cond delay="0"/>
                                  </p:stCondLst>
                                  <p:childTnLst>
                                    <p:set>
                                      <p:cBhvr>
                                        <p:cTn id="491" dur="1" fill="hold">
                                          <p:stCondLst>
                                            <p:cond delay="0"/>
                                          </p:stCondLst>
                                        </p:cTn>
                                        <p:tgtEl>
                                          <p:spTgt spid="292"/>
                                        </p:tgtEl>
                                        <p:attrNameLst>
                                          <p:attrName>style.visibility</p:attrName>
                                        </p:attrNameLst>
                                      </p:cBhvr>
                                      <p:to>
                                        <p:strVal val="visible"/>
                                      </p:to>
                                    </p:set>
                                    <p:anim calcmode="lin" valueType="num">
                                      <p:cBhvr additive="base">
                                        <p:cTn id="492" dur="2000" fill="hold"/>
                                        <p:tgtEl>
                                          <p:spTgt spid="292"/>
                                        </p:tgtEl>
                                        <p:attrNameLst>
                                          <p:attrName>ppt_x</p:attrName>
                                        </p:attrNameLst>
                                      </p:cBhvr>
                                      <p:tavLst>
                                        <p:tav tm="0">
                                          <p:val>
                                            <p:strVal val="#ppt_x"/>
                                          </p:val>
                                        </p:tav>
                                        <p:tav tm="100000">
                                          <p:val>
                                            <p:strVal val="#ppt_x"/>
                                          </p:val>
                                        </p:tav>
                                      </p:tavLst>
                                    </p:anim>
                                    <p:anim calcmode="lin" valueType="num">
                                      <p:cBhvr additive="base">
                                        <p:cTn id="493" dur="2000" fill="hold"/>
                                        <p:tgtEl>
                                          <p:spTgt spid="292"/>
                                        </p:tgtEl>
                                        <p:attrNameLst>
                                          <p:attrName>ppt_y</p:attrName>
                                        </p:attrNameLst>
                                      </p:cBhvr>
                                      <p:tavLst>
                                        <p:tav tm="0">
                                          <p:val>
                                            <p:strVal val="1+#ppt_h/2"/>
                                          </p:val>
                                        </p:tav>
                                        <p:tav tm="100000">
                                          <p:val>
                                            <p:strVal val="#ppt_y"/>
                                          </p:val>
                                        </p:tav>
                                      </p:tavLst>
                                    </p:anim>
                                  </p:childTnLst>
                                </p:cTn>
                              </p:par>
                              <p:par>
                                <p:cTn id="494" presetID="2" presetClass="entr" presetSubtype="4" accel="74000" fill="hold" grpId="0" nodeType="withEffect">
                                  <p:stCondLst>
                                    <p:cond delay="0"/>
                                  </p:stCondLst>
                                  <p:childTnLst>
                                    <p:set>
                                      <p:cBhvr>
                                        <p:cTn id="495" dur="1" fill="hold">
                                          <p:stCondLst>
                                            <p:cond delay="0"/>
                                          </p:stCondLst>
                                        </p:cTn>
                                        <p:tgtEl>
                                          <p:spTgt spid="293"/>
                                        </p:tgtEl>
                                        <p:attrNameLst>
                                          <p:attrName>style.visibility</p:attrName>
                                        </p:attrNameLst>
                                      </p:cBhvr>
                                      <p:to>
                                        <p:strVal val="visible"/>
                                      </p:to>
                                    </p:set>
                                    <p:anim calcmode="lin" valueType="num">
                                      <p:cBhvr additive="base">
                                        <p:cTn id="496" dur="2000" fill="hold"/>
                                        <p:tgtEl>
                                          <p:spTgt spid="293"/>
                                        </p:tgtEl>
                                        <p:attrNameLst>
                                          <p:attrName>ppt_x</p:attrName>
                                        </p:attrNameLst>
                                      </p:cBhvr>
                                      <p:tavLst>
                                        <p:tav tm="0">
                                          <p:val>
                                            <p:strVal val="#ppt_x"/>
                                          </p:val>
                                        </p:tav>
                                        <p:tav tm="100000">
                                          <p:val>
                                            <p:strVal val="#ppt_x"/>
                                          </p:val>
                                        </p:tav>
                                      </p:tavLst>
                                    </p:anim>
                                    <p:anim calcmode="lin" valueType="num">
                                      <p:cBhvr additive="base">
                                        <p:cTn id="497" dur="2000" fill="hold"/>
                                        <p:tgtEl>
                                          <p:spTgt spid="293"/>
                                        </p:tgtEl>
                                        <p:attrNameLst>
                                          <p:attrName>ppt_y</p:attrName>
                                        </p:attrNameLst>
                                      </p:cBhvr>
                                      <p:tavLst>
                                        <p:tav tm="0">
                                          <p:val>
                                            <p:strVal val="1+#ppt_h/2"/>
                                          </p:val>
                                        </p:tav>
                                        <p:tav tm="100000">
                                          <p:val>
                                            <p:strVal val="#ppt_y"/>
                                          </p:val>
                                        </p:tav>
                                      </p:tavLst>
                                    </p:anim>
                                  </p:childTnLst>
                                </p:cTn>
                              </p:par>
                              <p:par>
                                <p:cTn id="498" presetID="2" presetClass="entr" presetSubtype="4" accel="74000" fill="hold" grpId="0" nodeType="withEffect">
                                  <p:stCondLst>
                                    <p:cond delay="0"/>
                                  </p:stCondLst>
                                  <p:childTnLst>
                                    <p:set>
                                      <p:cBhvr>
                                        <p:cTn id="499" dur="1" fill="hold">
                                          <p:stCondLst>
                                            <p:cond delay="0"/>
                                          </p:stCondLst>
                                        </p:cTn>
                                        <p:tgtEl>
                                          <p:spTgt spid="331"/>
                                        </p:tgtEl>
                                        <p:attrNameLst>
                                          <p:attrName>style.visibility</p:attrName>
                                        </p:attrNameLst>
                                      </p:cBhvr>
                                      <p:to>
                                        <p:strVal val="visible"/>
                                      </p:to>
                                    </p:set>
                                    <p:anim calcmode="lin" valueType="num">
                                      <p:cBhvr additive="base">
                                        <p:cTn id="500" dur="2000" fill="hold"/>
                                        <p:tgtEl>
                                          <p:spTgt spid="331"/>
                                        </p:tgtEl>
                                        <p:attrNameLst>
                                          <p:attrName>ppt_x</p:attrName>
                                        </p:attrNameLst>
                                      </p:cBhvr>
                                      <p:tavLst>
                                        <p:tav tm="0">
                                          <p:val>
                                            <p:strVal val="#ppt_x"/>
                                          </p:val>
                                        </p:tav>
                                        <p:tav tm="100000">
                                          <p:val>
                                            <p:strVal val="#ppt_x"/>
                                          </p:val>
                                        </p:tav>
                                      </p:tavLst>
                                    </p:anim>
                                    <p:anim calcmode="lin" valueType="num">
                                      <p:cBhvr additive="base">
                                        <p:cTn id="501" dur="2000" fill="hold"/>
                                        <p:tgtEl>
                                          <p:spTgt spid="3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61" grpId="0" animBg="1"/>
      <p:bldP spid="167" grpId="0" animBg="1"/>
      <p:bldP spid="170" grpId="0" animBg="1"/>
      <p:bldP spid="173"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29" grpId="0" animBg="1"/>
      <p:bldP spid="230" grpId="0" animBg="1"/>
      <p:bldP spid="231" grpId="0" animBg="1"/>
      <p:bldP spid="232" grpId="0" animBg="1"/>
      <p:bldP spid="233" grpId="0" animBg="1"/>
      <p:bldP spid="234" grpId="0" animBg="1"/>
      <p:bldP spid="235" grpId="0" animBg="1"/>
      <p:bldP spid="237" grpId="0" animBg="1"/>
      <p:bldP spid="238" grpId="0" animBg="1"/>
      <p:bldP spid="239" grpId="0" animBg="1"/>
      <p:bldP spid="240" grpId="0" animBg="1"/>
      <p:bldP spid="241" grpId="0" animBg="1"/>
      <p:bldP spid="242" grpId="0" animBg="1"/>
      <p:bldP spid="243" grpId="0" animBg="1"/>
      <p:bldP spid="244" grpId="0" animBg="1"/>
      <p:bldP spid="245" grpId="0" animBg="1"/>
      <p:bldP spid="246" grpId="0" animBg="1"/>
      <p:bldP spid="247" grpId="0" animBg="1"/>
      <p:bldP spid="248" grpId="0" animBg="1"/>
      <p:bldP spid="250" grpId="0" animBg="1"/>
      <p:bldP spid="251" grpId="0" animBg="1"/>
      <p:bldP spid="252" grpId="0" animBg="1"/>
      <p:bldP spid="253" grpId="0" animBg="1"/>
      <p:bldP spid="254" grpId="0" animBg="1"/>
      <p:bldP spid="255" grpId="0" animBg="1"/>
      <p:bldP spid="256" grpId="0" animBg="1"/>
      <p:bldP spid="257" grpId="0" animBg="1"/>
      <p:bldP spid="259" grpId="0" animBg="1"/>
      <p:bldP spid="260" grpId="0" animBg="1"/>
      <p:bldP spid="261" grpId="0" animBg="1"/>
      <p:bldP spid="262" grpId="0" animBg="1"/>
      <p:bldP spid="263" grpId="0" animBg="1"/>
      <p:bldP spid="264" grpId="0" animBg="1"/>
      <p:bldP spid="265" grpId="0" animBg="1"/>
      <p:bldP spid="266" grpId="0" animBg="1"/>
      <p:bldP spid="267" grpId="0" animBg="1"/>
      <p:bldP spid="268" grpId="0" animBg="1"/>
      <p:bldP spid="269" grpId="0" animBg="1"/>
      <p:bldP spid="270" grpId="0" animBg="1"/>
      <p:bldP spid="271" grpId="0" animBg="1"/>
      <p:bldP spid="272" grpId="0" animBg="1"/>
      <p:bldP spid="273" grpId="0" animBg="1"/>
      <p:bldP spid="274" grpId="0" animBg="1"/>
      <p:bldP spid="275" grpId="0" animBg="1"/>
      <p:bldP spid="276" grpId="0" animBg="1"/>
      <p:bldP spid="277" grpId="0" animBg="1"/>
      <p:bldP spid="278" grpId="0" animBg="1"/>
      <p:bldP spid="279" grpId="0" animBg="1"/>
      <p:bldP spid="280" grpId="0" animBg="1"/>
      <p:bldP spid="281" grpId="0" animBg="1"/>
      <p:bldP spid="282" grpId="0" animBg="1"/>
      <p:bldP spid="283" grpId="0" animBg="1"/>
      <p:bldP spid="284" grpId="0" animBg="1"/>
      <p:bldP spid="285" grpId="0" animBg="1"/>
      <p:bldP spid="286" grpId="0" animBg="1"/>
      <p:bldP spid="287" grpId="0" animBg="1"/>
      <p:bldP spid="288" grpId="0" animBg="1"/>
      <p:bldP spid="289" grpId="0" animBg="1"/>
      <p:bldP spid="290" grpId="0" animBg="1"/>
      <p:bldP spid="291" grpId="0" animBg="1"/>
      <p:bldP spid="292" grpId="0" animBg="1"/>
      <p:bldP spid="293" grpId="0" animBg="1"/>
      <p:bldP spid="12" grpId="0" animBg="1"/>
      <p:bldP spid="331" grpId="0" animBg="1"/>
      <p:bldP spid="236" grpId="0" animBg="1"/>
      <p:bldP spid="24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Rectangle 75"/>
          <p:cNvSpPr/>
          <p:nvPr/>
        </p:nvSpPr>
        <p:spPr>
          <a:xfrm>
            <a:off x="0" y="352570"/>
            <a:ext cx="3025106" cy="3817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108000" bIns="0" rtlCol="0" anchor="ctr">
            <a:noAutofit/>
          </a:bodyPr>
          <a:lstStyle/>
          <a:p>
            <a:pPr lvl="0" algn="r"/>
            <a:r>
              <a:rPr lang="pl-PL" sz="1500" dirty="0">
                <a:solidFill>
                  <a:schemeClr val="bg1"/>
                </a:solidFill>
                <a:latin typeface="Arial Black" pitchFamily="34" charset="0"/>
                <a:cs typeface="Arial" pitchFamily="34" charset="0"/>
              </a:rPr>
              <a:t>KOMPLEKSOWE WSPARCIE</a:t>
            </a:r>
            <a:endParaRPr lang="en-IN" sz="1500" dirty="0">
              <a:solidFill>
                <a:schemeClr val="bg1"/>
              </a:solidFill>
              <a:latin typeface="Arial Black" pitchFamily="34" charset="0"/>
              <a:cs typeface="Arial" pitchFamily="34" charset="0"/>
            </a:endParaRPr>
          </a:p>
        </p:txBody>
      </p:sp>
      <p:cxnSp>
        <p:nvCxnSpPr>
          <p:cNvPr id="11" name="Straight Connector 83"/>
          <p:cNvCxnSpPr/>
          <p:nvPr/>
        </p:nvCxnSpPr>
        <p:spPr>
          <a:xfrm>
            <a:off x="3026270" y="215219"/>
            <a:ext cx="0" cy="785421"/>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Rectangle 88"/>
          <p:cNvSpPr/>
          <p:nvPr/>
        </p:nvSpPr>
        <p:spPr>
          <a:xfrm>
            <a:off x="3026270" y="466601"/>
            <a:ext cx="3093219" cy="3831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0" bIns="0" rtlCol="0" anchor="ctr">
            <a:noAutofit/>
          </a:bodyPr>
          <a:lstStyle/>
          <a:p>
            <a:pPr lvl="0"/>
            <a:r>
              <a:rPr lang="pl-PL" dirty="0">
                <a:solidFill>
                  <a:schemeClr val="bg1"/>
                </a:solidFill>
                <a:latin typeface="Arial Black" pitchFamily="34" charset="0"/>
              </a:rPr>
              <a:t>CELÓW SPOŁECZNYCH</a:t>
            </a:r>
            <a:endParaRPr lang="en-IN" dirty="0">
              <a:solidFill>
                <a:schemeClr val="bg1"/>
              </a:solidFill>
              <a:latin typeface="Arial Black" pitchFamily="34" charset="0"/>
            </a:endParaRPr>
          </a:p>
        </p:txBody>
      </p:sp>
      <p:sp>
        <p:nvSpPr>
          <p:cNvPr id="2" name="Prostokąt 1"/>
          <p:cNvSpPr/>
          <p:nvPr/>
        </p:nvSpPr>
        <p:spPr>
          <a:xfrm>
            <a:off x="2611165" y="1430172"/>
            <a:ext cx="7233314" cy="3416320"/>
          </a:xfrm>
          <a:prstGeom prst="rect">
            <a:avLst/>
          </a:prstGeom>
        </p:spPr>
        <p:txBody>
          <a:bodyPr wrap="square">
            <a:spAutoFit/>
          </a:bodyPr>
          <a:lstStyle/>
          <a:p>
            <a:pPr algn="just"/>
            <a:r>
              <a:rPr lang="pl-PL" dirty="0" smtClean="0">
                <a:latin typeface="Calibri" panose="020F0502020204030204" pitchFamily="34" charset="0"/>
                <a:ea typeface="Times New Roman" panose="02020603050405020304" pitchFamily="18" charset="0"/>
                <a:cs typeface="Calibri" panose="020F0502020204030204" pitchFamily="34" charset="0"/>
              </a:rPr>
              <a:t>Rok 2014 był rokiem zmian w stosowaniu klauzul społecznych podyktowanych ich zasadnością w prowadzonych procedurach zamówień publicznych. Zarządzeniem </a:t>
            </a:r>
            <a:r>
              <a:rPr lang="pl-PL" dirty="0">
                <a:latin typeface="Calibri" panose="020F0502020204030204" pitchFamily="34" charset="0"/>
                <a:ea typeface="Times New Roman" panose="02020603050405020304" pitchFamily="18" charset="0"/>
                <a:cs typeface="Calibri" panose="020F0502020204030204" pitchFamily="34" charset="0"/>
              </a:rPr>
              <a:t>nr 2367/14 Prezydenta Miasta Częstochowy </a:t>
            </a:r>
            <a:r>
              <a:rPr lang="pl-PL" dirty="0" smtClean="0">
                <a:latin typeface="Calibri" panose="020F0502020204030204" pitchFamily="34" charset="0"/>
                <a:ea typeface="Times New Roman" panose="02020603050405020304" pitchFamily="18" charset="0"/>
                <a:cs typeface="Calibri" panose="020F0502020204030204" pitchFamily="34" charset="0"/>
              </a:rPr>
              <a:t/>
            </a:r>
            <a:br>
              <a:rPr lang="pl-PL" dirty="0" smtClean="0">
                <a:latin typeface="Calibri" panose="020F0502020204030204" pitchFamily="34" charset="0"/>
                <a:ea typeface="Times New Roman" panose="02020603050405020304" pitchFamily="18" charset="0"/>
                <a:cs typeface="Calibri" panose="020F0502020204030204" pitchFamily="34" charset="0"/>
              </a:rPr>
            </a:br>
            <a:r>
              <a:rPr lang="pl-PL" dirty="0" smtClean="0">
                <a:latin typeface="Calibri" panose="020F0502020204030204" pitchFamily="34" charset="0"/>
                <a:ea typeface="Times New Roman" panose="02020603050405020304" pitchFamily="18" charset="0"/>
                <a:cs typeface="Calibri" panose="020F0502020204030204" pitchFamily="34" charset="0"/>
              </a:rPr>
              <a:t>z dnia </a:t>
            </a:r>
            <a:r>
              <a:rPr lang="pl-PL" dirty="0">
                <a:latin typeface="Calibri" panose="020F0502020204030204" pitchFamily="34" charset="0"/>
                <a:ea typeface="Times New Roman" panose="02020603050405020304" pitchFamily="18" charset="0"/>
                <a:cs typeface="Calibri" panose="020F0502020204030204" pitchFamily="34" charset="0"/>
              </a:rPr>
              <a:t>7 listopada 2014 r. w sprawie stosowania klauzul społecznych </a:t>
            </a:r>
            <a:r>
              <a:rPr lang="pl-PL" dirty="0" smtClean="0">
                <a:latin typeface="Calibri" panose="020F0502020204030204" pitchFamily="34" charset="0"/>
                <a:ea typeface="Times New Roman" panose="02020603050405020304" pitchFamily="18" charset="0"/>
                <a:cs typeface="Calibri" panose="020F0502020204030204" pitchFamily="34" charset="0"/>
              </a:rPr>
              <a:t/>
            </a:r>
            <a:br>
              <a:rPr lang="pl-PL" dirty="0" smtClean="0">
                <a:latin typeface="Calibri" panose="020F0502020204030204" pitchFamily="34" charset="0"/>
                <a:ea typeface="Times New Roman" panose="02020603050405020304" pitchFamily="18" charset="0"/>
                <a:cs typeface="Calibri" panose="020F0502020204030204" pitchFamily="34" charset="0"/>
              </a:rPr>
            </a:br>
            <a:r>
              <a:rPr lang="pl-PL" dirty="0" smtClean="0">
                <a:latin typeface="Calibri" panose="020F0502020204030204" pitchFamily="34" charset="0"/>
                <a:ea typeface="Times New Roman" panose="02020603050405020304" pitchFamily="18" charset="0"/>
                <a:cs typeface="Calibri" panose="020F0502020204030204" pitchFamily="34" charset="0"/>
              </a:rPr>
              <a:t>w </a:t>
            </a:r>
            <a:r>
              <a:rPr lang="pl-PL" dirty="0">
                <a:latin typeface="Calibri" panose="020F0502020204030204" pitchFamily="34" charset="0"/>
                <a:ea typeface="Times New Roman" panose="02020603050405020304" pitchFamily="18" charset="0"/>
                <a:cs typeface="Calibri" panose="020F0502020204030204" pitchFamily="34" charset="0"/>
              </a:rPr>
              <a:t>procedurze zamówień </a:t>
            </a:r>
            <a:r>
              <a:rPr lang="pl-PL" dirty="0" smtClean="0">
                <a:latin typeface="Calibri" panose="020F0502020204030204" pitchFamily="34" charset="0"/>
                <a:ea typeface="Times New Roman" panose="02020603050405020304" pitchFamily="18" charset="0"/>
                <a:cs typeface="Calibri" panose="020F0502020204030204" pitchFamily="34" charset="0"/>
              </a:rPr>
              <a:t>publicznych zobowiązano wydziały </a:t>
            </a:r>
            <a:r>
              <a:rPr lang="pl-PL" dirty="0">
                <a:latin typeface="Calibri" panose="020F0502020204030204" pitchFamily="34" charset="0"/>
                <a:ea typeface="Times New Roman" panose="02020603050405020304" pitchFamily="18" charset="0"/>
                <a:cs typeface="Calibri" panose="020F0502020204030204" pitchFamily="34" charset="0"/>
              </a:rPr>
              <a:t>urzędu </a:t>
            </a:r>
            <a:r>
              <a:rPr lang="pl-PL" dirty="0" smtClean="0">
                <a:latin typeface="Calibri" panose="020F0502020204030204" pitchFamily="34" charset="0"/>
                <a:ea typeface="Times New Roman" panose="02020603050405020304" pitchFamily="18" charset="0"/>
                <a:cs typeface="Calibri" panose="020F0502020204030204" pitchFamily="34" charset="0"/>
              </a:rPr>
              <a:t/>
            </a:r>
            <a:br>
              <a:rPr lang="pl-PL" dirty="0" smtClean="0">
                <a:latin typeface="Calibri" panose="020F0502020204030204" pitchFamily="34" charset="0"/>
                <a:ea typeface="Times New Roman" panose="02020603050405020304" pitchFamily="18" charset="0"/>
                <a:cs typeface="Calibri" panose="020F0502020204030204" pitchFamily="34" charset="0"/>
              </a:rPr>
            </a:br>
            <a:r>
              <a:rPr lang="pl-PL" dirty="0" smtClean="0">
                <a:latin typeface="Calibri" panose="020F0502020204030204" pitchFamily="34" charset="0"/>
                <a:ea typeface="Times New Roman" panose="02020603050405020304" pitchFamily="18" charset="0"/>
                <a:cs typeface="Calibri" panose="020F0502020204030204" pitchFamily="34" charset="0"/>
              </a:rPr>
              <a:t>i </a:t>
            </a:r>
            <a:r>
              <a:rPr lang="pl-PL" dirty="0">
                <a:latin typeface="Calibri" panose="020F0502020204030204" pitchFamily="34" charset="0"/>
                <a:ea typeface="Times New Roman" panose="02020603050405020304" pitchFamily="18" charset="0"/>
                <a:cs typeface="Calibri" panose="020F0502020204030204" pitchFamily="34" charset="0"/>
              </a:rPr>
              <a:t>jednostki organizacyjne Gminy Miasta Częstochowy </a:t>
            </a:r>
            <a:r>
              <a:rPr lang="pl-PL" dirty="0" smtClean="0">
                <a:latin typeface="Calibri" panose="020F0502020204030204" pitchFamily="34" charset="0"/>
                <a:ea typeface="Times New Roman" panose="02020603050405020304" pitchFamily="18" charset="0"/>
                <a:cs typeface="Calibri" panose="020F0502020204030204" pitchFamily="34" charset="0"/>
              </a:rPr>
              <a:t>do stosowania </a:t>
            </a:r>
            <a:r>
              <a:rPr lang="pl-PL" dirty="0">
                <a:latin typeface="Calibri" panose="020F0502020204030204" pitchFamily="34" charset="0"/>
                <a:ea typeface="Times New Roman" panose="02020603050405020304" pitchFamily="18" charset="0"/>
                <a:cs typeface="Calibri" panose="020F0502020204030204" pitchFamily="34" charset="0"/>
              </a:rPr>
              <a:t>klauzul społecznych dla zamówień publicznych, których wartość przekracza </a:t>
            </a:r>
            <a:r>
              <a:rPr lang="pl-PL" dirty="0" smtClean="0">
                <a:latin typeface="Calibri" panose="020F0502020204030204" pitchFamily="34" charset="0"/>
                <a:ea typeface="Times New Roman" panose="02020603050405020304" pitchFamily="18" charset="0"/>
                <a:cs typeface="Calibri" panose="020F0502020204030204" pitchFamily="34" charset="0"/>
              </a:rPr>
              <a:t>30 tys. euro. </a:t>
            </a:r>
          </a:p>
          <a:p>
            <a:pPr algn="just"/>
            <a:r>
              <a:rPr lang="pl-PL" dirty="0" smtClean="0">
                <a:latin typeface="Calibri" panose="020F0502020204030204" pitchFamily="34" charset="0"/>
                <a:ea typeface="Times New Roman" panose="02020603050405020304" pitchFamily="18" charset="0"/>
                <a:cs typeface="Calibri" panose="020F0502020204030204" pitchFamily="34" charset="0"/>
              </a:rPr>
              <a:t>Zarządzeniem wprowadzono jednolite zasady stosowania klauzul społecznych dla miasta Częstochowy. </a:t>
            </a:r>
            <a:endParaRPr lang="pl-PL" dirty="0">
              <a:latin typeface="Calibri" panose="020F0502020204030204" pitchFamily="34" charset="0"/>
              <a:ea typeface="Times New Roman" panose="02020603050405020304" pitchFamily="18" charset="0"/>
              <a:cs typeface="Calibri" panose="020F0502020204030204" pitchFamily="34" charset="0"/>
            </a:endParaRPr>
          </a:p>
          <a:p>
            <a:pPr algn="just"/>
            <a:r>
              <a:rPr lang="pl-PL" dirty="0" smtClean="0">
                <a:latin typeface="Calibri" panose="020F0502020204030204" pitchFamily="34" charset="0"/>
              </a:rPr>
              <a:t>W związku z powyższym zmniejszeniu uległa liczba postępowań rozpatrywanych w zakresie zasadności stosowania klauzul społecznych. </a:t>
            </a:r>
            <a:endParaRPr lang="pl-PL" dirty="0"/>
          </a:p>
        </p:txBody>
      </p:sp>
      <p:pic>
        <p:nvPicPr>
          <p:cNvPr id="2050" name="Picture 2" descr="Znalezione obrazy dla zapytania paragra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236" y="1430172"/>
            <a:ext cx="1859682" cy="2143270"/>
          </a:xfrm>
          <a:prstGeom prst="rect">
            <a:avLst/>
          </a:prstGeom>
          <a:noFill/>
          <a:extLst>
            <a:ext uri="{909E8E84-426E-40DD-AFC4-6F175D3DCCD1}">
              <a14:hiddenFill xmlns:a14="http://schemas.microsoft.com/office/drawing/2010/main">
                <a:solidFill>
                  <a:srgbClr val="FFFFFF"/>
                </a:solidFill>
              </a14:hiddenFill>
            </a:ext>
          </a:extLst>
        </p:spPr>
      </p:pic>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57515" y="5000061"/>
            <a:ext cx="3287774" cy="1417144"/>
          </a:xfrm>
          <a:prstGeom prst="rect">
            <a:avLst/>
          </a:prstGeom>
        </p:spPr>
      </p:pic>
    </p:spTree>
    <p:extLst>
      <p:ext uri="{BB962C8B-B14F-4D97-AF65-F5344CB8AC3E}">
        <p14:creationId xmlns:p14="http://schemas.microsoft.com/office/powerpoint/2010/main" val="979107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800"/>
                                        <p:tgtEl>
                                          <p:spTgt spid="11"/>
                                        </p:tgtEl>
                                      </p:cBhvr>
                                    </p:animEffect>
                                  </p:childTnLst>
                                </p:cTn>
                              </p:par>
                              <p:par>
                                <p:cTn id="8" presetID="22" presetClass="entr" presetSubtype="2" fill="hold" grpId="0" nodeType="withEffect">
                                  <p:stCondLst>
                                    <p:cond delay="300"/>
                                  </p:stCondLst>
                                  <p:childTnLst>
                                    <p:set>
                                      <p:cBhvr>
                                        <p:cTn id="9" dur="1" fill="hold">
                                          <p:stCondLst>
                                            <p:cond delay="0"/>
                                          </p:stCondLst>
                                        </p:cTn>
                                        <p:tgtEl>
                                          <p:spTgt spid="10"/>
                                        </p:tgtEl>
                                        <p:attrNameLst>
                                          <p:attrName>style.visibility</p:attrName>
                                        </p:attrNameLst>
                                      </p:cBhvr>
                                      <p:to>
                                        <p:strVal val="visible"/>
                                      </p:to>
                                    </p:set>
                                    <p:animEffect transition="in" filter="wipe(right)">
                                      <p:cBhvr>
                                        <p:cTn id="10" dur="800"/>
                                        <p:tgtEl>
                                          <p:spTgt spid="10"/>
                                        </p:tgtEl>
                                      </p:cBhvr>
                                    </p:animEffect>
                                  </p:childTnLst>
                                </p:cTn>
                              </p:par>
                              <p:par>
                                <p:cTn id="11" presetID="22" presetClass="entr" presetSubtype="8" fill="hold" grpId="0" nodeType="withEffect">
                                  <p:stCondLst>
                                    <p:cond delay="800"/>
                                  </p:stCondLst>
                                  <p:childTnLst>
                                    <p:set>
                                      <p:cBhvr>
                                        <p:cTn id="12" dur="1" fill="hold">
                                          <p:stCondLst>
                                            <p:cond delay="0"/>
                                          </p:stCondLst>
                                        </p:cTn>
                                        <p:tgtEl>
                                          <p:spTgt spid="12"/>
                                        </p:tgtEl>
                                        <p:attrNameLst>
                                          <p:attrName>style.visibility</p:attrName>
                                        </p:attrNameLst>
                                      </p:cBhvr>
                                      <p:to>
                                        <p:strVal val="visible"/>
                                      </p:to>
                                    </p:set>
                                    <p:animEffect transition="in" filter="wipe(left)">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Rectangle 75"/>
          <p:cNvSpPr/>
          <p:nvPr/>
        </p:nvSpPr>
        <p:spPr>
          <a:xfrm>
            <a:off x="0" y="275731"/>
            <a:ext cx="3025106" cy="3817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108000" bIns="0" rtlCol="0" anchor="ctr">
            <a:noAutofit/>
          </a:bodyPr>
          <a:lstStyle/>
          <a:p>
            <a:pPr lvl="0" algn="r"/>
            <a:r>
              <a:rPr lang="pl-PL" sz="1500" dirty="0">
                <a:solidFill>
                  <a:schemeClr val="bg1"/>
                </a:solidFill>
                <a:latin typeface="Arial Black" pitchFamily="34" charset="0"/>
                <a:cs typeface="Arial" pitchFamily="34" charset="0"/>
              </a:rPr>
              <a:t>KOMPLEKSOWE WSPARCIE</a:t>
            </a:r>
            <a:endParaRPr lang="en-IN" sz="1500" dirty="0">
              <a:solidFill>
                <a:schemeClr val="bg1"/>
              </a:solidFill>
              <a:latin typeface="Arial Black" pitchFamily="34" charset="0"/>
              <a:cs typeface="Arial" pitchFamily="34" charset="0"/>
            </a:endParaRPr>
          </a:p>
        </p:txBody>
      </p:sp>
      <p:cxnSp>
        <p:nvCxnSpPr>
          <p:cNvPr id="11" name="Straight Connector 83"/>
          <p:cNvCxnSpPr/>
          <p:nvPr/>
        </p:nvCxnSpPr>
        <p:spPr>
          <a:xfrm>
            <a:off x="3026270" y="215219"/>
            <a:ext cx="0" cy="785421"/>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Rectangle 88"/>
          <p:cNvSpPr/>
          <p:nvPr/>
        </p:nvSpPr>
        <p:spPr>
          <a:xfrm>
            <a:off x="3026270" y="466601"/>
            <a:ext cx="2965097" cy="3831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0" bIns="0" rtlCol="0" anchor="ctr">
            <a:noAutofit/>
          </a:bodyPr>
          <a:lstStyle/>
          <a:p>
            <a:pPr lvl="0"/>
            <a:r>
              <a:rPr lang="pl-PL" dirty="0">
                <a:solidFill>
                  <a:schemeClr val="bg1"/>
                </a:solidFill>
                <a:latin typeface="Arial Black" pitchFamily="34" charset="0"/>
              </a:rPr>
              <a:t>CELÓW SPOŁECZNYCH</a:t>
            </a:r>
            <a:endParaRPr lang="en-IN" dirty="0">
              <a:solidFill>
                <a:schemeClr val="bg1"/>
              </a:solidFill>
              <a:latin typeface="Arial Black" pitchFamily="34" charset="0"/>
            </a:endParaRPr>
          </a:p>
        </p:txBody>
      </p:sp>
      <p:grpSp>
        <p:nvGrpSpPr>
          <p:cNvPr id="145" name="Group 100"/>
          <p:cNvGrpSpPr/>
          <p:nvPr/>
        </p:nvGrpSpPr>
        <p:grpSpPr>
          <a:xfrm>
            <a:off x="3771106" y="1305414"/>
            <a:ext cx="746837" cy="941663"/>
            <a:chOff x="5300663" y="2398713"/>
            <a:chExt cx="547688" cy="690563"/>
          </a:xfrm>
          <a:solidFill>
            <a:schemeClr val="accent1">
              <a:lumMod val="75000"/>
            </a:schemeClr>
          </a:solidFill>
        </p:grpSpPr>
        <p:sp>
          <p:nvSpPr>
            <p:cNvPr id="146" name="Freeform 103"/>
            <p:cNvSpPr>
              <a:spLocks/>
            </p:cNvSpPr>
            <p:nvPr/>
          </p:nvSpPr>
          <p:spPr bwMode="auto">
            <a:xfrm>
              <a:off x="5575301" y="2513013"/>
              <a:ext cx="134938" cy="133350"/>
            </a:xfrm>
            <a:custGeom>
              <a:avLst/>
              <a:gdLst>
                <a:gd name="T0" fmla="*/ 337 w 674"/>
                <a:gd name="T1" fmla="*/ 0 h 673"/>
                <a:gd name="T2" fmla="*/ 382 w 674"/>
                <a:gd name="T3" fmla="*/ 2 h 673"/>
                <a:gd name="T4" fmla="*/ 425 w 674"/>
                <a:gd name="T5" fmla="*/ 11 h 673"/>
                <a:gd name="T6" fmla="*/ 468 w 674"/>
                <a:gd name="T7" fmla="*/ 26 h 673"/>
                <a:gd name="T8" fmla="*/ 506 w 674"/>
                <a:gd name="T9" fmla="*/ 45 h 673"/>
                <a:gd name="T10" fmla="*/ 542 w 674"/>
                <a:gd name="T11" fmla="*/ 69 h 673"/>
                <a:gd name="T12" fmla="*/ 575 w 674"/>
                <a:gd name="T13" fmla="*/ 97 h 673"/>
                <a:gd name="T14" fmla="*/ 603 w 674"/>
                <a:gd name="T15" fmla="*/ 130 h 673"/>
                <a:gd name="T16" fmla="*/ 627 w 674"/>
                <a:gd name="T17" fmla="*/ 166 h 673"/>
                <a:gd name="T18" fmla="*/ 646 w 674"/>
                <a:gd name="T19" fmla="*/ 204 h 673"/>
                <a:gd name="T20" fmla="*/ 661 w 674"/>
                <a:gd name="T21" fmla="*/ 246 h 673"/>
                <a:gd name="T22" fmla="*/ 670 w 674"/>
                <a:gd name="T23" fmla="*/ 290 h 673"/>
                <a:gd name="T24" fmla="*/ 674 w 674"/>
                <a:gd name="T25" fmla="*/ 336 h 673"/>
                <a:gd name="T26" fmla="*/ 670 w 674"/>
                <a:gd name="T27" fmla="*/ 382 h 673"/>
                <a:gd name="T28" fmla="*/ 661 w 674"/>
                <a:gd name="T29" fmla="*/ 425 h 673"/>
                <a:gd name="T30" fmla="*/ 646 w 674"/>
                <a:gd name="T31" fmla="*/ 467 h 673"/>
                <a:gd name="T32" fmla="*/ 627 w 674"/>
                <a:gd name="T33" fmla="*/ 506 h 673"/>
                <a:gd name="T34" fmla="*/ 603 w 674"/>
                <a:gd name="T35" fmla="*/ 541 h 673"/>
                <a:gd name="T36" fmla="*/ 575 w 674"/>
                <a:gd name="T37" fmla="*/ 574 h 673"/>
                <a:gd name="T38" fmla="*/ 542 w 674"/>
                <a:gd name="T39" fmla="*/ 602 h 673"/>
                <a:gd name="T40" fmla="*/ 506 w 674"/>
                <a:gd name="T41" fmla="*/ 626 h 673"/>
                <a:gd name="T42" fmla="*/ 468 w 674"/>
                <a:gd name="T43" fmla="*/ 645 h 673"/>
                <a:gd name="T44" fmla="*/ 425 w 674"/>
                <a:gd name="T45" fmla="*/ 660 h 673"/>
                <a:gd name="T46" fmla="*/ 382 w 674"/>
                <a:gd name="T47" fmla="*/ 669 h 673"/>
                <a:gd name="T48" fmla="*/ 337 w 674"/>
                <a:gd name="T49" fmla="*/ 673 h 673"/>
                <a:gd name="T50" fmla="*/ 291 w 674"/>
                <a:gd name="T51" fmla="*/ 669 h 673"/>
                <a:gd name="T52" fmla="*/ 247 w 674"/>
                <a:gd name="T53" fmla="*/ 660 h 673"/>
                <a:gd name="T54" fmla="*/ 206 w 674"/>
                <a:gd name="T55" fmla="*/ 645 h 673"/>
                <a:gd name="T56" fmla="*/ 166 w 674"/>
                <a:gd name="T57" fmla="*/ 626 h 673"/>
                <a:gd name="T58" fmla="*/ 131 w 674"/>
                <a:gd name="T59" fmla="*/ 602 h 673"/>
                <a:gd name="T60" fmla="*/ 98 w 674"/>
                <a:gd name="T61" fmla="*/ 574 h 673"/>
                <a:gd name="T62" fmla="*/ 69 w 674"/>
                <a:gd name="T63" fmla="*/ 541 h 673"/>
                <a:gd name="T64" fmla="*/ 45 w 674"/>
                <a:gd name="T65" fmla="*/ 506 h 673"/>
                <a:gd name="T66" fmla="*/ 26 w 674"/>
                <a:gd name="T67" fmla="*/ 467 h 673"/>
                <a:gd name="T68" fmla="*/ 11 w 674"/>
                <a:gd name="T69" fmla="*/ 425 h 673"/>
                <a:gd name="T70" fmla="*/ 2 w 674"/>
                <a:gd name="T71" fmla="*/ 382 h 673"/>
                <a:gd name="T72" fmla="*/ 0 w 674"/>
                <a:gd name="T73" fmla="*/ 336 h 673"/>
                <a:gd name="T74" fmla="*/ 2 w 674"/>
                <a:gd name="T75" fmla="*/ 290 h 673"/>
                <a:gd name="T76" fmla="*/ 11 w 674"/>
                <a:gd name="T77" fmla="*/ 246 h 673"/>
                <a:gd name="T78" fmla="*/ 26 w 674"/>
                <a:gd name="T79" fmla="*/ 204 h 673"/>
                <a:gd name="T80" fmla="*/ 45 w 674"/>
                <a:gd name="T81" fmla="*/ 166 h 673"/>
                <a:gd name="T82" fmla="*/ 69 w 674"/>
                <a:gd name="T83" fmla="*/ 130 h 673"/>
                <a:gd name="T84" fmla="*/ 98 w 674"/>
                <a:gd name="T85" fmla="*/ 97 h 673"/>
                <a:gd name="T86" fmla="*/ 131 w 674"/>
                <a:gd name="T87" fmla="*/ 69 h 673"/>
                <a:gd name="T88" fmla="*/ 166 w 674"/>
                <a:gd name="T89" fmla="*/ 45 h 673"/>
                <a:gd name="T90" fmla="*/ 206 w 674"/>
                <a:gd name="T91" fmla="*/ 26 h 673"/>
                <a:gd name="T92" fmla="*/ 247 w 674"/>
                <a:gd name="T93" fmla="*/ 11 h 673"/>
                <a:gd name="T94" fmla="*/ 291 w 674"/>
                <a:gd name="T95" fmla="*/ 2 h 673"/>
                <a:gd name="T96" fmla="*/ 337 w 674"/>
                <a:gd name="T97" fmla="*/ 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74" h="673">
                  <a:moveTo>
                    <a:pt x="337" y="0"/>
                  </a:moveTo>
                  <a:lnTo>
                    <a:pt x="382" y="2"/>
                  </a:lnTo>
                  <a:lnTo>
                    <a:pt x="425" y="11"/>
                  </a:lnTo>
                  <a:lnTo>
                    <a:pt x="468" y="26"/>
                  </a:lnTo>
                  <a:lnTo>
                    <a:pt x="506" y="45"/>
                  </a:lnTo>
                  <a:lnTo>
                    <a:pt x="542" y="69"/>
                  </a:lnTo>
                  <a:lnTo>
                    <a:pt x="575" y="97"/>
                  </a:lnTo>
                  <a:lnTo>
                    <a:pt x="603" y="130"/>
                  </a:lnTo>
                  <a:lnTo>
                    <a:pt x="627" y="166"/>
                  </a:lnTo>
                  <a:lnTo>
                    <a:pt x="646" y="204"/>
                  </a:lnTo>
                  <a:lnTo>
                    <a:pt x="661" y="246"/>
                  </a:lnTo>
                  <a:lnTo>
                    <a:pt x="670" y="290"/>
                  </a:lnTo>
                  <a:lnTo>
                    <a:pt x="674" y="336"/>
                  </a:lnTo>
                  <a:lnTo>
                    <a:pt x="670" y="382"/>
                  </a:lnTo>
                  <a:lnTo>
                    <a:pt x="661" y="425"/>
                  </a:lnTo>
                  <a:lnTo>
                    <a:pt x="646" y="467"/>
                  </a:lnTo>
                  <a:lnTo>
                    <a:pt x="627" y="506"/>
                  </a:lnTo>
                  <a:lnTo>
                    <a:pt x="603" y="541"/>
                  </a:lnTo>
                  <a:lnTo>
                    <a:pt x="575" y="574"/>
                  </a:lnTo>
                  <a:lnTo>
                    <a:pt x="542" y="602"/>
                  </a:lnTo>
                  <a:lnTo>
                    <a:pt x="506" y="626"/>
                  </a:lnTo>
                  <a:lnTo>
                    <a:pt x="468" y="645"/>
                  </a:lnTo>
                  <a:lnTo>
                    <a:pt x="425" y="660"/>
                  </a:lnTo>
                  <a:lnTo>
                    <a:pt x="382" y="669"/>
                  </a:lnTo>
                  <a:lnTo>
                    <a:pt x="337" y="673"/>
                  </a:lnTo>
                  <a:lnTo>
                    <a:pt x="291" y="669"/>
                  </a:lnTo>
                  <a:lnTo>
                    <a:pt x="247" y="660"/>
                  </a:lnTo>
                  <a:lnTo>
                    <a:pt x="206" y="645"/>
                  </a:lnTo>
                  <a:lnTo>
                    <a:pt x="166" y="626"/>
                  </a:lnTo>
                  <a:lnTo>
                    <a:pt x="131" y="602"/>
                  </a:lnTo>
                  <a:lnTo>
                    <a:pt x="98" y="574"/>
                  </a:lnTo>
                  <a:lnTo>
                    <a:pt x="69" y="541"/>
                  </a:lnTo>
                  <a:lnTo>
                    <a:pt x="45" y="506"/>
                  </a:lnTo>
                  <a:lnTo>
                    <a:pt x="26" y="467"/>
                  </a:lnTo>
                  <a:lnTo>
                    <a:pt x="11" y="425"/>
                  </a:lnTo>
                  <a:lnTo>
                    <a:pt x="2" y="382"/>
                  </a:lnTo>
                  <a:lnTo>
                    <a:pt x="0" y="336"/>
                  </a:lnTo>
                  <a:lnTo>
                    <a:pt x="2" y="290"/>
                  </a:lnTo>
                  <a:lnTo>
                    <a:pt x="11" y="246"/>
                  </a:lnTo>
                  <a:lnTo>
                    <a:pt x="26" y="204"/>
                  </a:lnTo>
                  <a:lnTo>
                    <a:pt x="45" y="166"/>
                  </a:lnTo>
                  <a:lnTo>
                    <a:pt x="69" y="130"/>
                  </a:lnTo>
                  <a:lnTo>
                    <a:pt x="98" y="97"/>
                  </a:lnTo>
                  <a:lnTo>
                    <a:pt x="131" y="69"/>
                  </a:lnTo>
                  <a:lnTo>
                    <a:pt x="166" y="45"/>
                  </a:lnTo>
                  <a:lnTo>
                    <a:pt x="206" y="26"/>
                  </a:lnTo>
                  <a:lnTo>
                    <a:pt x="247" y="11"/>
                  </a:lnTo>
                  <a:lnTo>
                    <a:pt x="291" y="2"/>
                  </a:lnTo>
                  <a:lnTo>
                    <a:pt x="3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p>
          </p:txBody>
        </p:sp>
        <p:sp>
          <p:nvSpPr>
            <p:cNvPr id="147" name="Freeform 104"/>
            <p:cNvSpPr>
              <a:spLocks/>
            </p:cNvSpPr>
            <p:nvPr/>
          </p:nvSpPr>
          <p:spPr bwMode="auto">
            <a:xfrm>
              <a:off x="5634038" y="2722563"/>
              <a:ext cx="87313" cy="85725"/>
            </a:xfrm>
            <a:custGeom>
              <a:avLst/>
              <a:gdLst>
                <a:gd name="T0" fmla="*/ 216 w 432"/>
                <a:gd name="T1" fmla="*/ 0 h 432"/>
                <a:gd name="T2" fmla="*/ 255 w 432"/>
                <a:gd name="T3" fmla="*/ 3 h 432"/>
                <a:gd name="T4" fmla="*/ 291 w 432"/>
                <a:gd name="T5" fmla="*/ 14 h 432"/>
                <a:gd name="T6" fmla="*/ 325 w 432"/>
                <a:gd name="T7" fmla="*/ 29 h 432"/>
                <a:gd name="T8" fmla="*/ 355 w 432"/>
                <a:gd name="T9" fmla="*/ 50 h 432"/>
                <a:gd name="T10" fmla="*/ 381 w 432"/>
                <a:gd name="T11" fmla="*/ 76 h 432"/>
                <a:gd name="T12" fmla="*/ 403 w 432"/>
                <a:gd name="T13" fmla="*/ 107 h 432"/>
                <a:gd name="T14" fmla="*/ 419 w 432"/>
                <a:gd name="T15" fmla="*/ 141 h 432"/>
                <a:gd name="T16" fmla="*/ 429 w 432"/>
                <a:gd name="T17" fmla="*/ 177 h 432"/>
                <a:gd name="T18" fmla="*/ 432 w 432"/>
                <a:gd name="T19" fmla="*/ 216 h 432"/>
                <a:gd name="T20" fmla="*/ 429 w 432"/>
                <a:gd name="T21" fmla="*/ 255 h 432"/>
                <a:gd name="T22" fmla="*/ 419 w 432"/>
                <a:gd name="T23" fmla="*/ 291 h 432"/>
                <a:gd name="T24" fmla="*/ 403 w 432"/>
                <a:gd name="T25" fmla="*/ 325 h 432"/>
                <a:gd name="T26" fmla="*/ 381 w 432"/>
                <a:gd name="T27" fmla="*/ 356 h 432"/>
                <a:gd name="T28" fmla="*/ 355 w 432"/>
                <a:gd name="T29" fmla="*/ 381 h 432"/>
                <a:gd name="T30" fmla="*/ 325 w 432"/>
                <a:gd name="T31" fmla="*/ 402 h 432"/>
                <a:gd name="T32" fmla="*/ 291 w 432"/>
                <a:gd name="T33" fmla="*/ 418 h 432"/>
                <a:gd name="T34" fmla="*/ 255 w 432"/>
                <a:gd name="T35" fmla="*/ 429 h 432"/>
                <a:gd name="T36" fmla="*/ 216 w 432"/>
                <a:gd name="T37" fmla="*/ 432 h 432"/>
                <a:gd name="T38" fmla="*/ 177 w 432"/>
                <a:gd name="T39" fmla="*/ 429 h 432"/>
                <a:gd name="T40" fmla="*/ 140 w 432"/>
                <a:gd name="T41" fmla="*/ 418 h 432"/>
                <a:gd name="T42" fmla="*/ 107 w 432"/>
                <a:gd name="T43" fmla="*/ 402 h 432"/>
                <a:gd name="T44" fmla="*/ 76 w 432"/>
                <a:gd name="T45" fmla="*/ 381 h 432"/>
                <a:gd name="T46" fmla="*/ 50 w 432"/>
                <a:gd name="T47" fmla="*/ 356 h 432"/>
                <a:gd name="T48" fmla="*/ 29 w 432"/>
                <a:gd name="T49" fmla="*/ 325 h 432"/>
                <a:gd name="T50" fmla="*/ 14 w 432"/>
                <a:gd name="T51" fmla="*/ 291 h 432"/>
                <a:gd name="T52" fmla="*/ 3 w 432"/>
                <a:gd name="T53" fmla="*/ 255 h 432"/>
                <a:gd name="T54" fmla="*/ 0 w 432"/>
                <a:gd name="T55" fmla="*/ 216 h 432"/>
                <a:gd name="T56" fmla="*/ 3 w 432"/>
                <a:gd name="T57" fmla="*/ 177 h 432"/>
                <a:gd name="T58" fmla="*/ 14 w 432"/>
                <a:gd name="T59" fmla="*/ 141 h 432"/>
                <a:gd name="T60" fmla="*/ 29 w 432"/>
                <a:gd name="T61" fmla="*/ 107 h 432"/>
                <a:gd name="T62" fmla="*/ 50 w 432"/>
                <a:gd name="T63" fmla="*/ 76 h 432"/>
                <a:gd name="T64" fmla="*/ 76 w 432"/>
                <a:gd name="T65" fmla="*/ 50 h 432"/>
                <a:gd name="T66" fmla="*/ 107 w 432"/>
                <a:gd name="T67" fmla="*/ 29 h 432"/>
                <a:gd name="T68" fmla="*/ 140 w 432"/>
                <a:gd name="T69" fmla="*/ 14 h 432"/>
                <a:gd name="T70" fmla="*/ 177 w 432"/>
                <a:gd name="T71" fmla="*/ 3 h 432"/>
                <a:gd name="T72" fmla="*/ 216 w 432"/>
                <a:gd name="T73" fmla="*/ 0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32" h="432">
                  <a:moveTo>
                    <a:pt x="216" y="0"/>
                  </a:moveTo>
                  <a:lnTo>
                    <a:pt x="255" y="3"/>
                  </a:lnTo>
                  <a:lnTo>
                    <a:pt x="291" y="14"/>
                  </a:lnTo>
                  <a:lnTo>
                    <a:pt x="325" y="29"/>
                  </a:lnTo>
                  <a:lnTo>
                    <a:pt x="355" y="50"/>
                  </a:lnTo>
                  <a:lnTo>
                    <a:pt x="381" y="76"/>
                  </a:lnTo>
                  <a:lnTo>
                    <a:pt x="403" y="107"/>
                  </a:lnTo>
                  <a:lnTo>
                    <a:pt x="419" y="141"/>
                  </a:lnTo>
                  <a:lnTo>
                    <a:pt x="429" y="177"/>
                  </a:lnTo>
                  <a:lnTo>
                    <a:pt x="432" y="216"/>
                  </a:lnTo>
                  <a:lnTo>
                    <a:pt x="429" y="255"/>
                  </a:lnTo>
                  <a:lnTo>
                    <a:pt x="419" y="291"/>
                  </a:lnTo>
                  <a:lnTo>
                    <a:pt x="403" y="325"/>
                  </a:lnTo>
                  <a:lnTo>
                    <a:pt x="381" y="356"/>
                  </a:lnTo>
                  <a:lnTo>
                    <a:pt x="355" y="381"/>
                  </a:lnTo>
                  <a:lnTo>
                    <a:pt x="325" y="402"/>
                  </a:lnTo>
                  <a:lnTo>
                    <a:pt x="291" y="418"/>
                  </a:lnTo>
                  <a:lnTo>
                    <a:pt x="255" y="429"/>
                  </a:lnTo>
                  <a:lnTo>
                    <a:pt x="216" y="432"/>
                  </a:lnTo>
                  <a:lnTo>
                    <a:pt x="177" y="429"/>
                  </a:lnTo>
                  <a:lnTo>
                    <a:pt x="140" y="418"/>
                  </a:lnTo>
                  <a:lnTo>
                    <a:pt x="107" y="402"/>
                  </a:lnTo>
                  <a:lnTo>
                    <a:pt x="76" y="381"/>
                  </a:lnTo>
                  <a:lnTo>
                    <a:pt x="50" y="356"/>
                  </a:lnTo>
                  <a:lnTo>
                    <a:pt x="29" y="325"/>
                  </a:lnTo>
                  <a:lnTo>
                    <a:pt x="14" y="291"/>
                  </a:lnTo>
                  <a:lnTo>
                    <a:pt x="3" y="255"/>
                  </a:lnTo>
                  <a:lnTo>
                    <a:pt x="0" y="216"/>
                  </a:lnTo>
                  <a:lnTo>
                    <a:pt x="3" y="177"/>
                  </a:lnTo>
                  <a:lnTo>
                    <a:pt x="14" y="141"/>
                  </a:lnTo>
                  <a:lnTo>
                    <a:pt x="29" y="107"/>
                  </a:lnTo>
                  <a:lnTo>
                    <a:pt x="50" y="76"/>
                  </a:lnTo>
                  <a:lnTo>
                    <a:pt x="76" y="50"/>
                  </a:lnTo>
                  <a:lnTo>
                    <a:pt x="107" y="29"/>
                  </a:lnTo>
                  <a:lnTo>
                    <a:pt x="140" y="14"/>
                  </a:lnTo>
                  <a:lnTo>
                    <a:pt x="177" y="3"/>
                  </a:lnTo>
                  <a:lnTo>
                    <a:pt x="21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p>
          </p:txBody>
        </p:sp>
        <p:sp>
          <p:nvSpPr>
            <p:cNvPr id="148" name="Freeform 105"/>
            <p:cNvSpPr>
              <a:spLocks noEditPoints="1"/>
            </p:cNvSpPr>
            <p:nvPr/>
          </p:nvSpPr>
          <p:spPr bwMode="auto">
            <a:xfrm>
              <a:off x="5300663" y="2398713"/>
              <a:ext cx="547688" cy="690563"/>
            </a:xfrm>
            <a:custGeom>
              <a:avLst/>
              <a:gdLst>
                <a:gd name="T0" fmla="*/ 1674 w 2764"/>
                <a:gd name="T1" fmla="*/ 1625 h 3475"/>
                <a:gd name="T2" fmla="*/ 1584 w 2764"/>
                <a:gd name="T3" fmla="*/ 1851 h 3475"/>
                <a:gd name="T4" fmla="*/ 1679 w 2764"/>
                <a:gd name="T5" fmla="*/ 2073 h 3475"/>
                <a:gd name="T6" fmla="*/ 1907 w 2764"/>
                <a:gd name="T7" fmla="*/ 2163 h 3475"/>
                <a:gd name="T8" fmla="*/ 2130 w 2764"/>
                <a:gd name="T9" fmla="*/ 2067 h 3475"/>
                <a:gd name="T10" fmla="*/ 2219 w 2764"/>
                <a:gd name="T11" fmla="*/ 1841 h 3475"/>
                <a:gd name="T12" fmla="*/ 2122 w 2764"/>
                <a:gd name="T13" fmla="*/ 1617 h 3475"/>
                <a:gd name="T14" fmla="*/ 1897 w 2764"/>
                <a:gd name="T15" fmla="*/ 1529 h 3475"/>
                <a:gd name="T16" fmla="*/ 1595 w 2764"/>
                <a:gd name="T17" fmla="*/ 434 h 3475"/>
                <a:gd name="T18" fmla="*/ 1322 w 2764"/>
                <a:gd name="T19" fmla="*/ 624 h 3475"/>
                <a:gd name="T20" fmla="*/ 1231 w 2764"/>
                <a:gd name="T21" fmla="*/ 941 h 3475"/>
                <a:gd name="T22" fmla="*/ 1363 w 2764"/>
                <a:gd name="T23" fmla="*/ 1246 h 3475"/>
                <a:gd name="T24" fmla="*/ 1679 w 2764"/>
                <a:gd name="T25" fmla="*/ 1520 h 3475"/>
                <a:gd name="T26" fmla="*/ 1965 w 2764"/>
                <a:gd name="T27" fmla="*/ 1472 h 3475"/>
                <a:gd name="T28" fmla="*/ 2176 w 2764"/>
                <a:gd name="T29" fmla="*/ 1110 h 3475"/>
                <a:gd name="T30" fmla="*/ 2201 w 2764"/>
                <a:gd name="T31" fmla="*/ 781 h 3475"/>
                <a:gd name="T32" fmla="*/ 2010 w 2764"/>
                <a:gd name="T33" fmla="*/ 508 h 3475"/>
                <a:gd name="T34" fmla="*/ 1552 w 2764"/>
                <a:gd name="T35" fmla="*/ 3 h 3475"/>
                <a:gd name="T36" fmla="*/ 2043 w 2764"/>
                <a:gd name="T37" fmla="*/ 104 h 3475"/>
                <a:gd name="T38" fmla="*/ 2399 w 2764"/>
                <a:gd name="T39" fmla="*/ 354 h 3475"/>
                <a:gd name="T40" fmla="*/ 2640 w 2764"/>
                <a:gd name="T41" fmla="*/ 687 h 3475"/>
                <a:gd name="T42" fmla="*/ 2753 w 2764"/>
                <a:gd name="T43" fmla="*/ 1027 h 3475"/>
                <a:gd name="T44" fmla="*/ 2727 w 2764"/>
                <a:gd name="T45" fmla="*/ 1455 h 3475"/>
                <a:gd name="T46" fmla="*/ 2584 w 2764"/>
                <a:gd name="T47" fmla="*/ 1851 h 3475"/>
                <a:gd name="T48" fmla="*/ 2397 w 2764"/>
                <a:gd name="T49" fmla="*/ 2154 h 3475"/>
                <a:gd name="T50" fmla="*/ 2249 w 2764"/>
                <a:gd name="T51" fmla="*/ 2392 h 3475"/>
                <a:gd name="T52" fmla="*/ 2219 w 2764"/>
                <a:gd name="T53" fmla="*/ 2640 h 3475"/>
                <a:gd name="T54" fmla="*/ 2331 w 2764"/>
                <a:gd name="T55" fmla="*/ 2959 h 3475"/>
                <a:gd name="T56" fmla="*/ 2515 w 2764"/>
                <a:gd name="T57" fmla="*/ 3225 h 3475"/>
                <a:gd name="T58" fmla="*/ 2687 w 2764"/>
                <a:gd name="T59" fmla="*/ 3407 h 3475"/>
                <a:gd name="T60" fmla="*/ 2764 w 2764"/>
                <a:gd name="T61" fmla="*/ 3475 h 3475"/>
                <a:gd name="T62" fmla="*/ 868 w 2764"/>
                <a:gd name="T63" fmla="*/ 3446 h 3475"/>
                <a:gd name="T64" fmla="*/ 987 w 2764"/>
                <a:gd name="T65" fmla="*/ 3338 h 3475"/>
                <a:gd name="T66" fmla="*/ 1072 w 2764"/>
                <a:gd name="T67" fmla="*/ 3148 h 3475"/>
                <a:gd name="T68" fmla="*/ 1014 w 2764"/>
                <a:gd name="T69" fmla="*/ 2934 h 3475"/>
                <a:gd name="T70" fmla="*/ 767 w 2764"/>
                <a:gd name="T71" fmla="*/ 2977 h 3475"/>
                <a:gd name="T72" fmla="*/ 493 w 2764"/>
                <a:gd name="T73" fmla="*/ 2990 h 3475"/>
                <a:gd name="T74" fmla="*/ 321 w 2764"/>
                <a:gd name="T75" fmla="*/ 2873 h 3475"/>
                <a:gd name="T76" fmla="*/ 316 w 2764"/>
                <a:gd name="T77" fmla="*/ 2735 h 3475"/>
                <a:gd name="T78" fmla="*/ 336 w 2764"/>
                <a:gd name="T79" fmla="*/ 2607 h 3475"/>
                <a:gd name="T80" fmla="*/ 256 w 2764"/>
                <a:gd name="T81" fmla="*/ 2493 h 3475"/>
                <a:gd name="T82" fmla="*/ 221 w 2764"/>
                <a:gd name="T83" fmla="*/ 2317 h 3475"/>
                <a:gd name="T84" fmla="*/ 244 w 2764"/>
                <a:gd name="T85" fmla="*/ 2171 h 3475"/>
                <a:gd name="T86" fmla="*/ 215 w 2764"/>
                <a:gd name="T87" fmla="*/ 2147 h 3475"/>
                <a:gd name="T88" fmla="*/ 81 w 2764"/>
                <a:gd name="T89" fmla="*/ 2101 h 3475"/>
                <a:gd name="T90" fmla="*/ 0 w 2764"/>
                <a:gd name="T91" fmla="*/ 2019 h 3475"/>
                <a:gd name="T92" fmla="*/ 40 w 2764"/>
                <a:gd name="T93" fmla="*/ 1906 h 3475"/>
                <a:gd name="T94" fmla="*/ 144 w 2764"/>
                <a:gd name="T95" fmla="*/ 1713 h 3475"/>
                <a:gd name="T96" fmla="*/ 252 w 2764"/>
                <a:gd name="T97" fmla="*/ 1536 h 3475"/>
                <a:gd name="T98" fmla="*/ 301 w 2764"/>
                <a:gd name="T99" fmla="*/ 1457 h 3475"/>
                <a:gd name="T100" fmla="*/ 266 w 2764"/>
                <a:gd name="T101" fmla="*/ 1389 h 3475"/>
                <a:gd name="T102" fmla="*/ 218 w 2764"/>
                <a:gd name="T103" fmla="*/ 1273 h 3475"/>
                <a:gd name="T104" fmla="*/ 224 w 2764"/>
                <a:gd name="T105" fmla="*/ 1076 h 3475"/>
                <a:gd name="T106" fmla="*/ 323 w 2764"/>
                <a:gd name="T107" fmla="*/ 700 h 3475"/>
                <a:gd name="T108" fmla="*/ 544 w 2764"/>
                <a:gd name="T109" fmla="*/ 305 h 3475"/>
                <a:gd name="T110" fmla="*/ 891 w 2764"/>
                <a:gd name="T111" fmla="*/ 81 h 3475"/>
                <a:gd name="T112" fmla="*/ 1367 w 2764"/>
                <a:gd name="T113" fmla="*/ 0 h 3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764" h="3475">
                  <a:moveTo>
                    <a:pt x="1881" y="1454"/>
                  </a:moveTo>
                  <a:lnTo>
                    <a:pt x="1763" y="1478"/>
                  </a:lnTo>
                  <a:lnTo>
                    <a:pt x="1778" y="1554"/>
                  </a:lnTo>
                  <a:lnTo>
                    <a:pt x="1740" y="1572"/>
                  </a:lnTo>
                  <a:lnTo>
                    <a:pt x="1704" y="1597"/>
                  </a:lnTo>
                  <a:lnTo>
                    <a:pt x="1674" y="1625"/>
                  </a:lnTo>
                  <a:lnTo>
                    <a:pt x="1609" y="1582"/>
                  </a:lnTo>
                  <a:lnTo>
                    <a:pt x="1543" y="1685"/>
                  </a:lnTo>
                  <a:lnTo>
                    <a:pt x="1608" y="1725"/>
                  </a:lnTo>
                  <a:lnTo>
                    <a:pt x="1594" y="1766"/>
                  </a:lnTo>
                  <a:lnTo>
                    <a:pt x="1586" y="1807"/>
                  </a:lnTo>
                  <a:lnTo>
                    <a:pt x="1584" y="1851"/>
                  </a:lnTo>
                  <a:lnTo>
                    <a:pt x="1509" y="1866"/>
                  </a:lnTo>
                  <a:lnTo>
                    <a:pt x="1534" y="1985"/>
                  </a:lnTo>
                  <a:lnTo>
                    <a:pt x="1609" y="1969"/>
                  </a:lnTo>
                  <a:lnTo>
                    <a:pt x="1628" y="2007"/>
                  </a:lnTo>
                  <a:lnTo>
                    <a:pt x="1652" y="2043"/>
                  </a:lnTo>
                  <a:lnTo>
                    <a:pt x="1679" y="2073"/>
                  </a:lnTo>
                  <a:lnTo>
                    <a:pt x="1638" y="2138"/>
                  </a:lnTo>
                  <a:lnTo>
                    <a:pt x="1740" y="2204"/>
                  </a:lnTo>
                  <a:lnTo>
                    <a:pt x="1782" y="2139"/>
                  </a:lnTo>
                  <a:lnTo>
                    <a:pt x="1821" y="2153"/>
                  </a:lnTo>
                  <a:lnTo>
                    <a:pt x="1864" y="2161"/>
                  </a:lnTo>
                  <a:lnTo>
                    <a:pt x="1907" y="2163"/>
                  </a:lnTo>
                  <a:lnTo>
                    <a:pt x="1923" y="2238"/>
                  </a:lnTo>
                  <a:lnTo>
                    <a:pt x="2040" y="2213"/>
                  </a:lnTo>
                  <a:lnTo>
                    <a:pt x="2024" y="2138"/>
                  </a:lnTo>
                  <a:lnTo>
                    <a:pt x="2063" y="2119"/>
                  </a:lnTo>
                  <a:lnTo>
                    <a:pt x="2098" y="2095"/>
                  </a:lnTo>
                  <a:lnTo>
                    <a:pt x="2130" y="2067"/>
                  </a:lnTo>
                  <a:lnTo>
                    <a:pt x="2193" y="2109"/>
                  </a:lnTo>
                  <a:lnTo>
                    <a:pt x="2259" y="2007"/>
                  </a:lnTo>
                  <a:lnTo>
                    <a:pt x="2196" y="1965"/>
                  </a:lnTo>
                  <a:lnTo>
                    <a:pt x="2208" y="1926"/>
                  </a:lnTo>
                  <a:lnTo>
                    <a:pt x="2216" y="1883"/>
                  </a:lnTo>
                  <a:lnTo>
                    <a:pt x="2219" y="1841"/>
                  </a:lnTo>
                  <a:lnTo>
                    <a:pt x="2294" y="1825"/>
                  </a:lnTo>
                  <a:lnTo>
                    <a:pt x="2269" y="1707"/>
                  </a:lnTo>
                  <a:lnTo>
                    <a:pt x="2195" y="1723"/>
                  </a:lnTo>
                  <a:lnTo>
                    <a:pt x="2175" y="1685"/>
                  </a:lnTo>
                  <a:lnTo>
                    <a:pt x="2150" y="1649"/>
                  </a:lnTo>
                  <a:lnTo>
                    <a:pt x="2122" y="1617"/>
                  </a:lnTo>
                  <a:lnTo>
                    <a:pt x="2164" y="1554"/>
                  </a:lnTo>
                  <a:lnTo>
                    <a:pt x="2064" y="1488"/>
                  </a:lnTo>
                  <a:lnTo>
                    <a:pt x="2022" y="1553"/>
                  </a:lnTo>
                  <a:lnTo>
                    <a:pt x="1981" y="1539"/>
                  </a:lnTo>
                  <a:lnTo>
                    <a:pt x="1940" y="1531"/>
                  </a:lnTo>
                  <a:lnTo>
                    <a:pt x="1897" y="1529"/>
                  </a:lnTo>
                  <a:lnTo>
                    <a:pt x="1881" y="1454"/>
                  </a:lnTo>
                  <a:close/>
                  <a:moveTo>
                    <a:pt x="1769" y="300"/>
                  </a:moveTo>
                  <a:lnTo>
                    <a:pt x="1742" y="417"/>
                  </a:lnTo>
                  <a:lnTo>
                    <a:pt x="1693" y="417"/>
                  </a:lnTo>
                  <a:lnTo>
                    <a:pt x="1644" y="422"/>
                  </a:lnTo>
                  <a:lnTo>
                    <a:pt x="1595" y="434"/>
                  </a:lnTo>
                  <a:lnTo>
                    <a:pt x="1547" y="450"/>
                  </a:lnTo>
                  <a:lnTo>
                    <a:pt x="1484" y="347"/>
                  </a:lnTo>
                  <a:lnTo>
                    <a:pt x="1324" y="446"/>
                  </a:lnTo>
                  <a:lnTo>
                    <a:pt x="1388" y="549"/>
                  </a:lnTo>
                  <a:lnTo>
                    <a:pt x="1353" y="585"/>
                  </a:lnTo>
                  <a:lnTo>
                    <a:pt x="1322" y="624"/>
                  </a:lnTo>
                  <a:lnTo>
                    <a:pt x="1295" y="666"/>
                  </a:lnTo>
                  <a:lnTo>
                    <a:pt x="1273" y="709"/>
                  </a:lnTo>
                  <a:lnTo>
                    <a:pt x="1157" y="683"/>
                  </a:lnTo>
                  <a:lnTo>
                    <a:pt x="1115" y="865"/>
                  </a:lnTo>
                  <a:lnTo>
                    <a:pt x="1231" y="892"/>
                  </a:lnTo>
                  <a:lnTo>
                    <a:pt x="1231" y="941"/>
                  </a:lnTo>
                  <a:lnTo>
                    <a:pt x="1237" y="990"/>
                  </a:lnTo>
                  <a:lnTo>
                    <a:pt x="1248" y="1039"/>
                  </a:lnTo>
                  <a:lnTo>
                    <a:pt x="1264" y="1086"/>
                  </a:lnTo>
                  <a:lnTo>
                    <a:pt x="1163" y="1150"/>
                  </a:lnTo>
                  <a:lnTo>
                    <a:pt x="1262" y="1309"/>
                  </a:lnTo>
                  <a:lnTo>
                    <a:pt x="1363" y="1246"/>
                  </a:lnTo>
                  <a:lnTo>
                    <a:pt x="1399" y="1281"/>
                  </a:lnTo>
                  <a:lnTo>
                    <a:pt x="1438" y="1312"/>
                  </a:lnTo>
                  <a:lnTo>
                    <a:pt x="1480" y="1339"/>
                  </a:lnTo>
                  <a:lnTo>
                    <a:pt x="1523" y="1360"/>
                  </a:lnTo>
                  <a:lnTo>
                    <a:pt x="1497" y="1478"/>
                  </a:lnTo>
                  <a:lnTo>
                    <a:pt x="1679" y="1520"/>
                  </a:lnTo>
                  <a:lnTo>
                    <a:pt x="1707" y="1404"/>
                  </a:lnTo>
                  <a:lnTo>
                    <a:pt x="1755" y="1403"/>
                  </a:lnTo>
                  <a:lnTo>
                    <a:pt x="1806" y="1397"/>
                  </a:lnTo>
                  <a:lnTo>
                    <a:pt x="1854" y="1385"/>
                  </a:lnTo>
                  <a:lnTo>
                    <a:pt x="1902" y="1371"/>
                  </a:lnTo>
                  <a:lnTo>
                    <a:pt x="1965" y="1472"/>
                  </a:lnTo>
                  <a:lnTo>
                    <a:pt x="2124" y="1372"/>
                  </a:lnTo>
                  <a:lnTo>
                    <a:pt x="2062" y="1271"/>
                  </a:lnTo>
                  <a:lnTo>
                    <a:pt x="2097" y="1234"/>
                  </a:lnTo>
                  <a:lnTo>
                    <a:pt x="2128" y="1196"/>
                  </a:lnTo>
                  <a:lnTo>
                    <a:pt x="2154" y="1154"/>
                  </a:lnTo>
                  <a:lnTo>
                    <a:pt x="2176" y="1110"/>
                  </a:lnTo>
                  <a:lnTo>
                    <a:pt x="2292" y="1136"/>
                  </a:lnTo>
                  <a:lnTo>
                    <a:pt x="2335" y="955"/>
                  </a:lnTo>
                  <a:lnTo>
                    <a:pt x="2219" y="927"/>
                  </a:lnTo>
                  <a:lnTo>
                    <a:pt x="2217" y="878"/>
                  </a:lnTo>
                  <a:lnTo>
                    <a:pt x="2212" y="828"/>
                  </a:lnTo>
                  <a:lnTo>
                    <a:pt x="2201" y="781"/>
                  </a:lnTo>
                  <a:lnTo>
                    <a:pt x="2186" y="732"/>
                  </a:lnTo>
                  <a:lnTo>
                    <a:pt x="2287" y="669"/>
                  </a:lnTo>
                  <a:lnTo>
                    <a:pt x="2188" y="510"/>
                  </a:lnTo>
                  <a:lnTo>
                    <a:pt x="2087" y="574"/>
                  </a:lnTo>
                  <a:lnTo>
                    <a:pt x="2050" y="538"/>
                  </a:lnTo>
                  <a:lnTo>
                    <a:pt x="2010" y="508"/>
                  </a:lnTo>
                  <a:lnTo>
                    <a:pt x="1969" y="480"/>
                  </a:lnTo>
                  <a:lnTo>
                    <a:pt x="1925" y="459"/>
                  </a:lnTo>
                  <a:lnTo>
                    <a:pt x="1952" y="342"/>
                  </a:lnTo>
                  <a:lnTo>
                    <a:pt x="1769" y="300"/>
                  </a:lnTo>
                  <a:close/>
                  <a:moveTo>
                    <a:pt x="1458" y="0"/>
                  </a:moveTo>
                  <a:lnTo>
                    <a:pt x="1552" y="3"/>
                  </a:lnTo>
                  <a:lnTo>
                    <a:pt x="1649" y="10"/>
                  </a:lnTo>
                  <a:lnTo>
                    <a:pt x="1747" y="21"/>
                  </a:lnTo>
                  <a:lnTo>
                    <a:pt x="1826" y="34"/>
                  </a:lnTo>
                  <a:lnTo>
                    <a:pt x="1901" y="52"/>
                  </a:lnTo>
                  <a:lnTo>
                    <a:pt x="1974" y="76"/>
                  </a:lnTo>
                  <a:lnTo>
                    <a:pt x="2043" y="104"/>
                  </a:lnTo>
                  <a:lnTo>
                    <a:pt x="2110" y="136"/>
                  </a:lnTo>
                  <a:lnTo>
                    <a:pt x="2174" y="173"/>
                  </a:lnTo>
                  <a:lnTo>
                    <a:pt x="2236" y="213"/>
                  </a:lnTo>
                  <a:lnTo>
                    <a:pt x="2292" y="258"/>
                  </a:lnTo>
                  <a:lnTo>
                    <a:pt x="2348" y="304"/>
                  </a:lnTo>
                  <a:lnTo>
                    <a:pt x="2399" y="354"/>
                  </a:lnTo>
                  <a:lnTo>
                    <a:pt x="2447" y="407"/>
                  </a:lnTo>
                  <a:lnTo>
                    <a:pt x="2493" y="460"/>
                  </a:lnTo>
                  <a:lnTo>
                    <a:pt x="2535" y="516"/>
                  </a:lnTo>
                  <a:lnTo>
                    <a:pt x="2572" y="571"/>
                  </a:lnTo>
                  <a:lnTo>
                    <a:pt x="2608" y="629"/>
                  </a:lnTo>
                  <a:lnTo>
                    <a:pt x="2640" y="687"/>
                  </a:lnTo>
                  <a:lnTo>
                    <a:pt x="2667" y="745"/>
                  </a:lnTo>
                  <a:lnTo>
                    <a:pt x="2692" y="804"/>
                  </a:lnTo>
                  <a:lnTo>
                    <a:pt x="2712" y="861"/>
                  </a:lnTo>
                  <a:lnTo>
                    <a:pt x="2729" y="918"/>
                  </a:lnTo>
                  <a:lnTo>
                    <a:pt x="2743" y="974"/>
                  </a:lnTo>
                  <a:lnTo>
                    <a:pt x="2753" y="1027"/>
                  </a:lnTo>
                  <a:lnTo>
                    <a:pt x="2759" y="1080"/>
                  </a:lnTo>
                  <a:lnTo>
                    <a:pt x="2761" y="1129"/>
                  </a:lnTo>
                  <a:lnTo>
                    <a:pt x="2759" y="1216"/>
                  </a:lnTo>
                  <a:lnTo>
                    <a:pt x="2753" y="1299"/>
                  </a:lnTo>
                  <a:lnTo>
                    <a:pt x="2742" y="1379"/>
                  </a:lnTo>
                  <a:lnTo>
                    <a:pt x="2727" y="1455"/>
                  </a:lnTo>
                  <a:lnTo>
                    <a:pt x="2710" y="1529"/>
                  </a:lnTo>
                  <a:lnTo>
                    <a:pt x="2690" y="1598"/>
                  </a:lnTo>
                  <a:lnTo>
                    <a:pt x="2666" y="1665"/>
                  </a:lnTo>
                  <a:lnTo>
                    <a:pt x="2640" y="1730"/>
                  </a:lnTo>
                  <a:lnTo>
                    <a:pt x="2612" y="1791"/>
                  </a:lnTo>
                  <a:lnTo>
                    <a:pt x="2584" y="1851"/>
                  </a:lnTo>
                  <a:lnTo>
                    <a:pt x="2553" y="1906"/>
                  </a:lnTo>
                  <a:lnTo>
                    <a:pt x="2522" y="1960"/>
                  </a:lnTo>
                  <a:lnTo>
                    <a:pt x="2490" y="2012"/>
                  </a:lnTo>
                  <a:lnTo>
                    <a:pt x="2459" y="2061"/>
                  </a:lnTo>
                  <a:lnTo>
                    <a:pt x="2428" y="2109"/>
                  </a:lnTo>
                  <a:lnTo>
                    <a:pt x="2397" y="2154"/>
                  </a:lnTo>
                  <a:lnTo>
                    <a:pt x="2368" y="2197"/>
                  </a:lnTo>
                  <a:lnTo>
                    <a:pt x="2340" y="2239"/>
                  </a:lnTo>
                  <a:lnTo>
                    <a:pt x="2314" y="2279"/>
                  </a:lnTo>
                  <a:lnTo>
                    <a:pt x="2290" y="2318"/>
                  </a:lnTo>
                  <a:lnTo>
                    <a:pt x="2269" y="2355"/>
                  </a:lnTo>
                  <a:lnTo>
                    <a:pt x="2249" y="2392"/>
                  </a:lnTo>
                  <a:lnTo>
                    <a:pt x="2234" y="2426"/>
                  </a:lnTo>
                  <a:lnTo>
                    <a:pt x="2223" y="2460"/>
                  </a:lnTo>
                  <a:lnTo>
                    <a:pt x="2215" y="2493"/>
                  </a:lnTo>
                  <a:lnTo>
                    <a:pt x="2212" y="2526"/>
                  </a:lnTo>
                  <a:lnTo>
                    <a:pt x="2213" y="2583"/>
                  </a:lnTo>
                  <a:lnTo>
                    <a:pt x="2219" y="2640"/>
                  </a:lnTo>
                  <a:lnTo>
                    <a:pt x="2229" y="2695"/>
                  </a:lnTo>
                  <a:lnTo>
                    <a:pt x="2244" y="2750"/>
                  </a:lnTo>
                  <a:lnTo>
                    <a:pt x="2261" y="2804"/>
                  </a:lnTo>
                  <a:lnTo>
                    <a:pt x="2282" y="2857"/>
                  </a:lnTo>
                  <a:lnTo>
                    <a:pt x="2305" y="2909"/>
                  </a:lnTo>
                  <a:lnTo>
                    <a:pt x="2331" y="2959"/>
                  </a:lnTo>
                  <a:lnTo>
                    <a:pt x="2360" y="3008"/>
                  </a:lnTo>
                  <a:lnTo>
                    <a:pt x="2389" y="3056"/>
                  </a:lnTo>
                  <a:lnTo>
                    <a:pt x="2420" y="3101"/>
                  </a:lnTo>
                  <a:lnTo>
                    <a:pt x="2452" y="3144"/>
                  </a:lnTo>
                  <a:lnTo>
                    <a:pt x="2484" y="3186"/>
                  </a:lnTo>
                  <a:lnTo>
                    <a:pt x="2515" y="3225"/>
                  </a:lnTo>
                  <a:lnTo>
                    <a:pt x="2547" y="3263"/>
                  </a:lnTo>
                  <a:lnTo>
                    <a:pt x="2578" y="3297"/>
                  </a:lnTo>
                  <a:lnTo>
                    <a:pt x="2609" y="3329"/>
                  </a:lnTo>
                  <a:lnTo>
                    <a:pt x="2637" y="3358"/>
                  </a:lnTo>
                  <a:lnTo>
                    <a:pt x="2663" y="3384"/>
                  </a:lnTo>
                  <a:lnTo>
                    <a:pt x="2687" y="3407"/>
                  </a:lnTo>
                  <a:lnTo>
                    <a:pt x="2709" y="3427"/>
                  </a:lnTo>
                  <a:lnTo>
                    <a:pt x="2728" y="3445"/>
                  </a:lnTo>
                  <a:lnTo>
                    <a:pt x="2743" y="3457"/>
                  </a:lnTo>
                  <a:lnTo>
                    <a:pt x="2754" y="3467"/>
                  </a:lnTo>
                  <a:lnTo>
                    <a:pt x="2761" y="3473"/>
                  </a:lnTo>
                  <a:lnTo>
                    <a:pt x="2764" y="3475"/>
                  </a:lnTo>
                  <a:lnTo>
                    <a:pt x="821" y="3475"/>
                  </a:lnTo>
                  <a:lnTo>
                    <a:pt x="824" y="3473"/>
                  </a:lnTo>
                  <a:lnTo>
                    <a:pt x="830" y="3470"/>
                  </a:lnTo>
                  <a:lnTo>
                    <a:pt x="840" y="3464"/>
                  </a:lnTo>
                  <a:lnTo>
                    <a:pt x="853" y="3456"/>
                  </a:lnTo>
                  <a:lnTo>
                    <a:pt x="868" y="3446"/>
                  </a:lnTo>
                  <a:lnTo>
                    <a:pt x="886" y="3433"/>
                  </a:lnTo>
                  <a:lnTo>
                    <a:pt x="906" y="3418"/>
                  </a:lnTo>
                  <a:lnTo>
                    <a:pt x="925" y="3402"/>
                  </a:lnTo>
                  <a:lnTo>
                    <a:pt x="946" y="3383"/>
                  </a:lnTo>
                  <a:lnTo>
                    <a:pt x="967" y="3362"/>
                  </a:lnTo>
                  <a:lnTo>
                    <a:pt x="987" y="3338"/>
                  </a:lnTo>
                  <a:lnTo>
                    <a:pt x="1007" y="3312"/>
                  </a:lnTo>
                  <a:lnTo>
                    <a:pt x="1024" y="3283"/>
                  </a:lnTo>
                  <a:lnTo>
                    <a:pt x="1041" y="3252"/>
                  </a:lnTo>
                  <a:lnTo>
                    <a:pt x="1053" y="3221"/>
                  </a:lnTo>
                  <a:lnTo>
                    <a:pt x="1065" y="3185"/>
                  </a:lnTo>
                  <a:lnTo>
                    <a:pt x="1072" y="3148"/>
                  </a:lnTo>
                  <a:lnTo>
                    <a:pt x="1075" y="3109"/>
                  </a:lnTo>
                  <a:lnTo>
                    <a:pt x="1073" y="3067"/>
                  </a:lnTo>
                  <a:lnTo>
                    <a:pt x="1067" y="3024"/>
                  </a:lnTo>
                  <a:lnTo>
                    <a:pt x="1056" y="2978"/>
                  </a:lnTo>
                  <a:lnTo>
                    <a:pt x="1038" y="2929"/>
                  </a:lnTo>
                  <a:lnTo>
                    <a:pt x="1014" y="2934"/>
                  </a:lnTo>
                  <a:lnTo>
                    <a:pt x="983" y="2940"/>
                  </a:lnTo>
                  <a:lnTo>
                    <a:pt x="946" y="2947"/>
                  </a:lnTo>
                  <a:lnTo>
                    <a:pt x="906" y="2953"/>
                  </a:lnTo>
                  <a:lnTo>
                    <a:pt x="861" y="2961"/>
                  </a:lnTo>
                  <a:lnTo>
                    <a:pt x="815" y="2969"/>
                  </a:lnTo>
                  <a:lnTo>
                    <a:pt x="767" y="2977"/>
                  </a:lnTo>
                  <a:lnTo>
                    <a:pt x="718" y="2984"/>
                  </a:lnTo>
                  <a:lnTo>
                    <a:pt x="669" y="2992"/>
                  </a:lnTo>
                  <a:lnTo>
                    <a:pt x="622" y="2999"/>
                  </a:lnTo>
                  <a:lnTo>
                    <a:pt x="577" y="3001"/>
                  </a:lnTo>
                  <a:lnTo>
                    <a:pt x="533" y="2998"/>
                  </a:lnTo>
                  <a:lnTo>
                    <a:pt x="493" y="2990"/>
                  </a:lnTo>
                  <a:lnTo>
                    <a:pt x="455" y="2976"/>
                  </a:lnTo>
                  <a:lnTo>
                    <a:pt x="420" y="2960"/>
                  </a:lnTo>
                  <a:lnTo>
                    <a:pt x="388" y="2941"/>
                  </a:lnTo>
                  <a:lnTo>
                    <a:pt x="361" y="2919"/>
                  </a:lnTo>
                  <a:lnTo>
                    <a:pt x="339" y="2897"/>
                  </a:lnTo>
                  <a:lnTo>
                    <a:pt x="321" y="2873"/>
                  </a:lnTo>
                  <a:lnTo>
                    <a:pt x="309" y="2850"/>
                  </a:lnTo>
                  <a:lnTo>
                    <a:pt x="305" y="2829"/>
                  </a:lnTo>
                  <a:lnTo>
                    <a:pt x="304" y="2808"/>
                  </a:lnTo>
                  <a:lnTo>
                    <a:pt x="306" y="2784"/>
                  </a:lnTo>
                  <a:lnTo>
                    <a:pt x="310" y="2759"/>
                  </a:lnTo>
                  <a:lnTo>
                    <a:pt x="316" y="2735"/>
                  </a:lnTo>
                  <a:lnTo>
                    <a:pt x="322" y="2710"/>
                  </a:lnTo>
                  <a:lnTo>
                    <a:pt x="329" y="2686"/>
                  </a:lnTo>
                  <a:lnTo>
                    <a:pt x="333" y="2662"/>
                  </a:lnTo>
                  <a:lnTo>
                    <a:pt x="337" y="2642"/>
                  </a:lnTo>
                  <a:lnTo>
                    <a:pt x="338" y="2623"/>
                  </a:lnTo>
                  <a:lnTo>
                    <a:pt x="336" y="2607"/>
                  </a:lnTo>
                  <a:lnTo>
                    <a:pt x="330" y="2594"/>
                  </a:lnTo>
                  <a:lnTo>
                    <a:pt x="318" y="2580"/>
                  </a:lnTo>
                  <a:lnTo>
                    <a:pt x="305" y="2562"/>
                  </a:lnTo>
                  <a:lnTo>
                    <a:pt x="289" y="2542"/>
                  </a:lnTo>
                  <a:lnTo>
                    <a:pt x="272" y="2519"/>
                  </a:lnTo>
                  <a:lnTo>
                    <a:pt x="256" y="2493"/>
                  </a:lnTo>
                  <a:lnTo>
                    <a:pt x="240" y="2466"/>
                  </a:lnTo>
                  <a:lnTo>
                    <a:pt x="227" y="2437"/>
                  </a:lnTo>
                  <a:lnTo>
                    <a:pt x="218" y="2406"/>
                  </a:lnTo>
                  <a:lnTo>
                    <a:pt x="214" y="2377"/>
                  </a:lnTo>
                  <a:lnTo>
                    <a:pt x="214" y="2346"/>
                  </a:lnTo>
                  <a:lnTo>
                    <a:pt x="221" y="2317"/>
                  </a:lnTo>
                  <a:lnTo>
                    <a:pt x="232" y="2283"/>
                  </a:lnTo>
                  <a:lnTo>
                    <a:pt x="240" y="2253"/>
                  </a:lnTo>
                  <a:lnTo>
                    <a:pt x="244" y="2226"/>
                  </a:lnTo>
                  <a:lnTo>
                    <a:pt x="246" y="2204"/>
                  </a:lnTo>
                  <a:lnTo>
                    <a:pt x="246" y="2186"/>
                  </a:lnTo>
                  <a:lnTo>
                    <a:pt x="244" y="2171"/>
                  </a:lnTo>
                  <a:lnTo>
                    <a:pt x="243" y="2161"/>
                  </a:lnTo>
                  <a:lnTo>
                    <a:pt x="242" y="2155"/>
                  </a:lnTo>
                  <a:lnTo>
                    <a:pt x="241" y="2153"/>
                  </a:lnTo>
                  <a:lnTo>
                    <a:pt x="238" y="2152"/>
                  </a:lnTo>
                  <a:lnTo>
                    <a:pt x="229" y="2151"/>
                  </a:lnTo>
                  <a:lnTo>
                    <a:pt x="215" y="2147"/>
                  </a:lnTo>
                  <a:lnTo>
                    <a:pt x="197" y="2143"/>
                  </a:lnTo>
                  <a:lnTo>
                    <a:pt x="176" y="2137"/>
                  </a:lnTo>
                  <a:lnTo>
                    <a:pt x="153" y="2130"/>
                  </a:lnTo>
                  <a:lnTo>
                    <a:pt x="128" y="2121"/>
                  </a:lnTo>
                  <a:lnTo>
                    <a:pt x="105" y="2112"/>
                  </a:lnTo>
                  <a:lnTo>
                    <a:pt x="81" y="2101"/>
                  </a:lnTo>
                  <a:lnTo>
                    <a:pt x="58" y="2089"/>
                  </a:lnTo>
                  <a:lnTo>
                    <a:pt x="37" y="2076"/>
                  </a:lnTo>
                  <a:lnTo>
                    <a:pt x="20" y="2062"/>
                  </a:lnTo>
                  <a:lnTo>
                    <a:pt x="9" y="2046"/>
                  </a:lnTo>
                  <a:lnTo>
                    <a:pt x="1" y="2030"/>
                  </a:lnTo>
                  <a:lnTo>
                    <a:pt x="0" y="2019"/>
                  </a:lnTo>
                  <a:lnTo>
                    <a:pt x="0" y="2017"/>
                  </a:lnTo>
                  <a:lnTo>
                    <a:pt x="3" y="2002"/>
                  </a:lnTo>
                  <a:lnTo>
                    <a:pt x="8" y="1982"/>
                  </a:lnTo>
                  <a:lnTo>
                    <a:pt x="17" y="1960"/>
                  </a:lnTo>
                  <a:lnTo>
                    <a:pt x="27" y="1935"/>
                  </a:lnTo>
                  <a:lnTo>
                    <a:pt x="40" y="1906"/>
                  </a:lnTo>
                  <a:lnTo>
                    <a:pt x="54" y="1877"/>
                  </a:lnTo>
                  <a:lnTo>
                    <a:pt x="70" y="1846"/>
                  </a:lnTo>
                  <a:lnTo>
                    <a:pt x="87" y="1813"/>
                  </a:lnTo>
                  <a:lnTo>
                    <a:pt x="106" y="1780"/>
                  </a:lnTo>
                  <a:lnTo>
                    <a:pt x="125" y="1747"/>
                  </a:lnTo>
                  <a:lnTo>
                    <a:pt x="144" y="1713"/>
                  </a:lnTo>
                  <a:lnTo>
                    <a:pt x="164" y="1680"/>
                  </a:lnTo>
                  <a:lnTo>
                    <a:pt x="183" y="1648"/>
                  </a:lnTo>
                  <a:lnTo>
                    <a:pt x="201" y="1617"/>
                  </a:lnTo>
                  <a:lnTo>
                    <a:pt x="219" y="1588"/>
                  </a:lnTo>
                  <a:lnTo>
                    <a:pt x="237" y="1561"/>
                  </a:lnTo>
                  <a:lnTo>
                    <a:pt x="252" y="1536"/>
                  </a:lnTo>
                  <a:lnTo>
                    <a:pt x="266" y="1513"/>
                  </a:lnTo>
                  <a:lnTo>
                    <a:pt x="279" y="1493"/>
                  </a:lnTo>
                  <a:lnTo>
                    <a:pt x="288" y="1479"/>
                  </a:lnTo>
                  <a:lnTo>
                    <a:pt x="296" y="1466"/>
                  </a:lnTo>
                  <a:lnTo>
                    <a:pt x="300" y="1459"/>
                  </a:lnTo>
                  <a:lnTo>
                    <a:pt x="301" y="1457"/>
                  </a:lnTo>
                  <a:lnTo>
                    <a:pt x="300" y="1455"/>
                  </a:lnTo>
                  <a:lnTo>
                    <a:pt x="297" y="1448"/>
                  </a:lnTo>
                  <a:lnTo>
                    <a:pt x="291" y="1437"/>
                  </a:lnTo>
                  <a:lnTo>
                    <a:pt x="283" y="1423"/>
                  </a:lnTo>
                  <a:lnTo>
                    <a:pt x="275" y="1407"/>
                  </a:lnTo>
                  <a:lnTo>
                    <a:pt x="266" y="1389"/>
                  </a:lnTo>
                  <a:lnTo>
                    <a:pt x="256" y="1370"/>
                  </a:lnTo>
                  <a:lnTo>
                    <a:pt x="247" y="1349"/>
                  </a:lnTo>
                  <a:lnTo>
                    <a:pt x="238" y="1329"/>
                  </a:lnTo>
                  <a:lnTo>
                    <a:pt x="230" y="1309"/>
                  </a:lnTo>
                  <a:lnTo>
                    <a:pt x="223" y="1290"/>
                  </a:lnTo>
                  <a:lnTo>
                    <a:pt x="218" y="1273"/>
                  </a:lnTo>
                  <a:lnTo>
                    <a:pt x="215" y="1257"/>
                  </a:lnTo>
                  <a:lnTo>
                    <a:pt x="214" y="1233"/>
                  </a:lnTo>
                  <a:lnTo>
                    <a:pt x="214" y="1202"/>
                  </a:lnTo>
                  <a:lnTo>
                    <a:pt x="215" y="1166"/>
                  </a:lnTo>
                  <a:lnTo>
                    <a:pt x="218" y="1124"/>
                  </a:lnTo>
                  <a:lnTo>
                    <a:pt x="224" y="1076"/>
                  </a:lnTo>
                  <a:lnTo>
                    <a:pt x="232" y="1024"/>
                  </a:lnTo>
                  <a:lnTo>
                    <a:pt x="243" y="967"/>
                  </a:lnTo>
                  <a:lnTo>
                    <a:pt x="258" y="906"/>
                  </a:lnTo>
                  <a:lnTo>
                    <a:pt x="275" y="840"/>
                  </a:lnTo>
                  <a:lnTo>
                    <a:pt x="297" y="772"/>
                  </a:lnTo>
                  <a:lnTo>
                    <a:pt x="323" y="700"/>
                  </a:lnTo>
                  <a:lnTo>
                    <a:pt x="353" y="626"/>
                  </a:lnTo>
                  <a:lnTo>
                    <a:pt x="387" y="550"/>
                  </a:lnTo>
                  <a:lnTo>
                    <a:pt x="425" y="472"/>
                  </a:lnTo>
                  <a:lnTo>
                    <a:pt x="461" y="412"/>
                  </a:lnTo>
                  <a:lnTo>
                    <a:pt x="500" y="357"/>
                  </a:lnTo>
                  <a:lnTo>
                    <a:pt x="544" y="305"/>
                  </a:lnTo>
                  <a:lnTo>
                    <a:pt x="593" y="258"/>
                  </a:lnTo>
                  <a:lnTo>
                    <a:pt x="644" y="214"/>
                  </a:lnTo>
                  <a:lnTo>
                    <a:pt x="700" y="176"/>
                  </a:lnTo>
                  <a:lnTo>
                    <a:pt x="760" y="141"/>
                  </a:lnTo>
                  <a:lnTo>
                    <a:pt x="824" y="109"/>
                  </a:lnTo>
                  <a:lnTo>
                    <a:pt x="891" y="81"/>
                  </a:lnTo>
                  <a:lnTo>
                    <a:pt x="962" y="59"/>
                  </a:lnTo>
                  <a:lnTo>
                    <a:pt x="1036" y="38"/>
                  </a:lnTo>
                  <a:lnTo>
                    <a:pt x="1115" y="23"/>
                  </a:lnTo>
                  <a:lnTo>
                    <a:pt x="1196" y="11"/>
                  </a:lnTo>
                  <a:lnTo>
                    <a:pt x="1280" y="3"/>
                  </a:lnTo>
                  <a:lnTo>
                    <a:pt x="1367" y="0"/>
                  </a:lnTo>
                  <a:lnTo>
                    <a:pt x="14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p>
          </p:txBody>
        </p:sp>
      </p:grpSp>
      <p:grpSp>
        <p:nvGrpSpPr>
          <p:cNvPr id="149" name="Group 104"/>
          <p:cNvGrpSpPr/>
          <p:nvPr/>
        </p:nvGrpSpPr>
        <p:grpSpPr>
          <a:xfrm>
            <a:off x="1495098" y="1347986"/>
            <a:ext cx="770648" cy="813941"/>
            <a:chOff x="6637338" y="2438400"/>
            <a:chExt cx="565150" cy="596900"/>
          </a:xfrm>
          <a:solidFill>
            <a:schemeClr val="accent5">
              <a:lumMod val="75000"/>
            </a:schemeClr>
          </a:solidFill>
        </p:grpSpPr>
        <p:sp>
          <p:nvSpPr>
            <p:cNvPr id="150" name="Freeform 110"/>
            <p:cNvSpPr>
              <a:spLocks noEditPoints="1"/>
            </p:cNvSpPr>
            <p:nvPr/>
          </p:nvSpPr>
          <p:spPr bwMode="auto">
            <a:xfrm>
              <a:off x="6637338" y="2438400"/>
              <a:ext cx="565150" cy="596900"/>
            </a:xfrm>
            <a:custGeom>
              <a:avLst/>
              <a:gdLst>
                <a:gd name="T0" fmla="*/ 325 w 3205"/>
                <a:gd name="T1" fmla="*/ 2197 h 3381"/>
                <a:gd name="T2" fmla="*/ 2879 w 3205"/>
                <a:gd name="T3" fmla="*/ 578 h 3381"/>
                <a:gd name="T4" fmla="*/ 1602 w 3205"/>
                <a:gd name="T5" fmla="*/ 0 h 3381"/>
                <a:gd name="T6" fmla="*/ 1636 w 3205"/>
                <a:gd name="T7" fmla="*/ 3 h 3381"/>
                <a:gd name="T8" fmla="*/ 1697 w 3205"/>
                <a:gd name="T9" fmla="*/ 25 h 3381"/>
                <a:gd name="T10" fmla="*/ 1744 w 3205"/>
                <a:gd name="T11" fmla="*/ 67 h 3381"/>
                <a:gd name="T12" fmla="*/ 1777 w 3205"/>
                <a:gd name="T13" fmla="*/ 123 h 3381"/>
                <a:gd name="T14" fmla="*/ 1789 w 3205"/>
                <a:gd name="T15" fmla="*/ 189 h 3381"/>
                <a:gd name="T16" fmla="*/ 1782 w 3205"/>
                <a:gd name="T17" fmla="*/ 234 h 3381"/>
                <a:gd name="T18" fmla="*/ 1765 w 3205"/>
                <a:gd name="T19" fmla="*/ 276 h 3381"/>
                <a:gd name="T20" fmla="*/ 3065 w 3205"/>
                <a:gd name="T21" fmla="*/ 278 h 3381"/>
                <a:gd name="T22" fmla="*/ 3120 w 3205"/>
                <a:gd name="T23" fmla="*/ 299 h 3381"/>
                <a:gd name="T24" fmla="*/ 3165 w 3205"/>
                <a:gd name="T25" fmla="*/ 337 h 3381"/>
                <a:gd name="T26" fmla="*/ 3195 w 3205"/>
                <a:gd name="T27" fmla="*/ 389 h 3381"/>
                <a:gd name="T28" fmla="*/ 3205 w 3205"/>
                <a:gd name="T29" fmla="*/ 449 h 3381"/>
                <a:gd name="T30" fmla="*/ 3202 w 3205"/>
                <a:gd name="T31" fmla="*/ 2393 h 3381"/>
                <a:gd name="T32" fmla="*/ 3182 w 3205"/>
                <a:gd name="T33" fmla="*/ 2449 h 3381"/>
                <a:gd name="T34" fmla="*/ 3144 w 3205"/>
                <a:gd name="T35" fmla="*/ 2495 h 3381"/>
                <a:gd name="T36" fmla="*/ 3093 w 3205"/>
                <a:gd name="T37" fmla="*/ 2524 h 3381"/>
                <a:gd name="T38" fmla="*/ 3034 w 3205"/>
                <a:gd name="T39" fmla="*/ 2535 h 3381"/>
                <a:gd name="T40" fmla="*/ 2198 w 3205"/>
                <a:gd name="T41" fmla="*/ 3255 h 3381"/>
                <a:gd name="T42" fmla="*/ 2199 w 3205"/>
                <a:gd name="T43" fmla="*/ 3297 h 3381"/>
                <a:gd name="T44" fmla="*/ 2184 w 3205"/>
                <a:gd name="T45" fmla="*/ 3332 h 3381"/>
                <a:gd name="T46" fmla="*/ 2152 w 3205"/>
                <a:gd name="T47" fmla="*/ 3358 h 3381"/>
                <a:gd name="T48" fmla="*/ 2053 w 3205"/>
                <a:gd name="T49" fmla="*/ 3378 h 3381"/>
                <a:gd name="T50" fmla="*/ 2009 w 3205"/>
                <a:gd name="T51" fmla="*/ 3377 h 3381"/>
                <a:gd name="T52" fmla="*/ 1971 w 3205"/>
                <a:gd name="T53" fmla="*/ 3359 h 3381"/>
                <a:gd name="T54" fmla="*/ 1943 w 3205"/>
                <a:gd name="T55" fmla="*/ 3326 h 3381"/>
                <a:gd name="T56" fmla="*/ 1719 w 3205"/>
                <a:gd name="T57" fmla="*/ 2535 h 3381"/>
                <a:gd name="T58" fmla="*/ 1270 w 3205"/>
                <a:gd name="T59" fmla="*/ 3306 h 3381"/>
                <a:gd name="T60" fmla="*/ 1250 w 3205"/>
                <a:gd name="T61" fmla="*/ 3343 h 3381"/>
                <a:gd name="T62" fmla="*/ 1216 w 3205"/>
                <a:gd name="T63" fmla="*/ 3370 h 3381"/>
                <a:gd name="T64" fmla="*/ 1175 w 3205"/>
                <a:gd name="T65" fmla="*/ 3381 h 3381"/>
                <a:gd name="T66" fmla="*/ 1073 w 3205"/>
                <a:gd name="T67" fmla="*/ 3363 h 3381"/>
                <a:gd name="T68" fmla="*/ 1036 w 3205"/>
                <a:gd name="T69" fmla="*/ 3347 h 3381"/>
                <a:gd name="T70" fmla="*/ 1011 w 3205"/>
                <a:gd name="T71" fmla="*/ 3316 h 3381"/>
                <a:gd name="T72" fmla="*/ 1003 w 3205"/>
                <a:gd name="T73" fmla="*/ 3276 h 3381"/>
                <a:gd name="T74" fmla="*/ 1209 w 3205"/>
                <a:gd name="T75" fmla="*/ 2535 h 3381"/>
                <a:gd name="T76" fmla="*/ 141 w 3205"/>
                <a:gd name="T77" fmla="*/ 2532 h 3381"/>
                <a:gd name="T78" fmla="*/ 85 w 3205"/>
                <a:gd name="T79" fmla="*/ 2511 h 3381"/>
                <a:gd name="T80" fmla="*/ 40 w 3205"/>
                <a:gd name="T81" fmla="*/ 2473 h 3381"/>
                <a:gd name="T82" fmla="*/ 11 w 3205"/>
                <a:gd name="T83" fmla="*/ 2422 h 3381"/>
                <a:gd name="T84" fmla="*/ 0 w 3205"/>
                <a:gd name="T85" fmla="*/ 2362 h 3381"/>
                <a:gd name="T86" fmla="*/ 3 w 3205"/>
                <a:gd name="T87" fmla="*/ 418 h 3381"/>
                <a:gd name="T88" fmla="*/ 24 w 3205"/>
                <a:gd name="T89" fmla="*/ 361 h 3381"/>
                <a:gd name="T90" fmla="*/ 61 w 3205"/>
                <a:gd name="T91" fmla="*/ 316 h 3381"/>
                <a:gd name="T92" fmla="*/ 112 w 3205"/>
                <a:gd name="T93" fmla="*/ 287 h 3381"/>
                <a:gd name="T94" fmla="*/ 171 w 3205"/>
                <a:gd name="T95" fmla="*/ 276 h 3381"/>
                <a:gd name="T96" fmla="*/ 1431 w 3205"/>
                <a:gd name="T97" fmla="*/ 255 h 3381"/>
                <a:gd name="T98" fmla="*/ 1418 w 3205"/>
                <a:gd name="T99" fmla="*/ 212 h 3381"/>
                <a:gd name="T100" fmla="*/ 1419 w 3205"/>
                <a:gd name="T101" fmla="*/ 155 h 3381"/>
                <a:gd name="T102" fmla="*/ 1442 w 3205"/>
                <a:gd name="T103" fmla="*/ 93 h 3381"/>
                <a:gd name="T104" fmla="*/ 1483 w 3205"/>
                <a:gd name="T105" fmla="*/ 44 h 3381"/>
                <a:gd name="T106" fmla="*/ 1537 w 3205"/>
                <a:gd name="T107" fmla="*/ 12 h 3381"/>
                <a:gd name="T108" fmla="*/ 1602 w 3205"/>
                <a:gd name="T109" fmla="*/ 0 h 3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05" h="3381">
                  <a:moveTo>
                    <a:pt x="325" y="578"/>
                  </a:moveTo>
                  <a:lnTo>
                    <a:pt x="325" y="2197"/>
                  </a:lnTo>
                  <a:lnTo>
                    <a:pt x="2879" y="2197"/>
                  </a:lnTo>
                  <a:lnTo>
                    <a:pt x="2879" y="578"/>
                  </a:lnTo>
                  <a:lnTo>
                    <a:pt x="325" y="578"/>
                  </a:lnTo>
                  <a:close/>
                  <a:moveTo>
                    <a:pt x="1602" y="0"/>
                  </a:moveTo>
                  <a:lnTo>
                    <a:pt x="1602" y="0"/>
                  </a:lnTo>
                  <a:lnTo>
                    <a:pt x="1636" y="3"/>
                  </a:lnTo>
                  <a:lnTo>
                    <a:pt x="1667" y="12"/>
                  </a:lnTo>
                  <a:lnTo>
                    <a:pt x="1697" y="25"/>
                  </a:lnTo>
                  <a:lnTo>
                    <a:pt x="1723" y="44"/>
                  </a:lnTo>
                  <a:lnTo>
                    <a:pt x="1744" y="67"/>
                  </a:lnTo>
                  <a:lnTo>
                    <a:pt x="1763" y="93"/>
                  </a:lnTo>
                  <a:lnTo>
                    <a:pt x="1777" y="123"/>
                  </a:lnTo>
                  <a:lnTo>
                    <a:pt x="1786" y="155"/>
                  </a:lnTo>
                  <a:lnTo>
                    <a:pt x="1789" y="189"/>
                  </a:lnTo>
                  <a:lnTo>
                    <a:pt x="1787" y="212"/>
                  </a:lnTo>
                  <a:lnTo>
                    <a:pt x="1782" y="234"/>
                  </a:lnTo>
                  <a:lnTo>
                    <a:pt x="1775" y="255"/>
                  </a:lnTo>
                  <a:lnTo>
                    <a:pt x="1765" y="276"/>
                  </a:lnTo>
                  <a:lnTo>
                    <a:pt x="3034" y="276"/>
                  </a:lnTo>
                  <a:lnTo>
                    <a:pt x="3065" y="278"/>
                  </a:lnTo>
                  <a:lnTo>
                    <a:pt x="3094" y="287"/>
                  </a:lnTo>
                  <a:lnTo>
                    <a:pt x="3120" y="299"/>
                  </a:lnTo>
                  <a:lnTo>
                    <a:pt x="3144" y="316"/>
                  </a:lnTo>
                  <a:lnTo>
                    <a:pt x="3165" y="337"/>
                  </a:lnTo>
                  <a:lnTo>
                    <a:pt x="3182" y="361"/>
                  </a:lnTo>
                  <a:lnTo>
                    <a:pt x="3195" y="389"/>
                  </a:lnTo>
                  <a:lnTo>
                    <a:pt x="3202" y="418"/>
                  </a:lnTo>
                  <a:lnTo>
                    <a:pt x="3205" y="449"/>
                  </a:lnTo>
                  <a:lnTo>
                    <a:pt x="3205" y="2362"/>
                  </a:lnTo>
                  <a:lnTo>
                    <a:pt x="3202" y="2393"/>
                  </a:lnTo>
                  <a:lnTo>
                    <a:pt x="3195" y="2422"/>
                  </a:lnTo>
                  <a:lnTo>
                    <a:pt x="3182" y="2449"/>
                  </a:lnTo>
                  <a:lnTo>
                    <a:pt x="3165" y="2473"/>
                  </a:lnTo>
                  <a:lnTo>
                    <a:pt x="3144" y="2495"/>
                  </a:lnTo>
                  <a:lnTo>
                    <a:pt x="3120" y="2511"/>
                  </a:lnTo>
                  <a:lnTo>
                    <a:pt x="3093" y="2524"/>
                  </a:lnTo>
                  <a:lnTo>
                    <a:pt x="3065" y="2532"/>
                  </a:lnTo>
                  <a:lnTo>
                    <a:pt x="3034" y="2535"/>
                  </a:lnTo>
                  <a:lnTo>
                    <a:pt x="1996" y="2535"/>
                  </a:lnTo>
                  <a:lnTo>
                    <a:pt x="2198" y="3255"/>
                  </a:lnTo>
                  <a:lnTo>
                    <a:pt x="2201" y="3276"/>
                  </a:lnTo>
                  <a:lnTo>
                    <a:pt x="2199" y="3297"/>
                  </a:lnTo>
                  <a:lnTo>
                    <a:pt x="2194" y="3316"/>
                  </a:lnTo>
                  <a:lnTo>
                    <a:pt x="2184" y="3332"/>
                  </a:lnTo>
                  <a:lnTo>
                    <a:pt x="2170" y="3347"/>
                  </a:lnTo>
                  <a:lnTo>
                    <a:pt x="2152" y="3358"/>
                  </a:lnTo>
                  <a:lnTo>
                    <a:pt x="2132" y="3363"/>
                  </a:lnTo>
                  <a:lnTo>
                    <a:pt x="2053" y="3378"/>
                  </a:lnTo>
                  <a:lnTo>
                    <a:pt x="2031" y="3381"/>
                  </a:lnTo>
                  <a:lnTo>
                    <a:pt x="2009" y="3377"/>
                  </a:lnTo>
                  <a:lnTo>
                    <a:pt x="1990" y="3370"/>
                  </a:lnTo>
                  <a:lnTo>
                    <a:pt x="1971" y="3359"/>
                  </a:lnTo>
                  <a:lnTo>
                    <a:pt x="1955" y="3343"/>
                  </a:lnTo>
                  <a:lnTo>
                    <a:pt x="1943" y="3326"/>
                  </a:lnTo>
                  <a:lnTo>
                    <a:pt x="1934" y="3306"/>
                  </a:lnTo>
                  <a:lnTo>
                    <a:pt x="1719" y="2535"/>
                  </a:lnTo>
                  <a:lnTo>
                    <a:pt x="1486" y="2535"/>
                  </a:lnTo>
                  <a:lnTo>
                    <a:pt x="1270" y="3306"/>
                  </a:lnTo>
                  <a:lnTo>
                    <a:pt x="1263" y="3326"/>
                  </a:lnTo>
                  <a:lnTo>
                    <a:pt x="1250" y="3343"/>
                  </a:lnTo>
                  <a:lnTo>
                    <a:pt x="1235" y="3359"/>
                  </a:lnTo>
                  <a:lnTo>
                    <a:pt x="1216" y="3370"/>
                  </a:lnTo>
                  <a:lnTo>
                    <a:pt x="1197" y="3377"/>
                  </a:lnTo>
                  <a:lnTo>
                    <a:pt x="1175" y="3381"/>
                  </a:lnTo>
                  <a:lnTo>
                    <a:pt x="1153" y="3378"/>
                  </a:lnTo>
                  <a:lnTo>
                    <a:pt x="1073" y="3363"/>
                  </a:lnTo>
                  <a:lnTo>
                    <a:pt x="1053" y="3358"/>
                  </a:lnTo>
                  <a:lnTo>
                    <a:pt x="1036" y="3347"/>
                  </a:lnTo>
                  <a:lnTo>
                    <a:pt x="1022" y="3332"/>
                  </a:lnTo>
                  <a:lnTo>
                    <a:pt x="1011" y="3316"/>
                  </a:lnTo>
                  <a:lnTo>
                    <a:pt x="1006" y="3297"/>
                  </a:lnTo>
                  <a:lnTo>
                    <a:pt x="1003" y="3276"/>
                  </a:lnTo>
                  <a:lnTo>
                    <a:pt x="1007" y="3255"/>
                  </a:lnTo>
                  <a:lnTo>
                    <a:pt x="1209" y="2535"/>
                  </a:lnTo>
                  <a:lnTo>
                    <a:pt x="171" y="2535"/>
                  </a:lnTo>
                  <a:lnTo>
                    <a:pt x="141" y="2532"/>
                  </a:lnTo>
                  <a:lnTo>
                    <a:pt x="112" y="2524"/>
                  </a:lnTo>
                  <a:lnTo>
                    <a:pt x="85" y="2511"/>
                  </a:lnTo>
                  <a:lnTo>
                    <a:pt x="61" y="2495"/>
                  </a:lnTo>
                  <a:lnTo>
                    <a:pt x="40" y="2473"/>
                  </a:lnTo>
                  <a:lnTo>
                    <a:pt x="24" y="2449"/>
                  </a:lnTo>
                  <a:lnTo>
                    <a:pt x="11" y="2422"/>
                  </a:lnTo>
                  <a:lnTo>
                    <a:pt x="3" y="2393"/>
                  </a:lnTo>
                  <a:lnTo>
                    <a:pt x="0" y="2362"/>
                  </a:lnTo>
                  <a:lnTo>
                    <a:pt x="0" y="449"/>
                  </a:lnTo>
                  <a:lnTo>
                    <a:pt x="3" y="418"/>
                  </a:lnTo>
                  <a:lnTo>
                    <a:pt x="11" y="389"/>
                  </a:lnTo>
                  <a:lnTo>
                    <a:pt x="24" y="361"/>
                  </a:lnTo>
                  <a:lnTo>
                    <a:pt x="40" y="337"/>
                  </a:lnTo>
                  <a:lnTo>
                    <a:pt x="61" y="316"/>
                  </a:lnTo>
                  <a:lnTo>
                    <a:pt x="85" y="299"/>
                  </a:lnTo>
                  <a:lnTo>
                    <a:pt x="112" y="287"/>
                  </a:lnTo>
                  <a:lnTo>
                    <a:pt x="141" y="278"/>
                  </a:lnTo>
                  <a:lnTo>
                    <a:pt x="171" y="276"/>
                  </a:lnTo>
                  <a:lnTo>
                    <a:pt x="1440" y="276"/>
                  </a:lnTo>
                  <a:lnTo>
                    <a:pt x="1431" y="255"/>
                  </a:lnTo>
                  <a:lnTo>
                    <a:pt x="1423" y="234"/>
                  </a:lnTo>
                  <a:lnTo>
                    <a:pt x="1418" y="212"/>
                  </a:lnTo>
                  <a:lnTo>
                    <a:pt x="1416" y="189"/>
                  </a:lnTo>
                  <a:lnTo>
                    <a:pt x="1419" y="155"/>
                  </a:lnTo>
                  <a:lnTo>
                    <a:pt x="1428" y="123"/>
                  </a:lnTo>
                  <a:lnTo>
                    <a:pt x="1442" y="93"/>
                  </a:lnTo>
                  <a:lnTo>
                    <a:pt x="1460" y="67"/>
                  </a:lnTo>
                  <a:lnTo>
                    <a:pt x="1483" y="44"/>
                  </a:lnTo>
                  <a:lnTo>
                    <a:pt x="1509" y="25"/>
                  </a:lnTo>
                  <a:lnTo>
                    <a:pt x="1537" y="12"/>
                  </a:lnTo>
                  <a:lnTo>
                    <a:pt x="1569" y="3"/>
                  </a:lnTo>
                  <a:lnTo>
                    <a:pt x="16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p>
          </p:txBody>
        </p:sp>
        <p:sp>
          <p:nvSpPr>
            <p:cNvPr id="151" name="Freeform 111"/>
            <p:cNvSpPr>
              <a:spLocks/>
            </p:cNvSpPr>
            <p:nvPr/>
          </p:nvSpPr>
          <p:spPr bwMode="auto">
            <a:xfrm>
              <a:off x="6724651" y="2613025"/>
              <a:ext cx="376238" cy="165100"/>
            </a:xfrm>
            <a:custGeom>
              <a:avLst/>
              <a:gdLst>
                <a:gd name="T0" fmla="*/ 2054 w 2136"/>
                <a:gd name="T1" fmla="*/ 10 h 938"/>
                <a:gd name="T2" fmla="*/ 2113 w 2136"/>
                <a:gd name="T3" fmla="*/ 59 h 938"/>
                <a:gd name="T4" fmla="*/ 2136 w 2136"/>
                <a:gd name="T5" fmla="*/ 134 h 938"/>
                <a:gd name="T6" fmla="*/ 2113 w 2136"/>
                <a:gd name="T7" fmla="*/ 210 h 938"/>
                <a:gd name="T8" fmla="*/ 2054 w 2136"/>
                <a:gd name="T9" fmla="*/ 258 h 938"/>
                <a:gd name="T10" fmla="*/ 1981 w 2136"/>
                <a:gd name="T11" fmla="*/ 267 h 938"/>
                <a:gd name="T12" fmla="*/ 1599 w 2136"/>
                <a:gd name="T13" fmla="*/ 566 h 938"/>
                <a:gd name="T14" fmla="*/ 1604 w 2136"/>
                <a:gd name="T15" fmla="*/ 630 h 938"/>
                <a:gd name="T16" fmla="*/ 1567 w 2136"/>
                <a:gd name="T17" fmla="*/ 698 h 938"/>
                <a:gd name="T18" fmla="*/ 1500 w 2136"/>
                <a:gd name="T19" fmla="*/ 734 h 938"/>
                <a:gd name="T20" fmla="*/ 1422 w 2136"/>
                <a:gd name="T21" fmla="*/ 726 h 938"/>
                <a:gd name="T22" fmla="*/ 1363 w 2136"/>
                <a:gd name="T23" fmla="*/ 678 h 938"/>
                <a:gd name="T24" fmla="*/ 1340 w 2136"/>
                <a:gd name="T25" fmla="*/ 602 h 938"/>
                <a:gd name="T26" fmla="*/ 1308 w 2136"/>
                <a:gd name="T27" fmla="*/ 548 h 938"/>
                <a:gd name="T28" fmla="*/ 1188 w 2136"/>
                <a:gd name="T29" fmla="*/ 444 h 938"/>
                <a:gd name="T30" fmla="*/ 1068 w 2136"/>
                <a:gd name="T31" fmla="*/ 342 h 938"/>
                <a:gd name="T32" fmla="*/ 982 w 2136"/>
                <a:gd name="T33" fmla="*/ 294 h 938"/>
                <a:gd name="T34" fmla="*/ 917 w 2136"/>
                <a:gd name="T35" fmla="*/ 301 h 938"/>
                <a:gd name="T36" fmla="*/ 863 w 2136"/>
                <a:gd name="T37" fmla="*/ 277 h 938"/>
                <a:gd name="T38" fmla="*/ 764 w 2136"/>
                <a:gd name="T39" fmla="*/ 355 h 938"/>
                <a:gd name="T40" fmla="*/ 640 w 2136"/>
                <a:gd name="T41" fmla="*/ 455 h 938"/>
                <a:gd name="T42" fmla="*/ 505 w 2136"/>
                <a:gd name="T43" fmla="*/ 565 h 938"/>
                <a:gd name="T44" fmla="*/ 373 w 2136"/>
                <a:gd name="T45" fmla="*/ 672 h 938"/>
                <a:gd name="T46" fmla="*/ 258 w 2136"/>
                <a:gd name="T47" fmla="*/ 766 h 938"/>
                <a:gd name="T48" fmla="*/ 262 w 2136"/>
                <a:gd name="T49" fmla="*/ 831 h 938"/>
                <a:gd name="T50" fmla="*/ 226 w 2136"/>
                <a:gd name="T51" fmla="*/ 899 h 938"/>
                <a:gd name="T52" fmla="*/ 159 w 2136"/>
                <a:gd name="T53" fmla="*/ 935 h 938"/>
                <a:gd name="T54" fmla="*/ 81 w 2136"/>
                <a:gd name="T55" fmla="*/ 927 h 938"/>
                <a:gd name="T56" fmla="*/ 22 w 2136"/>
                <a:gd name="T57" fmla="*/ 879 h 938"/>
                <a:gd name="T58" fmla="*/ 0 w 2136"/>
                <a:gd name="T59" fmla="*/ 803 h 938"/>
                <a:gd name="T60" fmla="*/ 22 w 2136"/>
                <a:gd name="T61" fmla="*/ 729 h 938"/>
                <a:gd name="T62" fmla="*/ 81 w 2136"/>
                <a:gd name="T63" fmla="*/ 680 h 938"/>
                <a:gd name="T64" fmla="*/ 153 w 2136"/>
                <a:gd name="T65" fmla="*/ 671 h 938"/>
                <a:gd name="T66" fmla="*/ 206 w 2136"/>
                <a:gd name="T67" fmla="*/ 694 h 938"/>
                <a:gd name="T68" fmla="*/ 806 w 2136"/>
                <a:gd name="T69" fmla="*/ 169 h 938"/>
                <a:gd name="T70" fmla="*/ 828 w 2136"/>
                <a:gd name="T71" fmla="*/ 93 h 938"/>
                <a:gd name="T72" fmla="*/ 887 w 2136"/>
                <a:gd name="T73" fmla="*/ 45 h 938"/>
                <a:gd name="T74" fmla="*/ 965 w 2136"/>
                <a:gd name="T75" fmla="*/ 37 h 938"/>
                <a:gd name="T76" fmla="*/ 1032 w 2136"/>
                <a:gd name="T77" fmla="*/ 73 h 938"/>
                <a:gd name="T78" fmla="*/ 1068 w 2136"/>
                <a:gd name="T79" fmla="*/ 142 h 938"/>
                <a:gd name="T80" fmla="*/ 1062 w 2136"/>
                <a:gd name="T81" fmla="*/ 215 h 938"/>
                <a:gd name="T82" fmla="*/ 1172 w 2136"/>
                <a:gd name="T83" fmla="*/ 310 h 938"/>
                <a:gd name="T84" fmla="*/ 1289 w 2136"/>
                <a:gd name="T85" fmla="*/ 411 h 938"/>
                <a:gd name="T86" fmla="*/ 1391 w 2136"/>
                <a:gd name="T87" fmla="*/ 499 h 938"/>
                <a:gd name="T88" fmla="*/ 1451 w 2136"/>
                <a:gd name="T89" fmla="*/ 470 h 938"/>
                <a:gd name="T90" fmla="*/ 1523 w 2136"/>
                <a:gd name="T91" fmla="*/ 479 h 938"/>
                <a:gd name="T92" fmla="*/ 1613 w 2136"/>
                <a:gd name="T93" fmla="*/ 428 h 938"/>
                <a:gd name="T94" fmla="*/ 1731 w 2136"/>
                <a:gd name="T95" fmla="*/ 321 h 938"/>
                <a:gd name="T96" fmla="*/ 1846 w 2136"/>
                <a:gd name="T97" fmla="*/ 215 h 938"/>
                <a:gd name="T98" fmla="*/ 1870 w 2136"/>
                <a:gd name="T99" fmla="*/ 134 h 938"/>
                <a:gd name="T100" fmla="*/ 1893 w 2136"/>
                <a:gd name="T101" fmla="*/ 59 h 938"/>
                <a:gd name="T102" fmla="*/ 1951 w 2136"/>
                <a:gd name="T103" fmla="*/ 10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136" h="938">
                  <a:moveTo>
                    <a:pt x="2002" y="0"/>
                  </a:moveTo>
                  <a:lnTo>
                    <a:pt x="2029" y="2"/>
                  </a:lnTo>
                  <a:lnTo>
                    <a:pt x="2054" y="10"/>
                  </a:lnTo>
                  <a:lnTo>
                    <a:pt x="2076" y="23"/>
                  </a:lnTo>
                  <a:lnTo>
                    <a:pt x="2097" y="39"/>
                  </a:lnTo>
                  <a:lnTo>
                    <a:pt x="2113" y="59"/>
                  </a:lnTo>
                  <a:lnTo>
                    <a:pt x="2125" y="82"/>
                  </a:lnTo>
                  <a:lnTo>
                    <a:pt x="2132" y="108"/>
                  </a:lnTo>
                  <a:lnTo>
                    <a:pt x="2136" y="134"/>
                  </a:lnTo>
                  <a:lnTo>
                    <a:pt x="2132" y="161"/>
                  </a:lnTo>
                  <a:lnTo>
                    <a:pt x="2125" y="187"/>
                  </a:lnTo>
                  <a:lnTo>
                    <a:pt x="2113" y="210"/>
                  </a:lnTo>
                  <a:lnTo>
                    <a:pt x="2097" y="230"/>
                  </a:lnTo>
                  <a:lnTo>
                    <a:pt x="2076" y="246"/>
                  </a:lnTo>
                  <a:lnTo>
                    <a:pt x="2054" y="258"/>
                  </a:lnTo>
                  <a:lnTo>
                    <a:pt x="2029" y="266"/>
                  </a:lnTo>
                  <a:lnTo>
                    <a:pt x="2002" y="269"/>
                  </a:lnTo>
                  <a:lnTo>
                    <a:pt x="1981" y="267"/>
                  </a:lnTo>
                  <a:lnTo>
                    <a:pt x="1961" y="260"/>
                  </a:lnTo>
                  <a:lnTo>
                    <a:pt x="1941" y="252"/>
                  </a:lnTo>
                  <a:lnTo>
                    <a:pt x="1599" y="566"/>
                  </a:lnTo>
                  <a:lnTo>
                    <a:pt x="1604" y="583"/>
                  </a:lnTo>
                  <a:lnTo>
                    <a:pt x="1606" y="602"/>
                  </a:lnTo>
                  <a:lnTo>
                    <a:pt x="1604" y="630"/>
                  </a:lnTo>
                  <a:lnTo>
                    <a:pt x="1595" y="655"/>
                  </a:lnTo>
                  <a:lnTo>
                    <a:pt x="1583" y="678"/>
                  </a:lnTo>
                  <a:lnTo>
                    <a:pt x="1567" y="698"/>
                  </a:lnTo>
                  <a:lnTo>
                    <a:pt x="1548" y="714"/>
                  </a:lnTo>
                  <a:lnTo>
                    <a:pt x="1525" y="726"/>
                  </a:lnTo>
                  <a:lnTo>
                    <a:pt x="1500" y="734"/>
                  </a:lnTo>
                  <a:lnTo>
                    <a:pt x="1474" y="737"/>
                  </a:lnTo>
                  <a:lnTo>
                    <a:pt x="1447" y="734"/>
                  </a:lnTo>
                  <a:lnTo>
                    <a:pt x="1422" y="726"/>
                  </a:lnTo>
                  <a:lnTo>
                    <a:pt x="1399" y="714"/>
                  </a:lnTo>
                  <a:lnTo>
                    <a:pt x="1380" y="698"/>
                  </a:lnTo>
                  <a:lnTo>
                    <a:pt x="1363" y="678"/>
                  </a:lnTo>
                  <a:lnTo>
                    <a:pt x="1350" y="655"/>
                  </a:lnTo>
                  <a:lnTo>
                    <a:pt x="1343" y="630"/>
                  </a:lnTo>
                  <a:lnTo>
                    <a:pt x="1340" y="602"/>
                  </a:lnTo>
                  <a:lnTo>
                    <a:pt x="1342" y="591"/>
                  </a:lnTo>
                  <a:lnTo>
                    <a:pt x="1345" y="580"/>
                  </a:lnTo>
                  <a:lnTo>
                    <a:pt x="1308" y="548"/>
                  </a:lnTo>
                  <a:lnTo>
                    <a:pt x="1269" y="514"/>
                  </a:lnTo>
                  <a:lnTo>
                    <a:pt x="1229" y="479"/>
                  </a:lnTo>
                  <a:lnTo>
                    <a:pt x="1188" y="444"/>
                  </a:lnTo>
                  <a:lnTo>
                    <a:pt x="1146" y="409"/>
                  </a:lnTo>
                  <a:lnTo>
                    <a:pt x="1106" y="375"/>
                  </a:lnTo>
                  <a:lnTo>
                    <a:pt x="1068" y="342"/>
                  </a:lnTo>
                  <a:lnTo>
                    <a:pt x="1033" y="312"/>
                  </a:lnTo>
                  <a:lnTo>
                    <a:pt x="1002" y="284"/>
                  </a:lnTo>
                  <a:lnTo>
                    <a:pt x="982" y="294"/>
                  </a:lnTo>
                  <a:lnTo>
                    <a:pt x="961" y="301"/>
                  </a:lnTo>
                  <a:lnTo>
                    <a:pt x="938" y="303"/>
                  </a:lnTo>
                  <a:lnTo>
                    <a:pt x="917" y="301"/>
                  </a:lnTo>
                  <a:lnTo>
                    <a:pt x="898" y="295"/>
                  </a:lnTo>
                  <a:lnTo>
                    <a:pt x="881" y="288"/>
                  </a:lnTo>
                  <a:lnTo>
                    <a:pt x="863" y="277"/>
                  </a:lnTo>
                  <a:lnTo>
                    <a:pt x="834" y="300"/>
                  </a:lnTo>
                  <a:lnTo>
                    <a:pt x="800" y="326"/>
                  </a:lnTo>
                  <a:lnTo>
                    <a:pt x="764" y="355"/>
                  </a:lnTo>
                  <a:lnTo>
                    <a:pt x="724" y="387"/>
                  </a:lnTo>
                  <a:lnTo>
                    <a:pt x="683" y="420"/>
                  </a:lnTo>
                  <a:lnTo>
                    <a:pt x="640" y="455"/>
                  </a:lnTo>
                  <a:lnTo>
                    <a:pt x="595" y="491"/>
                  </a:lnTo>
                  <a:lnTo>
                    <a:pt x="550" y="527"/>
                  </a:lnTo>
                  <a:lnTo>
                    <a:pt x="505" y="565"/>
                  </a:lnTo>
                  <a:lnTo>
                    <a:pt x="460" y="601"/>
                  </a:lnTo>
                  <a:lnTo>
                    <a:pt x="415" y="637"/>
                  </a:lnTo>
                  <a:lnTo>
                    <a:pt x="373" y="672"/>
                  </a:lnTo>
                  <a:lnTo>
                    <a:pt x="332" y="705"/>
                  </a:lnTo>
                  <a:lnTo>
                    <a:pt x="294" y="737"/>
                  </a:lnTo>
                  <a:lnTo>
                    <a:pt x="258" y="766"/>
                  </a:lnTo>
                  <a:lnTo>
                    <a:pt x="263" y="785"/>
                  </a:lnTo>
                  <a:lnTo>
                    <a:pt x="265" y="803"/>
                  </a:lnTo>
                  <a:lnTo>
                    <a:pt x="262" y="831"/>
                  </a:lnTo>
                  <a:lnTo>
                    <a:pt x="255" y="856"/>
                  </a:lnTo>
                  <a:lnTo>
                    <a:pt x="243" y="879"/>
                  </a:lnTo>
                  <a:lnTo>
                    <a:pt x="226" y="899"/>
                  </a:lnTo>
                  <a:lnTo>
                    <a:pt x="207" y="915"/>
                  </a:lnTo>
                  <a:lnTo>
                    <a:pt x="184" y="927"/>
                  </a:lnTo>
                  <a:lnTo>
                    <a:pt x="159" y="935"/>
                  </a:lnTo>
                  <a:lnTo>
                    <a:pt x="133" y="938"/>
                  </a:lnTo>
                  <a:lnTo>
                    <a:pt x="106" y="935"/>
                  </a:lnTo>
                  <a:lnTo>
                    <a:pt x="81" y="927"/>
                  </a:lnTo>
                  <a:lnTo>
                    <a:pt x="58" y="915"/>
                  </a:lnTo>
                  <a:lnTo>
                    <a:pt x="39" y="899"/>
                  </a:lnTo>
                  <a:lnTo>
                    <a:pt x="22" y="879"/>
                  </a:lnTo>
                  <a:lnTo>
                    <a:pt x="10" y="856"/>
                  </a:lnTo>
                  <a:lnTo>
                    <a:pt x="3" y="831"/>
                  </a:lnTo>
                  <a:lnTo>
                    <a:pt x="0" y="803"/>
                  </a:lnTo>
                  <a:lnTo>
                    <a:pt x="3" y="777"/>
                  </a:lnTo>
                  <a:lnTo>
                    <a:pt x="10" y="752"/>
                  </a:lnTo>
                  <a:lnTo>
                    <a:pt x="22" y="729"/>
                  </a:lnTo>
                  <a:lnTo>
                    <a:pt x="39" y="709"/>
                  </a:lnTo>
                  <a:lnTo>
                    <a:pt x="58" y="692"/>
                  </a:lnTo>
                  <a:lnTo>
                    <a:pt x="81" y="680"/>
                  </a:lnTo>
                  <a:lnTo>
                    <a:pt x="106" y="672"/>
                  </a:lnTo>
                  <a:lnTo>
                    <a:pt x="133" y="670"/>
                  </a:lnTo>
                  <a:lnTo>
                    <a:pt x="153" y="671"/>
                  </a:lnTo>
                  <a:lnTo>
                    <a:pt x="172" y="677"/>
                  </a:lnTo>
                  <a:lnTo>
                    <a:pt x="189" y="685"/>
                  </a:lnTo>
                  <a:lnTo>
                    <a:pt x="206" y="694"/>
                  </a:lnTo>
                  <a:lnTo>
                    <a:pt x="814" y="215"/>
                  </a:lnTo>
                  <a:lnTo>
                    <a:pt x="808" y="192"/>
                  </a:lnTo>
                  <a:lnTo>
                    <a:pt x="806" y="169"/>
                  </a:lnTo>
                  <a:lnTo>
                    <a:pt x="809" y="142"/>
                  </a:lnTo>
                  <a:lnTo>
                    <a:pt x="816" y="116"/>
                  </a:lnTo>
                  <a:lnTo>
                    <a:pt x="828" y="93"/>
                  </a:lnTo>
                  <a:lnTo>
                    <a:pt x="845" y="73"/>
                  </a:lnTo>
                  <a:lnTo>
                    <a:pt x="864" y="57"/>
                  </a:lnTo>
                  <a:lnTo>
                    <a:pt x="887" y="45"/>
                  </a:lnTo>
                  <a:lnTo>
                    <a:pt x="912" y="37"/>
                  </a:lnTo>
                  <a:lnTo>
                    <a:pt x="939" y="34"/>
                  </a:lnTo>
                  <a:lnTo>
                    <a:pt x="965" y="37"/>
                  </a:lnTo>
                  <a:lnTo>
                    <a:pt x="990" y="45"/>
                  </a:lnTo>
                  <a:lnTo>
                    <a:pt x="1013" y="57"/>
                  </a:lnTo>
                  <a:lnTo>
                    <a:pt x="1032" y="73"/>
                  </a:lnTo>
                  <a:lnTo>
                    <a:pt x="1049" y="93"/>
                  </a:lnTo>
                  <a:lnTo>
                    <a:pt x="1061" y="116"/>
                  </a:lnTo>
                  <a:lnTo>
                    <a:pt x="1068" y="142"/>
                  </a:lnTo>
                  <a:lnTo>
                    <a:pt x="1070" y="169"/>
                  </a:lnTo>
                  <a:lnTo>
                    <a:pt x="1068" y="192"/>
                  </a:lnTo>
                  <a:lnTo>
                    <a:pt x="1062" y="215"/>
                  </a:lnTo>
                  <a:lnTo>
                    <a:pt x="1096" y="245"/>
                  </a:lnTo>
                  <a:lnTo>
                    <a:pt x="1134" y="277"/>
                  </a:lnTo>
                  <a:lnTo>
                    <a:pt x="1172" y="310"/>
                  </a:lnTo>
                  <a:lnTo>
                    <a:pt x="1212" y="344"/>
                  </a:lnTo>
                  <a:lnTo>
                    <a:pt x="1252" y="378"/>
                  </a:lnTo>
                  <a:lnTo>
                    <a:pt x="1289" y="411"/>
                  </a:lnTo>
                  <a:lnTo>
                    <a:pt x="1326" y="443"/>
                  </a:lnTo>
                  <a:lnTo>
                    <a:pt x="1361" y="472"/>
                  </a:lnTo>
                  <a:lnTo>
                    <a:pt x="1391" y="499"/>
                  </a:lnTo>
                  <a:lnTo>
                    <a:pt x="1410" y="487"/>
                  </a:lnTo>
                  <a:lnTo>
                    <a:pt x="1429" y="477"/>
                  </a:lnTo>
                  <a:lnTo>
                    <a:pt x="1451" y="470"/>
                  </a:lnTo>
                  <a:lnTo>
                    <a:pt x="1474" y="468"/>
                  </a:lnTo>
                  <a:lnTo>
                    <a:pt x="1499" y="471"/>
                  </a:lnTo>
                  <a:lnTo>
                    <a:pt x="1523" y="479"/>
                  </a:lnTo>
                  <a:lnTo>
                    <a:pt x="1544" y="491"/>
                  </a:lnTo>
                  <a:lnTo>
                    <a:pt x="1577" y="461"/>
                  </a:lnTo>
                  <a:lnTo>
                    <a:pt x="1613" y="428"/>
                  </a:lnTo>
                  <a:lnTo>
                    <a:pt x="1651" y="393"/>
                  </a:lnTo>
                  <a:lnTo>
                    <a:pt x="1691" y="357"/>
                  </a:lnTo>
                  <a:lnTo>
                    <a:pt x="1731" y="321"/>
                  </a:lnTo>
                  <a:lnTo>
                    <a:pt x="1771" y="284"/>
                  </a:lnTo>
                  <a:lnTo>
                    <a:pt x="1809" y="248"/>
                  </a:lnTo>
                  <a:lnTo>
                    <a:pt x="1846" y="215"/>
                  </a:lnTo>
                  <a:lnTo>
                    <a:pt x="1880" y="184"/>
                  </a:lnTo>
                  <a:lnTo>
                    <a:pt x="1873" y="160"/>
                  </a:lnTo>
                  <a:lnTo>
                    <a:pt x="1870" y="134"/>
                  </a:lnTo>
                  <a:lnTo>
                    <a:pt x="1873" y="108"/>
                  </a:lnTo>
                  <a:lnTo>
                    <a:pt x="1881" y="82"/>
                  </a:lnTo>
                  <a:lnTo>
                    <a:pt x="1893" y="59"/>
                  </a:lnTo>
                  <a:lnTo>
                    <a:pt x="1909" y="39"/>
                  </a:lnTo>
                  <a:lnTo>
                    <a:pt x="1928" y="23"/>
                  </a:lnTo>
                  <a:lnTo>
                    <a:pt x="1951" y="10"/>
                  </a:lnTo>
                  <a:lnTo>
                    <a:pt x="1975" y="2"/>
                  </a:lnTo>
                  <a:lnTo>
                    <a:pt x="20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p>
          </p:txBody>
        </p:sp>
      </p:grpSp>
      <p:sp>
        <p:nvSpPr>
          <p:cNvPr id="152" name="Freeform 116"/>
          <p:cNvSpPr>
            <a:spLocks noEditPoints="1"/>
          </p:cNvSpPr>
          <p:nvPr/>
        </p:nvSpPr>
        <p:spPr bwMode="auto">
          <a:xfrm>
            <a:off x="6262788" y="1360253"/>
            <a:ext cx="887543" cy="777140"/>
          </a:xfrm>
          <a:custGeom>
            <a:avLst/>
            <a:gdLst>
              <a:gd name="T0" fmla="*/ 1076 w 3280"/>
              <a:gd name="T1" fmla="*/ 1362 h 2871"/>
              <a:gd name="T2" fmla="*/ 713 w 3280"/>
              <a:gd name="T3" fmla="*/ 1497 h 2871"/>
              <a:gd name="T4" fmla="*/ 830 w 3280"/>
              <a:gd name="T5" fmla="*/ 2032 h 2871"/>
              <a:gd name="T6" fmla="*/ 1103 w 3280"/>
              <a:gd name="T7" fmla="*/ 2386 h 2871"/>
              <a:gd name="T8" fmla="*/ 1409 w 3280"/>
              <a:gd name="T9" fmla="*/ 2593 h 2871"/>
              <a:gd name="T10" fmla="*/ 1626 w 3280"/>
              <a:gd name="T11" fmla="*/ 2683 h 2871"/>
              <a:gd name="T12" fmla="*/ 1866 w 3280"/>
              <a:gd name="T13" fmla="*/ 2598 h 2871"/>
              <a:gd name="T14" fmla="*/ 2249 w 3280"/>
              <a:gd name="T15" fmla="*/ 2321 h 2871"/>
              <a:gd name="T16" fmla="*/ 1659 w 3280"/>
              <a:gd name="T17" fmla="*/ 2429 h 2871"/>
              <a:gd name="T18" fmla="*/ 1503 w 3280"/>
              <a:gd name="T19" fmla="*/ 2299 h 2871"/>
              <a:gd name="T20" fmla="*/ 1604 w 3280"/>
              <a:gd name="T21" fmla="*/ 2122 h 2871"/>
              <a:gd name="T22" fmla="*/ 1798 w 3280"/>
              <a:gd name="T23" fmla="*/ 2194 h 2871"/>
              <a:gd name="T24" fmla="*/ 2536 w 3280"/>
              <a:gd name="T25" fmla="*/ 1789 h 2871"/>
              <a:gd name="T26" fmla="*/ 2202 w 3280"/>
              <a:gd name="T27" fmla="*/ 1624 h 2871"/>
              <a:gd name="T28" fmla="*/ 1931 w 3280"/>
              <a:gd name="T29" fmla="*/ 1504 h 2871"/>
              <a:gd name="T30" fmla="*/ 1827 w 3280"/>
              <a:gd name="T31" fmla="*/ 1362 h 2871"/>
              <a:gd name="T32" fmla="*/ 1810 w 3280"/>
              <a:gd name="T33" fmla="*/ 1294 h 2871"/>
              <a:gd name="T34" fmla="*/ 1583 w 3280"/>
              <a:gd name="T35" fmla="*/ 1435 h 2871"/>
              <a:gd name="T36" fmla="*/ 1301 w 3280"/>
              <a:gd name="T37" fmla="*/ 1509 h 2871"/>
              <a:gd name="T38" fmla="*/ 1290 w 3280"/>
              <a:gd name="T39" fmla="*/ 1461 h 2871"/>
              <a:gd name="T40" fmla="*/ 1335 w 3280"/>
              <a:gd name="T41" fmla="*/ 1270 h 2871"/>
              <a:gd name="T42" fmla="*/ 1801 w 3280"/>
              <a:gd name="T43" fmla="*/ 466 h 2871"/>
              <a:gd name="T44" fmla="*/ 2360 w 3280"/>
              <a:gd name="T45" fmla="*/ 707 h 2871"/>
              <a:gd name="T46" fmla="*/ 2694 w 3280"/>
              <a:gd name="T47" fmla="*/ 1186 h 2871"/>
              <a:gd name="T48" fmla="*/ 2940 w 3280"/>
              <a:gd name="T49" fmla="*/ 1302 h 2871"/>
              <a:gd name="T50" fmla="*/ 2923 w 3280"/>
              <a:gd name="T51" fmla="*/ 1772 h 2871"/>
              <a:gd name="T52" fmla="*/ 2680 w 3280"/>
              <a:gd name="T53" fmla="*/ 1933 h 2871"/>
              <a:gd name="T54" fmla="*/ 2403 w 3280"/>
              <a:gd name="T55" fmla="*/ 2412 h 2871"/>
              <a:gd name="T56" fmla="*/ 2042 w 3280"/>
              <a:gd name="T57" fmla="*/ 2700 h 2871"/>
              <a:gd name="T58" fmla="*/ 1748 w 3280"/>
              <a:gd name="T59" fmla="*/ 2839 h 2871"/>
              <a:gd name="T60" fmla="*/ 1618 w 3280"/>
              <a:gd name="T61" fmla="*/ 2866 h 2871"/>
              <a:gd name="T62" fmla="*/ 1464 w 3280"/>
              <a:gd name="T63" fmla="*/ 2811 h 2871"/>
              <a:gd name="T64" fmla="*/ 1124 w 3280"/>
              <a:gd name="T65" fmla="*/ 2623 h 2871"/>
              <a:gd name="T66" fmla="*/ 764 w 3280"/>
              <a:gd name="T67" fmla="*/ 2264 h 2871"/>
              <a:gd name="T68" fmla="*/ 495 w 3280"/>
              <a:gd name="T69" fmla="*/ 1856 h 2871"/>
              <a:gd name="T70" fmla="*/ 319 w 3280"/>
              <a:gd name="T71" fmla="*/ 1681 h 2871"/>
              <a:gd name="T72" fmla="*/ 403 w 3280"/>
              <a:gd name="T73" fmla="*/ 1227 h 2871"/>
              <a:gd name="T74" fmla="*/ 678 w 3280"/>
              <a:gd name="T75" fmla="*/ 985 h 2871"/>
              <a:gd name="T76" fmla="*/ 1109 w 3280"/>
              <a:gd name="T77" fmla="*/ 584 h 2871"/>
              <a:gd name="T78" fmla="*/ 1640 w 3280"/>
              <a:gd name="T79" fmla="*/ 0 h 2871"/>
              <a:gd name="T80" fmla="*/ 2385 w 3280"/>
              <a:gd name="T81" fmla="*/ 161 h 2871"/>
              <a:gd name="T82" fmla="*/ 2923 w 3280"/>
              <a:gd name="T83" fmla="*/ 594 h 2871"/>
              <a:gd name="T84" fmla="*/ 3170 w 3280"/>
              <a:gd name="T85" fmla="*/ 1226 h 2871"/>
              <a:gd name="T86" fmla="*/ 3280 w 3280"/>
              <a:gd name="T87" fmla="*/ 1466 h 2871"/>
              <a:gd name="T88" fmla="*/ 3154 w 3280"/>
              <a:gd name="T89" fmla="*/ 1739 h 2871"/>
              <a:gd name="T90" fmla="*/ 2947 w 3280"/>
              <a:gd name="T91" fmla="*/ 1022 h 2871"/>
              <a:gd name="T92" fmla="*/ 2600 w 3280"/>
              <a:gd name="T93" fmla="*/ 509 h 2871"/>
              <a:gd name="T94" fmla="*/ 2004 w 3280"/>
              <a:gd name="T95" fmla="*/ 218 h 2871"/>
              <a:gd name="T96" fmla="*/ 1276 w 3280"/>
              <a:gd name="T97" fmla="*/ 218 h 2871"/>
              <a:gd name="T98" fmla="*/ 681 w 3280"/>
              <a:gd name="T99" fmla="*/ 509 h 2871"/>
              <a:gd name="T100" fmla="*/ 334 w 3280"/>
              <a:gd name="T101" fmla="*/ 1021 h 2871"/>
              <a:gd name="T102" fmla="*/ 126 w 3280"/>
              <a:gd name="T103" fmla="*/ 1739 h 2871"/>
              <a:gd name="T104" fmla="*/ 0 w 3280"/>
              <a:gd name="T105" fmla="*/ 1467 h 2871"/>
              <a:gd name="T106" fmla="*/ 109 w 3280"/>
              <a:gd name="T107" fmla="*/ 1226 h 2871"/>
              <a:gd name="T108" fmla="*/ 357 w 3280"/>
              <a:gd name="T109" fmla="*/ 594 h 2871"/>
              <a:gd name="T110" fmla="*/ 895 w 3280"/>
              <a:gd name="T111" fmla="*/ 161 h 2871"/>
              <a:gd name="T112" fmla="*/ 1640 w 3280"/>
              <a:gd name="T113" fmla="*/ 0 h 2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280" h="2871">
                <a:moveTo>
                  <a:pt x="1330" y="1217"/>
                </a:moveTo>
                <a:lnTo>
                  <a:pt x="1307" y="1242"/>
                </a:lnTo>
                <a:lnTo>
                  <a:pt x="1279" y="1264"/>
                </a:lnTo>
                <a:lnTo>
                  <a:pt x="1246" y="1287"/>
                </a:lnTo>
                <a:lnTo>
                  <a:pt x="1207" y="1308"/>
                </a:lnTo>
                <a:lnTo>
                  <a:pt x="1167" y="1327"/>
                </a:lnTo>
                <a:lnTo>
                  <a:pt x="1122" y="1345"/>
                </a:lnTo>
                <a:lnTo>
                  <a:pt x="1076" y="1362"/>
                </a:lnTo>
                <a:lnTo>
                  <a:pt x="1027" y="1379"/>
                </a:lnTo>
                <a:lnTo>
                  <a:pt x="976" y="1394"/>
                </a:lnTo>
                <a:lnTo>
                  <a:pt x="924" y="1408"/>
                </a:lnTo>
                <a:lnTo>
                  <a:pt x="871" y="1421"/>
                </a:lnTo>
                <a:lnTo>
                  <a:pt x="818" y="1433"/>
                </a:lnTo>
                <a:lnTo>
                  <a:pt x="766" y="1444"/>
                </a:lnTo>
                <a:lnTo>
                  <a:pt x="714" y="1454"/>
                </a:lnTo>
                <a:lnTo>
                  <a:pt x="713" y="1497"/>
                </a:lnTo>
                <a:lnTo>
                  <a:pt x="715" y="1574"/>
                </a:lnTo>
                <a:lnTo>
                  <a:pt x="721" y="1649"/>
                </a:lnTo>
                <a:lnTo>
                  <a:pt x="731" y="1720"/>
                </a:lnTo>
                <a:lnTo>
                  <a:pt x="745" y="1788"/>
                </a:lnTo>
                <a:lnTo>
                  <a:pt x="762" y="1853"/>
                </a:lnTo>
                <a:lnTo>
                  <a:pt x="782" y="1915"/>
                </a:lnTo>
                <a:lnTo>
                  <a:pt x="805" y="1974"/>
                </a:lnTo>
                <a:lnTo>
                  <a:pt x="830" y="2032"/>
                </a:lnTo>
                <a:lnTo>
                  <a:pt x="858" y="2085"/>
                </a:lnTo>
                <a:lnTo>
                  <a:pt x="889" y="2136"/>
                </a:lnTo>
                <a:lnTo>
                  <a:pt x="921" y="2184"/>
                </a:lnTo>
                <a:lnTo>
                  <a:pt x="955" y="2229"/>
                </a:lnTo>
                <a:lnTo>
                  <a:pt x="990" y="2272"/>
                </a:lnTo>
                <a:lnTo>
                  <a:pt x="1027" y="2312"/>
                </a:lnTo>
                <a:lnTo>
                  <a:pt x="1064" y="2350"/>
                </a:lnTo>
                <a:lnTo>
                  <a:pt x="1103" y="2386"/>
                </a:lnTo>
                <a:lnTo>
                  <a:pt x="1141" y="2420"/>
                </a:lnTo>
                <a:lnTo>
                  <a:pt x="1181" y="2451"/>
                </a:lnTo>
                <a:lnTo>
                  <a:pt x="1220" y="2480"/>
                </a:lnTo>
                <a:lnTo>
                  <a:pt x="1260" y="2506"/>
                </a:lnTo>
                <a:lnTo>
                  <a:pt x="1298" y="2531"/>
                </a:lnTo>
                <a:lnTo>
                  <a:pt x="1336" y="2553"/>
                </a:lnTo>
                <a:lnTo>
                  <a:pt x="1373" y="2574"/>
                </a:lnTo>
                <a:lnTo>
                  <a:pt x="1409" y="2593"/>
                </a:lnTo>
                <a:lnTo>
                  <a:pt x="1443" y="2610"/>
                </a:lnTo>
                <a:lnTo>
                  <a:pt x="1476" y="2625"/>
                </a:lnTo>
                <a:lnTo>
                  <a:pt x="1507" y="2639"/>
                </a:lnTo>
                <a:lnTo>
                  <a:pt x="1536" y="2650"/>
                </a:lnTo>
                <a:lnTo>
                  <a:pt x="1563" y="2661"/>
                </a:lnTo>
                <a:lnTo>
                  <a:pt x="1587" y="2669"/>
                </a:lnTo>
                <a:lnTo>
                  <a:pt x="1608" y="2677"/>
                </a:lnTo>
                <a:lnTo>
                  <a:pt x="1626" y="2683"/>
                </a:lnTo>
                <a:lnTo>
                  <a:pt x="1641" y="2687"/>
                </a:lnTo>
                <a:lnTo>
                  <a:pt x="1660" y="2681"/>
                </a:lnTo>
                <a:lnTo>
                  <a:pt x="1684" y="2674"/>
                </a:lnTo>
                <a:lnTo>
                  <a:pt x="1713" y="2663"/>
                </a:lnTo>
                <a:lnTo>
                  <a:pt x="1746" y="2651"/>
                </a:lnTo>
                <a:lnTo>
                  <a:pt x="1783" y="2636"/>
                </a:lnTo>
                <a:lnTo>
                  <a:pt x="1823" y="2619"/>
                </a:lnTo>
                <a:lnTo>
                  <a:pt x="1866" y="2598"/>
                </a:lnTo>
                <a:lnTo>
                  <a:pt x="1910" y="2575"/>
                </a:lnTo>
                <a:lnTo>
                  <a:pt x="1957" y="2549"/>
                </a:lnTo>
                <a:lnTo>
                  <a:pt x="2005" y="2520"/>
                </a:lnTo>
                <a:lnTo>
                  <a:pt x="2054" y="2487"/>
                </a:lnTo>
                <a:lnTo>
                  <a:pt x="2104" y="2451"/>
                </a:lnTo>
                <a:lnTo>
                  <a:pt x="2153" y="2412"/>
                </a:lnTo>
                <a:lnTo>
                  <a:pt x="2202" y="2368"/>
                </a:lnTo>
                <a:lnTo>
                  <a:pt x="2249" y="2321"/>
                </a:lnTo>
                <a:lnTo>
                  <a:pt x="1809" y="2321"/>
                </a:lnTo>
                <a:lnTo>
                  <a:pt x="1797" y="2346"/>
                </a:lnTo>
                <a:lnTo>
                  <a:pt x="1782" y="2369"/>
                </a:lnTo>
                <a:lnTo>
                  <a:pt x="1763" y="2389"/>
                </a:lnTo>
                <a:lnTo>
                  <a:pt x="1740" y="2407"/>
                </a:lnTo>
                <a:lnTo>
                  <a:pt x="1715" y="2419"/>
                </a:lnTo>
                <a:lnTo>
                  <a:pt x="1688" y="2427"/>
                </a:lnTo>
                <a:lnTo>
                  <a:pt x="1659" y="2429"/>
                </a:lnTo>
                <a:lnTo>
                  <a:pt x="1630" y="2427"/>
                </a:lnTo>
                <a:lnTo>
                  <a:pt x="1604" y="2419"/>
                </a:lnTo>
                <a:lnTo>
                  <a:pt x="1579" y="2408"/>
                </a:lnTo>
                <a:lnTo>
                  <a:pt x="1557" y="2391"/>
                </a:lnTo>
                <a:lnTo>
                  <a:pt x="1538" y="2372"/>
                </a:lnTo>
                <a:lnTo>
                  <a:pt x="1522" y="2350"/>
                </a:lnTo>
                <a:lnTo>
                  <a:pt x="1511" y="2326"/>
                </a:lnTo>
                <a:lnTo>
                  <a:pt x="1503" y="2299"/>
                </a:lnTo>
                <a:lnTo>
                  <a:pt x="1501" y="2271"/>
                </a:lnTo>
                <a:lnTo>
                  <a:pt x="1503" y="2242"/>
                </a:lnTo>
                <a:lnTo>
                  <a:pt x="1511" y="2215"/>
                </a:lnTo>
                <a:lnTo>
                  <a:pt x="1522" y="2191"/>
                </a:lnTo>
                <a:lnTo>
                  <a:pt x="1538" y="2169"/>
                </a:lnTo>
                <a:lnTo>
                  <a:pt x="1557" y="2149"/>
                </a:lnTo>
                <a:lnTo>
                  <a:pt x="1579" y="2134"/>
                </a:lnTo>
                <a:lnTo>
                  <a:pt x="1604" y="2122"/>
                </a:lnTo>
                <a:lnTo>
                  <a:pt x="1630" y="2115"/>
                </a:lnTo>
                <a:lnTo>
                  <a:pt x="1659" y="2112"/>
                </a:lnTo>
                <a:lnTo>
                  <a:pt x="1688" y="2115"/>
                </a:lnTo>
                <a:lnTo>
                  <a:pt x="1715" y="2123"/>
                </a:lnTo>
                <a:lnTo>
                  <a:pt x="1741" y="2135"/>
                </a:lnTo>
                <a:lnTo>
                  <a:pt x="1763" y="2151"/>
                </a:lnTo>
                <a:lnTo>
                  <a:pt x="1782" y="2171"/>
                </a:lnTo>
                <a:lnTo>
                  <a:pt x="1798" y="2194"/>
                </a:lnTo>
                <a:lnTo>
                  <a:pt x="2354" y="2194"/>
                </a:lnTo>
                <a:lnTo>
                  <a:pt x="2388" y="2146"/>
                </a:lnTo>
                <a:lnTo>
                  <a:pt x="2419" y="2094"/>
                </a:lnTo>
                <a:lnTo>
                  <a:pt x="2448" y="2039"/>
                </a:lnTo>
                <a:lnTo>
                  <a:pt x="2474" y="1981"/>
                </a:lnTo>
                <a:lnTo>
                  <a:pt x="2498" y="1920"/>
                </a:lnTo>
                <a:lnTo>
                  <a:pt x="2519" y="1857"/>
                </a:lnTo>
                <a:lnTo>
                  <a:pt x="2536" y="1789"/>
                </a:lnTo>
                <a:lnTo>
                  <a:pt x="2550" y="1719"/>
                </a:lnTo>
                <a:lnTo>
                  <a:pt x="2560" y="1644"/>
                </a:lnTo>
                <a:lnTo>
                  <a:pt x="2489" y="1647"/>
                </a:lnTo>
                <a:lnTo>
                  <a:pt x="2423" y="1647"/>
                </a:lnTo>
                <a:lnTo>
                  <a:pt x="2361" y="1645"/>
                </a:lnTo>
                <a:lnTo>
                  <a:pt x="2304" y="1640"/>
                </a:lnTo>
                <a:lnTo>
                  <a:pt x="2251" y="1633"/>
                </a:lnTo>
                <a:lnTo>
                  <a:pt x="2202" y="1624"/>
                </a:lnTo>
                <a:lnTo>
                  <a:pt x="2156" y="1614"/>
                </a:lnTo>
                <a:lnTo>
                  <a:pt x="2114" y="1601"/>
                </a:lnTo>
                <a:lnTo>
                  <a:pt x="2076" y="1588"/>
                </a:lnTo>
                <a:lnTo>
                  <a:pt x="2040" y="1573"/>
                </a:lnTo>
                <a:lnTo>
                  <a:pt x="2008" y="1557"/>
                </a:lnTo>
                <a:lnTo>
                  <a:pt x="1980" y="1540"/>
                </a:lnTo>
                <a:lnTo>
                  <a:pt x="1954" y="1522"/>
                </a:lnTo>
                <a:lnTo>
                  <a:pt x="1931" y="1504"/>
                </a:lnTo>
                <a:lnTo>
                  <a:pt x="1911" y="1485"/>
                </a:lnTo>
                <a:lnTo>
                  <a:pt x="1893" y="1467"/>
                </a:lnTo>
                <a:lnTo>
                  <a:pt x="1877" y="1448"/>
                </a:lnTo>
                <a:lnTo>
                  <a:pt x="1864" y="1430"/>
                </a:lnTo>
                <a:lnTo>
                  <a:pt x="1852" y="1412"/>
                </a:lnTo>
                <a:lnTo>
                  <a:pt x="1842" y="1395"/>
                </a:lnTo>
                <a:lnTo>
                  <a:pt x="1834" y="1378"/>
                </a:lnTo>
                <a:lnTo>
                  <a:pt x="1827" y="1362"/>
                </a:lnTo>
                <a:lnTo>
                  <a:pt x="1822" y="1348"/>
                </a:lnTo>
                <a:lnTo>
                  <a:pt x="1818" y="1335"/>
                </a:lnTo>
                <a:lnTo>
                  <a:pt x="1815" y="1323"/>
                </a:lnTo>
                <a:lnTo>
                  <a:pt x="1813" y="1313"/>
                </a:lnTo>
                <a:lnTo>
                  <a:pt x="1812" y="1305"/>
                </a:lnTo>
                <a:lnTo>
                  <a:pt x="1811" y="1299"/>
                </a:lnTo>
                <a:lnTo>
                  <a:pt x="1811" y="1296"/>
                </a:lnTo>
                <a:lnTo>
                  <a:pt x="1810" y="1294"/>
                </a:lnTo>
                <a:lnTo>
                  <a:pt x="1795" y="1315"/>
                </a:lnTo>
                <a:lnTo>
                  <a:pt x="1775" y="1336"/>
                </a:lnTo>
                <a:lnTo>
                  <a:pt x="1750" y="1355"/>
                </a:lnTo>
                <a:lnTo>
                  <a:pt x="1722" y="1373"/>
                </a:lnTo>
                <a:lnTo>
                  <a:pt x="1691" y="1390"/>
                </a:lnTo>
                <a:lnTo>
                  <a:pt x="1657" y="1406"/>
                </a:lnTo>
                <a:lnTo>
                  <a:pt x="1620" y="1421"/>
                </a:lnTo>
                <a:lnTo>
                  <a:pt x="1583" y="1435"/>
                </a:lnTo>
                <a:lnTo>
                  <a:pt x="1545" y="1447"/>
                </a:lnTo>
                <a:lnTo>
                  <a:pt x="1506" y="1459"/>
                </a:lnTo>
                <a:lnTo>
                  <a:pt x="1467" y="1470"/>
                </a:lnTo>
                <a:lnTo>
                  <a:pt x="1430" y="1480"/>
                </a:lnTo>
                <a:lnTo>
                  <a:pt x="1394" y="1489"/>
                </a:lnTo>
                <a:lnTo>
                  <a:pt x="1360" y="1496"/>
                </a:lnTo>
                <a:lnTo>
                  <a:pt x="1329" y="1503"/>
                </a:lnTo>
                <a:lnTo>
                  <a:pt x="1301" y="1509"/>
                </a:lnTo>
                <a:lnTo>
                  <a:pt x="1276" y="1513"/>
                </a:lnTo>
                <a:lnTo>
                  <a:pt x="1257" y="1517"/>
                </a:lnTo>
                <a:lnTo>
                  <a:pt x="1242" y="1520"/>
                </a:lnTo>
                <a:lnTo>
                  <a:pt x="1231" y="1521"/>
                </a:lnTo>
                <a:lnTo>
                  <a:pt x="1228" y="1522"/>
                </a:lnTo>
                <a:lnTo>
                  <a:pt x="1253" y="1504"/>
                </a:lnTo>
                <a:lnTo>
                  <a:pt x="1273" y="1483"/>
                </a:lnTo>
                <a:lnTo>
                  <a:pt x="1290" y="1461"/>
                </a:lnTo>
                <a:lnTo>
                  <a:pt x="1303" y="1437"/>
                </a:lnTo>
                <a:lnTo>
                  <a:pt x="1314" y="1412"/>
                </a:lnTo>
                <a:lnTo>
                  <a:pt x="1322" y="1387"/>
                </a:lnTo>
                <a:lnTo>
                  <a:pt x="1328" y="1362"/>
                </a:lnTo>
                <a:lnTo>
                  <a:pt x="1332" y="1337"/>
                </a:lnTo>
                <a:lnTo>
                  <a:pt x="1334" y="1313"/>
                </a:lnTo>
                <a:lnTo>
                  <a:pt x="1335" y="1291"/>
                </a:lnTo>
                <a:lnTo>
                  <a:pt x="1335" y="1270"/>
                </a:lnTo>
                <a:lnTo>
                  <a:pt x="1334" y="1252"/>
                </a:lnTo>
                <a:lnTo>
                  <a:pt x="1333" y="1238"/>
                </a:lnTo>
                <a:lnTo>
                  <a:pt x="1332" y="1227"/>
                </a:lnTo>
                <a:lnTo>
                  <a:pt x="1331" y="1220"/>
                </a:lnTo>
                <a:lnTo>
                  <a:pt x="1330" y="1217"/>
                </a:lnTo>
                <a:close/>
                <a:moveTo>
                  <a:pt x="1640" y="455"/>
                </a:moveTo>
                <a:lnTo>
                  <a:pt x="1721" y="458"/>
                </a:lnTo>
                <a:lnTo>
                  <a:pt x="1801" y="466"/>
                </a:lnTo>
                <a:lnTo>
                  <a:pt x="1880" y="480"/>
                </a:lnTo>
                <a:lnTo>
                  <a:pt x="1956" y="498"/>
                </a:lnTo>
                <a:lnTo>
                  <a:pt x="2030" y="523"/>
                </a:lnTo>
                <a:lnTo>
                  <a:pt x="2102" y="551"/>
                </a:lnTo>
                <a:lnTo>
                  <a:pt x="2171" y="584"/>
                </a:lnTo>
                <a:lnTo>
                  <a:pt x="2237" y="621"/>
                </a:lnTo>
                <a:lnTo>
                  <a:pt x="2300" y="662"/>
                </a:lnTo>
                <a:lnTo>
                  <a:pt x="2360" y="707"/>
                </a:lnTo>
                <a:lnTo>
                  <a:pt x="2416" y="756"/>
                </a:lnTo>
                <a:lnTo>
                  <a:pt x="2469" y="808"/>
                </a:lnTo>
                <a:lnTo>
                  <a:pt x="2517" y="864"/>
                </a:lnTo>
                <a:lnTo>
                  <a:pt x="2562" y="924"/>
                </a:lnTo>
                <a:lnTo>
                  <a:pt x="2602" y="985"/>
                </a:lnTo>
                <a:lnTo>
                  <a:pt x="2638" y="1050"/>
                </a:lnTo>
                <a:lnTo>
                  <a:pt x="2668" y="1117"/>
                </a:lnTo>
                <a:lnTo>
                  <a:pt x="2694" y="1186"/>
                </a:lnTo>
                <a:lnTo>
                  <a:pt x="2751" y="1186"/>
                </a:lnTo>
                <a:lnTo>
                  <a:pt x="2785" y="1189"/>
                </a:lnTo>
                <a:lnTo>
                  <a:pt x="2818" y="1197"/>
                </a:lnTo>
                <a:lnTo>
                  <a:pt x="2848" y="1210"/>
                </a:lnTo>
                <a:lnTo>
                  <a:pt x="2876" y="1227"/>
                </a:lnTo>
                <a:lnTo>
                  <a:pt x="2901" y="1248"/>
                </a:lnTo>
                <a:lnTo>
                  <a:pt x="2923" y="1274"/>
                </a:lnTo>
                <a:lnTo>
                  <a:pt x="2940" y="1302"/>
                </a:lnTo>
                <a:lnTo>
                  <a:pt x="2953" y="1332"/>
                </a:lnTo>
                <a:lnTo>
                  <a:pt x="2961" y="1365"/>
                </a:lnTo>
                <a:lnTo>
                  <a:pt x="2964" y="1399"/>
                </a:lnTo>
                <a:lnTo>
                  <a:pt x="2964" y="1646"/>
                </a:lnTo>
                <a:lnTo>
                  <a:pt x="2961" y="1681"/>
                </a:lnTo>
                <a:lnTo>
                  <a:pt x="2953" y="1714"/>
                </a:lnTo>
                <a:lnTo>
                  <a:pt x="2940" y="1744"/>
                </a:lnTo>
                <a:lnTo>
                  <a:pt x="2923" y="1772"/>
                </a:lnTo>
                <a:lnTo>
                  <a:pt x="2901" y="1796"/>
                </a:lnTo>
                <a:lnTo>
                  <a:pt x="2876" y="1818"/>
                </a:lnTo>
                <a:lnTo>
                  <a:pt x="2848" y="1835"/>
                </a:lnTo>
                <a:lnTo>
                  <a:pt x="2818" y="1848"/>
                </a:lnTo>
                <a:lnTo>
                  <a:pt x="2785" y="1856"/>
                </a:lnTo>
                <a:lnTo>
                  <a:pt x="2751" y="1859"/>
                </a:lnTo>
                <a:lnTo>
                  <a:pt x="2701" y="1859"/>
                </a:lnTo>
                <a:lnTo>
                  <a:pt x="2680" y="1933"/>
                </a:lnTo>
                <a:lnTo>
                  <a:pt x="2655" y="2005"/>
                </a:lnTo>
                <a:lnTo>
                  <a:pt x="2626" y="2073"/>
                </a:lnTo>
                <a:lnTo>
                  <a:pt x="2595" y="2138"/>
                </a:lnTo>
                <a:lnTo>
                  <a:pt x="2561" y="2199"/>
                </a:lnTo>
                <a:lnTo>
                  <a:pt x="2524" y="2257"/>
                </a:lnTo>
                <a:lnTo>
                  <a:pt x="2486" y="2311"/>
                </a:lnTo>
                <a:lnTo>
                  <a:pt x="2445" y="2363"/>
                </a:lnTo>
                <a:lnTo>
                  <a:pt x="2403" y="2412"/>
                </a:lnTo>
                <a:lnTo>
                  <a:pt x="2359" y="2458"/>
                </a:lnTo>
                <a:lnTo>
                  <a:pt x="2315" y="2500"/>
                </a:lnTo>
                <a:lnTo>
                  <a:pt x="2269" y="2540"/>
                </a:lnTo>
                <a:lnTo>
                  <a:pt x="2224" y="2577"/>
                </a:lnTo>
                <a:lnTo>
                  <a:pt x="2178" y="2612"/>
                </a:lnTo>
                <a:lnTo>
                  <a:pt x="2132" y="2644"/>
                </a:lnTo>
                <a:lnTo>
                  <a:pt x="2087" y="2673"/>
                </a:lnTo>
                <a:lnTo>
                  <a:pt x="2042" y="2700"/>
                </a:lnTo>
                <a:lnTo>
                  <a:pt x="1998" y="2725"/>
                </a:lnTo>
                <a:lnTo>
                  <a:pt x="1956" y="2747"/>
                </a:lnTo>
                <a:lnTo>
                  <a:pt x="1916" y="2767"/>
                </a:lnTo>
                <a:lnTo>
                  <a:pt x="1877" y="2786"/>
                </a:lnTo>
                <a:lnTo>
                  <a:pt x="1841" y="2802"/>
                </a:lnTo>
                <a:lnTo>
                  <a:pt x="1807" y="2816"/>
                </a:lnTo>
                <a:lnTo>
                  <a:pt x="1776" y="2829"/>
                </a:lnTo>
                <a:lnTo>
                  <a:pt x="1748" y="2839"/>
                </a:lnTo>
                <a:lnTo>
                  <a:pt x="1723" y="2847"/>
                </a:lnTo>
                <a:lnTo>
                  <a:pt x="1702" y="2854"/>
                </a:lnTo>
                <a:lnTo>
                  <a:pt x="1685" y="2860"/>
                </a:lnTo>
                <a:lnTo>
                  <a:pt x="1672" y="2863"/>
                </a:lnTo>
                <a:lnTo>
                  <a:pt x="1664" y="2866"/>
                </a:lnTo>
                <a:lnTo>
                  <a:pt x="1661" y="2866"/>
                </a:lnTo>
                <a:lnTo>
                  <a:pt x="1639" y="2871"/>
                </a:lnTo>
                <a:lnTo>
                  <a:pt x="1618" y="2866"/>
                </a:lnTo>
                <a:lnTo>
                  <a:pt x="1615" y="2865"/>
                </a:lnTo>
                <a:lnTo>
                  <a:pt x="1606" y="2862"/>
                </a:lnTo>
                <a:lnTo>
                  <a:pt x="1592" y="2858"/>
                </a:lnTo>
                <a:lnTo>
                  <a:pt x="1574" y="2853"/>
                </a:lnTo>
                <a:lnTo>
                  <a:pt x="1552" y="2845"/>
                </a:lnTo>
                <a:lnTo>
                  <a:pt x="1526" y="2836"/>
                </a:lnTo>
                <a:lnTo>
                  <a:pt x="1497" y="2824"/>
                </a:lnTo>
                <a:lnTo>
                  <a:pt x="1464" y="2811"/>
                </a:lnTo>
                <a:lnTo>
                  <a:pt x="1428" y="2796"/>
                </a:lnTo>
                <a:lnTo>
                  <a:pt x="1390" y="2777"/>
                </a:lnTo>
                <a:lnTo>
                  <a:pt x="1349" y="2757"/>
                </a:lnTo>
                <a:lnTo>
                  <a:pt x="1307" y="2735"/>
                </a:lnTo>
                <a:lnTo>
                  <a:pt x="1263" y="2711"/>
                </a:lnTo>
                <a:lnTo>
                  <a:pt x="1217" y="2684"/>
                </a:lnTo>
                <a:lnTo>
                  <a:pt x="1171" y="2655"/>
                </a:lnTo>
                <a:lnTo>
                  <a:pt x="1124" y="2623"/>
                </a:lnTo>
                <a:lnTo>
                  <a:pt x="1077" y="2588"/>
                </a:lnTo>
                <a:lnTo>
                  <a:pt x="1029" y="2551"/>
                </a:lnTo>
                <a:lnTo>
                  <a:pt x="983" y="2511"/>
                </a:lnTo>
                <a:lnTo>
                  <a:pt x="936" y="2468"/>
                </a:lnTo>
                <a:lnTo>
                  <a:pt x="891" y="2422"/>
                </a:lnTo>
                <a:lnTo>
                  <a:pt x="847" y="2372"/>
                </a:lnTo>
                <a:lnTo>
                  <a:pt x="805" y="2320"/>
                </a:lnTo>
                <a:lnTo>
                  <a:pt x="764" y="2264"/>
                </a:lnTo>
                <a:lnTo>
                  <a:pt x="726" y="2205"/>
                </a:lnTo>
                <a:lnTo>
                  <a:pt x="690" y="2143"/>
                </a:lnTo>
                <a:lnTo>
                  <a:pt x="657" y="2078"/>
                </a:lnTo>
                <a:lnTo>
                  <a:pt x="628" y="2008"/>
                </a:lnTo>
                <a:lnTo>
                  <a:pt x="602" y="1935"/>
                </a:lnTo>
                <a:lnTo>
                  <a:pt x="580" y="1859"/>
                </a:lnTo>
                <a:lnTo>
                  <a:pt x="529" y="1859"/>
                </a:lnTo>
                <a:lnTo>
                  <a:pt x="495" y="1856"/>
                </a:lnTo>
                <a:lnTo>
                  <a:pt x="463" y="1848"/>
                </a:lnTo>
                <a:lnTo>
                  <a:pt x="432" y="1835"/>
                </a:lnTo>
                <a:lnTo>
                  <a:pt x="403" y="1818"/>
                </a:lnTo>
                <a:lnTo>
                  <a:pt x="379" y="1797"/>
                </a:lnTo>
                <a:lnTo>
                  <a:pt x="358" y="1772"/>
                </a:lnTo>
                <a:lnTo>
                  <a:pt x="340" y="1744"/>
                </a:lnTo>
                <a:lnTo>
                  <a:pt x="327" y="1714"/>
                </a:lnTo>
                <a:lnTo>
                  <a:pt x="319" y="1681"/>
                </a:lnTo>
                <a:lnTo>
                  <a:pt x="317" y="1646"/>
                </a:lnTo>
                <a:lnTo>
                  <a:pt x="317" y="1399"/>
                </a:lnTo>
                <a:lnTo>
                  <a:pt x="319" y="1365"/>
                </a:lnTo>
                <a:lnTo>
                  <a:pt x="327" y="1332"/>
                </a:lnTo>
                <a:lnTo>
                  <a:pt x="340" y="1302"/>
                </a:lnTo>
                <a:lnTo>
                  <a:pt x="357" y="1274"/>
                </a:lnTo>
                <a:lnTo>
                  <a:pt x="379" y="1248"/>
                </a:lnTo>
                <a:lnTo>
                  <a:pt x="403" y="1227"/>
                </a:lnTo>
                <a:lnTo>
                  <a:pt x="432" y="1210"/>
                </a:lnTo>
                <a:lnTo>
                  <a:pt x="462" y="1197"/>
                </a:lnTo>
                <a:lnTo>
                  <a:pt x="495" y="1189"/>
                </a:lnTo>
                <a:lnTo>
                  <a:pt x="529" y="1186"/>
                </a:lnTo>
                <a:lnTo>
                  <a:pt x="586" y="1186"/>
                </a:lnTo>
                <a:lnTo>
                  <a:pt x="612" y="1117"/>
                </a:lnTo>
                <a:lnTo>
                  <a:pt x="643" y="1050"/>
                </a:lnTo>
                <a:lnTo>
                  <a:pt x="678" y="985"/>
                </a:lnTo>
                <a:lnTo>
                  <a:pt x="718" y="924"/>
                </a:lnTo>
                <a:lnTo>
                  <a:pt x="763" y="864"/>
                </a:lnTo>
                <a:lnTo>
                  <a:pt x="812" y="808"/>
                </a:lnTo>
                <a:lnTo>
                  <a:pt x="864" y="756"/>
                </a:lnTo>
                <a:lnTo>
                  <a:pt x="920" y="707"/>
                </a:lnTo>
                <a:lnTo>
                  <a:pt x="980" y="662"/>
                </a:lnTo>
                <a:lnTo>
                  <a:pt x="1043" y="621"/>
                </a:lnTo>
                <a:lnTo>
                  <a:pt x="1109" y="584"/>
                </a:lnTo>
                <a:lnTo>
                  <a:pt x="1178" y="551"/>
                </a:lnTo>
                <a:lnTo>
                  <a:pt x="1250" y="523"/>
                </a:lnTo>
                <a:lnTo>
                  <a:pt x="1324" y="498"/>
                </a:lnTo>
                <a:lnTo>
                  <a:pt x="1400" y="480"/>
                </a:lnTo>
                <a:lnTo>
                  <a:pt x="1478" y="466"/>
                </a:lnTo>
                <a:lnTo>
                  <a:pt x="1558" y="458"/>
                </a:lnTo>
                <a:lnTo>
                  <a:pt x="1640" y="455"/>
                </a:lnTo>
                <a:close/>
                <a:moveTo>
                  <a:pt x="1640" y="0"/>
                </a:moveTo>
                <a:lnTo>
                  <a:pt x="1741" y="3"/>
                </a:lnTo>
                <a:lnTo>
                  <a:pt x="1841" y="11"/>
                </a:lnTo>
                <a:lnTo>
                  <a:pt x="1938" y="24"/>
                </a:lnTo>
                <a:lnTo>
                  <a:pt x="2033" y="42"/>
                </a:lnTo>
                <a:lnTo>
                  <a:pt x="2126" y="65"/>
                </a:lnTo>
                <a:lnTo>
                  <a:pt x="2215" y="92"/>
                </a:lnTo>
                <a:lnTo>
                  <a:pt x="2302" y="124"/>
                </a:lnTo>
                <a:lnTo>
                  <a:pt x="2385" y="161"/>
                </a:lnTo>
                <a:lnTo>
                  <a:pt x="2465" y="202"/>
                </a:lnTo>
                <a:lnTo>
                  <a:pt x="2542" y="247"/>
                </a:lnTo>
                <a:lnTo>
                  <a:pt x="2615" y="295"/>
                </a:lnTo>
                <a:lnTo>
                  <a:pt x="2685" y="348"/>
                </a:lnTo>
                <a:lnTo>
                  <a:pt x="2750" y="404"/>
                </a:lnTo>
                <a:lnTo>
                  <a:pt x="2812" y="464"/>
                </a:lnTo>
                <a:lnTo>
                  <a:pt x="2869" y="528"/>
                </a:lnTo>
                <a:lnTo>
                  <a:pt x="2923" y="594"/>
                </a:lnTo>
                <a:lnTo>
                  <a:pt x="2971" y="663"/>
                </a:lnTo>
                <a:lnTo>
                  <a:pt x="3015" y="736"/>
                </a:lnTo>
                <a:lnTo>
                  <a:pt x="3054" y="811"/>
                </a:lnTo>
                <a:lnTo>
                  <a:pt x="3088" y="889"/>
                </a:lnTo>
                <a:lnTo>
                  <a:pt x="3117" y="970"/>
                </a:lnTo>
                <a:lnTo>
                  <a:pt x="3140" y="1053"/>
                </a:lnTo>
                <a:lnTo>
                  <a:pt x="3158" y="1138"/>
                </a:lnTo>
                <a:lnTo>
                  <a:pt x="3170" y="1226"/>
                </a:lnTo>
                <a:lnTo>
                  <a:pt x="3177" y="1316"/>
                </a:lnTo>
                <a:lnTo>
                  <a:pt x="3202" y="1330"/>
                </a:lnTo>
                <a:lnTo>
                  <a:pt x="3224" y="1346"/>
                </a:lnTo>
                <a:lnTo>
                  <a:pt x="3244" y="1366"/>
                </a:lnTo>
                <a:lnTo>
                  <a:pt x="3259" y="1388"/>
                </a:lnTo>
                <a:lnTo>
                  <a:pt x="3270" y="1412"/>
                </a:lnTo>
                <a:lnTo>
                  <a:pt x="3278" y="1439"/>
                </a:lnTo>
                <a:lnTo>
                  <a:pt x="3280" y="1466"/>
                </a:lnTo>
                <a:lnTo>
                  <a:pt x="3280" y="1579"/>
                </a:lnTo>
                <a:lnTo>
                  <a:pt x="3277" y="1609"/>
                </a:lnTo>
                <a:lnTo>
                  <a:pt x="3268" y="1638"/>
                </a:lnTo>
                <a:lnTo>
                  <a:pt x="3254" y="1666"/>
                </a:lnTo>
                <a:lnTo>
                  <a:pt x="3235" y="1690"/>
                </a:lnTo>
                <a:lnTo>
                  <a:pt x="3211" y="1710"/>
                </a:lnTo>
                <a:lnTo>
                  <a:pt x="3184" y="1727"/>
                </a:lnTo>
                <a:lnTo>
                  <a:pt x="3154" y="1739"/>
                </a:lnTo>
                <a:lnTo>
                  <a:pt x="3121" y="1747"/>
                </a:lnTo>
                <a:lnTo>
                  <a:pt x="3085" y="1749"/>
                </a:lnTo>
                <a:lnTo>
                  <a:pt x="3001" y="1749"/>
                </a:lnTo>
                <a:lnTo>
                  <a:pt x="3001" y="1339"/>
                </a:lnTo>
                <a:lnTo>
                  <a:pt x="2996" y="1256"/>
                </a:lnTo>
                <a:lnTo>
                  <a:pt x="2985" y="1176"/>
                </a:lnTo>
                <a:lnTo>
                  <a:pt x="2968" y="1098"/>
                </a:lnTo>
                <a:lnTo>
                  <a:pt x="2947" y="1022"/>
                </a:lnTo>
                <a:lnTo>
                  <a:pt x="2920" y="949"/>
                </a:lnTo>
                <a:lnTo>
                  <a:pt x="2887" y="877"/>
                </a:lnTo>
                <a:lnTo>
                  <a:pt x="2850" y="808"/>
                </a:lnTo>
                <a:lnTo>
                  <a:pt x="2809" y="742"/>
                </a:lnTo>
                <a:lnTo>
                  <a:pt x="2763" y="680"/>
                </a:lnTo>
                <a:lnTo>
                  <a:pt x="2713" y="620"/>
                </a:lnTo>
                <a:lnTo>
                  <a:pt x="2658" y="563"/>
                </a:lnTo>
                <a:lnTo>
                  <a:pt x="2600" y="509"/>
                </a:lnTo>
                <a:lnTo>
                  <a:pt x="2537" y="459"/>
                </a:lnTo>
                <a:lnTo>
                  <a:pt x="2471" y="413"/>
                </a:lnTo>
                <a:lnTo>
                  <a:pt x="2401" y="370"/>
                </a:lnTo>
                <a:lnTo>
                  <a:pt x="2328" y="331"/>
                </a:lnTo>
                <a:lnTo>
                  <a:pt x="2252" y="297"/>
                </a:lnTo>
                <a:lnTo>
                  <a:pt x="2172" y="266"/>
                </a:lnTo>
                <a:lnTo>
                  <a:pt x="2090" y="240"/>
                </a:lnTo>
                <a:lnTo>
                  <a:pt x="2004" y="218"/>
                </a:lnTo>
                <a:lnTo>
                  <a:pt x="1917" y="201"/>
                </a:lnTo>
                <a:lnTo>
                  <a:pt x="1826" y="189"/>
                </a:lnTo>
                <a:lnTo>
                  <a:pt x="1734" y="181"/>
                </a:lnTo>
                <a:lnTo>
                  <a:pt x="1640" y="178"/>
                </a:lnTo>
                <a:lnTo>
                  <a:pt x="1546" y="181"/>
                </a:lnTo>
                <a:lnTo>
                  <a:pt x="1453" y="189"/>
                </a:lnTo>
                <a:lnTo>
                  <a:pt x="1363" y="201"/>
                </a:lnTo>
                <a:lnTo>
                  <a:pt x="1276" y="218"/>
                </a:lnTo>
                <a:lnTo>
                  <a:pt x="1190" y="240"/>
                </a:lnTo>
                <a:lnTo>
                  <a:pt x="1108" y="266"/>
                </a:lnTo>
                <a:lnTo>
                  <a:pt x="1028" y="297"/>
                </a:lnTo>
                <a:lnTo>
                  <a:pt x="952" y="331"/>
                </a:lnTo>
                <a:lnTo>
                  <a:pt x="879" y="370"/>
                </a:lnTo>
                <a:lnTo>
                  <a:pt x="809" y="412"/>
                </a:lnTo>
                <a:lnTo>
                  <a:pt x="743" y="459"/>
                </a:lnTo>
                <a:lnTo>
                  <a:pt x="681" y="509"/>
                </a:lnTo>
                <a:lnTo>
                  <a:pt x="622" y="563"/>
                </a:lnTo>
                <a:lnTo>
                  <a:pt x="568" y="619"/>
                </a:lnTo>
                <a:lnTo>
                  <a:pt x="518" y="679"/>
                </a:lnTo>
                <a:lnTo>
                  <a:pt x="472" y="742"/>
                </a:lnTo>
                <a:lnTo>
                  <a:pt x="430" y="808"/>
                </a:lnTo>
                <a:lnTo>
                  <a:pt x="393" y="876"/>
                </a:lnTo>
                <a:lnTo>
                  <a:pt x="361" y="948"/>
                </a:lnTo>
                <a:lnTo>
                  <a:pt x="334" y="1021"/>
                </a:lnTo>
                <a:lnTo>
                  <a:pt x="312" y="1097"/>
                </a:lnTo>
                <a:lnTo>
                  <a:pt x="296" y="1175"/>
                </a:lnTo>
                <a:lnTo>
                  <a:pt x="285" y="1255"/>
                </a:lnTo>
                <a:lnTo>
                  <a:pt x="279" y="1338"/>
                </a:lnTo>
                <a:lnTo>
                  <a:pt x="279" y="1750"/>
                </a:lnTo>
                <a:lnTo>
                  <a:pt x="195" y="1750"/>
                </a:lnTo>
                <a:lnTo>
                  <a:pt x="159" y="1747"/>
                </a:lnTo>
                <a:lnTo>
                  <a:pt x="126" y="1739"/>
                </a:lnTo>
                <a:lnTo>
                  <a:pt x="96" y="1727"/>
                </a:lnTo>
                <a:lnTo>
                  <a:pt x="69" y="1710"/>
                </a:lnTo>
                <a:lnTo>
                  <a:pt x="45" y="1690"/>
                </a:lnTo>
                <a:lnTo>
                  <a:pt x="26" y="1666"/>
                </a:lnTo>
                <a:lnTo>
                  <a:pt x="12" y="1639"/>
                </a:lnTo>
                <a:lnTo>
                  <a:pt x="3" y="1610"/>
                </a:lnTo>
                <a:lnTo>
                  <a:pt x="0" y="1579"/>
                </a:lnTo>
                <a:lnTo>
                  <a:pt x="0" y="1467"/>
                </a:lnTo>
                <a:lnTo>
                  <a:pt x="2" y="1439"/>
                </a:lnTo>
                <a:lnTo>
                  <a:pt x="10" y="1413"/>
                </a:lnTo>
                <a:lnTo>
                  <a:pt x="21" y="1389"/>
                </a:lnTo>
                <a:lnTo>
                  <a:pt x="37" y="1367"/>
                </a:lnTo>
                <a:lnTo>
                  <a:pt x="56" y="1347"/>
                </a:lnTo>
                <a:lnTo>
                  <a:pt x="78" y="1330"/>
                </a:lnTo>
                <a:lnTo>
                  <a:pt x="103" y="1316"/>
                </a:lnTo>
                <a:lnTo>
                  <a:pt x="109" y="1226"/>
                </a:lnTo>
                <a:lnTo>
                  <a:pt x="122" y="1139"/>
                </a:lnTo>
                <a:lnTo>
                  <a:pt x="140" y="1054"/>
                </a:lnTo>
                <a:lnTo>
                  <a:pt x="163" y="971"/>
                </a:lnTo>
                <a:lnTo>
                  <a:pt x="192" y="889"/>
                </a:lnTo>
                <a:lnTo>
                  <a:pt x="226" y="811"/>
                </a:lnTo>
                <a:lnTo>
                  <a:pt x="265" y="736"/>
                </a:lnTo>
                <a:lnTo>
                  <a:pt x="309" y="663"/>
                </a:lnTo>
                <a:lnTo>
                  <a:pt x="357" y="594"/>
                </a:lnTo>
                <a:lnTo>
                  <a:pt x="410" y="528"/>
                </a:lnTo>
                <a:lnTo>
                  <a:pt x="468" y="464"/>
                </a:lnTo>
                <a:lnTo>
                  <a:pt x="530" y="404"/>
                </a:lnTo>
                <a:lnTo>
                  <a:pt x="595" y="348"/>
                </a:lnTo>
                <a:lnTo>
                  <a:pt x="665" y="295"/>
                </a:lnTo>
                <a:lnTo>
                  <a:pt x="738" y="247"/>
                </a:lnTo>
                <a:lnTo>
                  <a:pt x="815" y="202"/>
                </a:lnTo>
                <a:lnTo>
                  <a:pt x="895" y="161"/>
                </a:lnTo>
                <a:lnTo>
                  <a:pt x="978" y="124"/>
                </a:lnTo>
                <a:lnTo>
                  <a:pt x="1064" y="92"/>
                </a:lnTo>
                <a:lnTo>
                  <a:pt x="1154" y="65"/>
                </a:lnTo>
                <a:lnTo>
                  <a:pt x="1247" y="42"/>
                </a:lnTo>
                <a:lnTo>
                  <a:pt x="1342" y="24"/>
                </a:lnTo>
                <a:lnTo>
                  <a:pt x="1439" y="11"/>
                </a:lnTo>
                <a:lnTo>
                  <a:pt x="1538" y="3"/>
                </a:lnTo>
                <a:lnTo>
                  <a:pt x="1640" y="0"/>
                </a:lnTo>
                <a:close/>
              </a:path>
            </a:pathLst>
          </a:custGeom>
          <a:solidFill>
            <a:schemeClr val="accent2">
              <a:lumMod val="5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p>
        </p:txBody>
      </p:sp>
      <p:grpSp>
        <p:nvGrpSpPr>
          <p:cNvPr id="153" name="Group 63"/>
          <p:cNvGrpSpPr/>
          <p:nvPr/>
        </p:nvGrpSpPr>
        <p:grpSpPr>
          <a:xfrm>
            <a:off x="8635654" y="1353379"/>
            <a:ext cx="958979" cy="874554"/>
            <a:chOff x="7693025" y="1104900"/>
            <a:chExt cx="703263" cy="641350"/>
          </a:xfrm>
          <a:solidFill>
            <a:schemeClr val="accent6">
              <a:lumMod val="75000"/>
            </a:schemeClr>
          </a:solidFill>
        </p:grpSpPr>
        <p:sp>
          <p:nvSpPr>
            <p:cNvPr id="154" name="Freeform 48"/>
            <p:cNvSpPr>
              <a:spLocks noEditPoints="1"/>
            </p:cNvSpPr>
            <p:nvPr/>
          </p:nvSpPr>
          <p:spPr bwMode="auto">
            <a:xfrm>
              <a:off x="7948613" y="1158875"/>
              <a:ext cx="190500" cy="206375"/>
            </a:xfrm>
            <a:custGeom>
              <a:avLst/>
              <a:gdLst>
                <a:gd name="T0" fmla="*/ 458 w 959"/>
                <a:gd name="T1" fmla="*/ 628 h 1040"/>
                <a:gd name="T2" fmla="*/ 345 w 959"/>
                <a:gd name="T3" fmla="*/ 904 h 1040"/>
                <a:gd name="T4" fmla="*/ 614 w 959"/>
                <a:gd name="T5" fmla="*/ 905 h 1040"/>
                <a:gd name="T6" fmla="*/ 503 w 959"/>
                <a:gd name="T7" fmla="*/ 628 h 1040"/>
                <a:gd name="T8" fmla="*/ 514 w 959"/>
                <a:gd name="T9" fmla="*/ 585 h 1040"/>
                <a:gd name="T10" fmla="*/ 446 w 959"/>
                <a:gd name="T11" fmla="*/ 585 h 1040"/>
                <a:gd name="T12" fmla="*/ 480 w 959"/>
                <a:gd name="T13" fmla="*/ 0 h 1040"/>
                <a:gd name="T14" fmla="*/ 557 w 959"/>
                <a:gd name="T15" fmla="*/ 12 h 1040"/>
                <a:gd name="T16" fmla="*/ 625 w 959"/>
                <a:gd name="T17" fmla="*/ 44 h 1040"/>
                <a:gd name="T18" fmla="*/ 680 w 959"/>
                <a:gd name="T19" fmla="*/ 93 h 1040"/>
                <a:gd name="T20" fmla="*/ 721 w 959"/>
                <a:gd name="T21" fmla="*/ 155 h 1040"/>
                <a:gd name="T22" fmla="*/ 742 w 959"/>
                <a:gd name="T23" fmla="*/ 229 h 1040"/>
                <a:gd name="T24" fmla="*/ 742 w 959"/>
                <a:gd name="T25" fmla="*/ 309 h 1040"/>
                <a:gd name="T26" fmla="*/ 722 w 959"/>
                <a:gd name="T27" fmla="*/ 389 h 1040"/>
                <a:gd name="T28" fmla="*/ 683 w 959"/>
                <a:gd name="T29" fmla="*/ 463 h 1040"/>
                <a:gd name="T30" fmla="*/ 630 w 959"/>
                <a:gd name="T31" fmla="*/ 525 h 1040"/>
                <a:gd name="T32" fmla="*/ 650 w 959"/>
                <a:gd name="T33" fmla="*/ 566 h 1040"/>
                <a:gd name="T34" fmla="*/ 742 w 959"/>
                <a:gd name="T35" fmla="*/ 611 h 1040"/>
                <a:gd name="T36" fmla="*/ 823 w 959"/>
                <a:gd name="T37" fmla="*/ 670 h 1040"/>
                <a:gd name="T38" fmla="*/ 887 w 959"/>
                <a:gd name="T39" fmla="*/ 740 h 1040"/>
                <a:gd name="T40" fmla="*/ 932 w 959"/>
                <a:gd name="T41" fmla="*/ 813 h 1040"/>
                <a:gd name="T42" fmla="*/ 957 w 959"/>
                <a:gd name="T43" fmla="*/ 886 h 1040"/>
                <a:gd name="T44" fmla="*/ 956 w 959"/>
                <a:gd name="T45" fmla="*/ 937 h 1040"/>
                <a:gd name="T46" fmla="*/ 929 w 959"/>
                <a:gd name="T47" fmla="*/ 966 h 1040"/>
                <a:gd name="T48" fmla="*/ 878 w 959"/>
                <a:gd name="T49" fmla="*/ 991 h 1040"/>
                <a:gd name="T50" fmla="*/ 809 w 959"/>
                <a:gd name="T51" fmla="*/ 1011 h 1040"/>
                <a:gd name="T52" fmla="*/ 726 w 959"/>
                <a:gd name="T53" fmla="*/ 1025 h 1040"/>
                <a:gd name="T54" fmla="*/ 631 w 959"/>
                <a:gd name="T55" fmla="*/ 1035 h 1040"/>
                <a:gd name="T56" fmla="*/ 531 w 959"/>
                <a:gd name="T57" fmla="*/ 1040 h 1040"/>
                <a:gd name="T58" fmla="*/ 429 w 959"/>
                <a:gd name="T59" fmla="*/ 1040 h 1040"/>
                <a:gd name="T60" fmla="*/ 328 w 959"/>
                <a:gd name="T61" fmla="*/ 1035 h 1040"/>
                <a:gd name="T62" fmla="*/ 233 w 959"/>
                <a:gd name="T63" fmla="*/ 1025 h 1040"/>
                <a:gd name="T64" fmla="*/ 150 w 959"/>
                <a:gd name="T65" fmla="*/ 1011 h 1040"/>
                <a:gd name="T66" fmla="*/ 81 w 959"/>
                <a:gd name="T67" fmla="*/ 991 h 1040"/>
                <a:gd name="T68" fmla="*/ 30 w 959"/>
                <a:gd name="T69" fmla="*/ 966 h 1040"/>
                <a:gd name="T70" fmla="*/ 3 w 959"/>
                <a:gd name="T71" fmla="*/ 937 h 1040"/>
                <a:gd name="T72" fmla="*/ 3 w 959"/>
                <a:gd name="T73" fmla="*/ 886 h 1040"/>
                <a:gd name="T74" fmla="*/ 27 w 959"/>
                <a:gd name="T75" fmla="*/ 813 h 1040"/>
                <a:gd name="T76" fmla="*/ 73 w 959"/>
                <a:gd name="T77" fmla="*/ 740 h 1040"/>
                <a:gd name="T78" fmla="*/ 137 w 959"/>
                <a:gd name="T79" fmla="*/ 670 h 1040"/>
                <a:gd name="T80" fmla="*/ 217 w 959"/>
                <a:gd name="T81" fmla="*/ 611 h 1040"/>
                <a:gd name="T82" fmla="*/ 311 w 959"/>
                <a:gd name="T83" fmla="*/ 566 h 1040"/>
                <a:gd name="T84" fmla="*/ 330 w 959"/>
                <a:gd name="T85" fmla="*/ 525 h 1040"/>
                <a:gd name="T86" fmla="*/ 277 w 959"/>
                <a:gd name="T87" fmla="*/ 463 h 1040"/>
                <a:gd name="T88" fmla="*/ 239 w 959"/>
                <a:gd name="T89" fmla="*/ 389 h 1040"/>
                <a:gd name="T90" fmla="*/ 218 w 959"/>
                <a:gd name="T91" fmla="*/ 309 h 1040"/>
                <a:gd name="T92" fmla="*/ 218 w 959"/>
                <a:gd name="T93" fmla="*/ 229 h 1040"/>
                <a:gd name="T94" fmla="*/ 240 w 959"/>
                <a:gd name="T95" fmla="*/ 155 h 1040"/>
                <a:gd name="T96" fmla="*/ 280 w 959"/>
                <a:gd name="T97" fmla="*/ 93 h 1040"/>
                <a:gd name="T98" fmla="*/ 336 w 959"/>
                <a:gd name="T99" fmla="*/ 44 h 1040"/>
                <a:gd name="T100" fmla="*/ 404 w 959"/>
                <a:gd name="T101" fmla="*/ 12 h 1040"/>
                <a:gd name="T102" fmla="*/ 480 w 959"/>
                <a:gd name="T103" fmla="*/ 0 h 10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59" h="1040">
                  <a:moveTo>
                    <a:pt x="413" y="576"/>
                  </a:moveTo>
                  <a:lnTo>
                    <a:pt x="458" y="628"/>
                  </a:lnTo>
                  <a:lnTo>
                    <a:pt x="459" y="628"/>
                  </a:lnTo>
                  <a:lnTo>
                    <a:pt x="345" y="904"/>
                  </a:lnTo>
                  <a:lnTo>
                    <a:pt x="480" y="1040"/>
                  </a:lnTo>
                  <a:lnTo>
                    <a:pt x="614" y="905"/>
                  </a:lnTo>
                  <a:lnTo>
                    <a:pt x="502" y="628"/>
                  </a:lnTo>
                  <a:lnTo>
                    <a:pt x="503" y="628"/>
                  </a:lnTo>
                  <a:lnTo>
                    <a:pt x="546" y="576"/>
                  </a:lnTo>
                  <a:lnTo>
                    <a:pt x="514" y="585"/>
                  </a:lnTo>
                  <a:lnTo>
                    <a:pt x="480" y="588"/>
                  </a:lnTo>
                  <a:lnTo>
                    <a:pt x="446" y="585"/>
                  </a:lnTo>
                  <a:lnTo>
                    <a:pt x="413" y="576"/>
                  </a:lnTo>
                  <a:close/>
                  <a:moveTo>
                    <a:pt x="480" y="0"/>
                  </a:moveTo>
                  <a:lnTo>
                    <a:pt x="519" y="4"/>
                  </a:lnTo>
                  <a:lnTo>
                    <a:pt x="557" y="12"/>
                  </a:lnTo>
                  <a:lnTo>
                    <a:pt x="591" y="25"/>
                  </a:lnTo>
                  <a:lnTo>
                    <a:pt x="625" y="44"/>
                  </a:lnTo>
                  <a:lnTo>
                    <a:pt x="654" y="67"/>
                  </a:lnTo>
                  <a:lnTo>
                    <a:pt x="680" y="93"/>
                  </a:lnTo>
                  <a:lnTo>
                    <a:pt x="703" y="123"/>
                  </a:lnTo>
                  <a:lnTo>
                    <a:pt x="721" y="155"/>
                  </a:lnTo>
                  <a:lnTo>
                    <a:pt x="734" y="191"/>
                  </a:lnTo>
                  <a:lnTo>
                    <a:pt x="742" y="229"/>
                  </a:lnTo>
                  <a:lnTo>
                    <a:pt x="746" y="269"/>
                  </a:lnTo>
                  <a:lnTo>
                    <a:pt x="742" y="309"/>
                  </a:lnTo>
                  <a:lnTo>
                    <a:pt x="735" y="348"/>
                  </a:lnTo>
                  <a:lnTo>
                    <a:pt x="722" y="389"/>
                  </a:lnTo>
                  <a:lnTo>
                    <a:pt x="705" y="427"/>
                  </a:lnTo>
                  <a:lnTo>
                    <a:pt x="683" y="463"/>
                  </a:lnTo>
                  <a:lnTo>
                    <a:pt x="658" y="496"/>
                  </a:lnTo>
                  <a:lnTo>
                    <a:pt x="630" y="525"/>
                  </a:lnTo>
                  <a:lnTo>
                    <a:pt x="599" y="550"/>
                  </a:lnTo>
                  <a:lnTo>
                    <a:pt x="650" y="566"/>
                  </a:lnTo>
                  <a:lnTo>
                    <a:pt x="697" y="586"/>
                  </a:lnTo>
                  <a:lnTo>
                    <a:pt x="742" y="611"/>
                  </a:lnTo>
                  <a:lnTo>
                    <a:pt x="785" y="640"/>
                  </a:lnTo>
                  <a:lnTo>
                    <a:pt x="823" y="670"/>
                  </a:lnTo>
                  <a:lnTo>
                    <a:pt x="857" y="704"/>
                  </a:lnTo>
                  <a:lnTo>
                    <a:pt x="887" y="740"/>
                  </a:lnTo>
                  <a:lnTo>
                    <a:pt x="912" y="776"/>
                  </a:lnTo>
                  <a:lnTo>
                    <a:pt x="932" y="813"/>
                  </a:lnTo>
                  <a:lnTo>
                    <a:pt x="947" y="850"/>
                  </a:lnTo>
                  <a:lnTo>
                    <a:pt x="957" y="886"/>
                  </a:lnTo>
                  <a:lnTo>
                    <a:pt x="959" y="920"/>
                  </a:lnTo>
                  <a:lnTo>
                    <a:pt x="956" y="937"/>
                  </a:lnTo>
                  <a:lnTo>
                    <a:pt x="946" y="952"/>
                  </a:lnTo>
                  <a:lnTo>
                    <a:pt x="929" y="966"/>
                  </a:lnTo>
                  <a:lnTo>
                    <a:pt x="906" y="979"/>
                  </a:lnTo>
                  <a:lnTo>
                    <a:pt x="878" y="991"/>
                  </a:lnTo>
                  <a:lnTo>
                    <a:pt x="846" y="1001"/>
                  </a:lnTo>
                  <a:lnTo>
                    <a:pt x="809" y="1011"/>
                  </a:lnTo>
                  <a:lnTo>
                    <a:pt x="769" y="1018"/>
                  </a:lnTo>
                  <a:lnTo>
                    <a:pt x="726" y="1025"/>
                  </a:lnTo>
                  <a:lnTo>
                    <a:pt x="680" y="1030"/>
                  </a:lnTo>
                  <a:lnTo>
                    <a:pt x="631" y="1035"/>
                  </a:lnTo>
                  <a:lnTo>
                    <a:pt x="582" y="1038"/>
                  </a:lnTo>
                  <a:lnTo>
                    <a:pt x="531" y="1040"/>
                  </a:lnTo>
                  <a:lnTo>
                    <a:pt x="480" y="1040"/>
                  </a:lnTo>
                  <a:lnTo>
                    <a:pt x="429" y="1040"/>
                  </a:lnTo>
                  <a:lnTo>
                    <a:pt x="378" y="1038"/>
                  </a:lnTo>
                  <a:lnTo>
                    <a:pt x="328" y="1035"/>
                  </a:lnTo>
                  <a:lnTo>
                    <a:pt x="280" y="1030"/>
                  </a:lnTo>
                  <a:lnTo>
                    <a:pt x="233" y="1025"/>
                  </a:lnTo>
                  <a:lnTo>
                    <a:pt x="190" y="1018"/>
                  </a:lnTo>
                  <a:lnTo>
                    <a:pt x="150" y="1011"/>
                  </a:lnTo>
                  <a:lnTo>
                    <a:pt x="114" y="1001"/>
                  </a:lnTo>
                  <a:lnTo>
                    <a:pt x="81" y="991"/>
                  </a:lnTo>
                  <a:lnTo>
                    <a:pt x="53" y="979"/>
                  </a:lnTo>
                  <a:lnTo>
                    <a:pt x="30" y="966"/>
                  </a:lnTo>
                  <a:lnTo>
                    <a:pt x="14" y="952"/>
                  </a:lnTo>
                  <a:lnTo>
                    <a:pt x="3" y="937"/>
                  </a:lnTo>
                  <a:lnTo>
                    <a:pt x="0" y="920"/>
                  </a:lnTo>
                  <a:lnTo>
                    <a:pt x="3" y="886"/>
                  </a:lnTo>
                  <a:lnTo>
                    <a:pt x="12" y="850"/>
                  </a:lnTo>
                  <a:lnTo>
                    <a:pt x="27" y="813"/>
                  </a:lnTo>
                  <a:lnTo>
                    <a:pt x="48" y="776"/>
                  </a:lnTo>
                  <a:lnTo>
                    <a:pt x="73" y="740"/>
                  </a:lnTo>
                  <a:lnTo>
                    <a:pt x="103" y="704"/>
                  </a:lnTo>
                  <a:lnTo>
                    <a:pt x="137" y="670"/>
                  </a:lnTo>
                  <a:lnTo>
                    <a:pt x="175" y="640"/>
                  </a:lnTo>
                  <a:lnTo>
                    <a:pt x="217" y="611"/>
                  </a:lnTo>
                  <a:lnTo>
                    <a:pt x="262" y="586"/>
                  </a:lnTo>
                  <a:lnTo>
                    <a:pt x="311" y="566"/>
                  </a:lnTo>
                  <a:lnTo>
                    <a:pt x="362" y="550"/>
                  </a:lnTo>
                  <a:lnTo>
                    <a:pt x="330" y="525"/>
                  </a:lnTo>
                  <a:lnTo>
                    <a:pt x="302" y="496"/>
                  </a:lnTo>
                  <a:lnTo>
                    <a:pt x="277" y="463"/>
                  </a:lnTo>
                  <a:lnTo>
                    <a:pt x="256" y="427"/>
                  </a:lnTo>
                  <a:lnTo>
                    <a:pt x="239" y="389"/>
                  </a:lnTo>
                  <a:lnTo>
                    <a:pt x="226" y="348"/>
                  </a:lnTo>
                  <a:lnTo>
                    <a:pt x="218" y="309"/>
                  </a:lnTo>
                  <a:lnTo>
                    <a:pt x="215" y="269"/>
                  </a:lnTo>
                  <a:lnTo>
                    <a:pt x="218" y="229"/>
                  </a:lnTo>
                  <a:lnTo>
                    <a:pt x="226" y="191"/>
                  </a:lnTo>
                  <a:lnTo>
                    <a:pt x="240" y="155"/>
                  </a:lnTo>
                  <a:lnTo>
                    <a:pt x="258" y="123"/>
                  </a:lnTo>
                  <a:lnTo>
                    <a:pt x="280" y="93"/>
                  </a:lnTo>
                  <a:lnTo>
                    <a:pt x="307" y="67"/>
                  </a:lnTo>
                  <a:lnTo>
                    <a:pt x="336" y="44"/>
                  </a:lnTo>
                  <a:lnTo>
                    <a:pt x="368" y="25"/>
                  </a:lnTo>
                  <a:lnTo>
                    <a:pt x="404" y="12"/>
                  </a:lnTo>
                  <a:lnTo>
                    <a:pt x="440" y="4"/>
                  </a:lnTo>
                  <a:lnTo>
                    <a:pt x="48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p>
          </p:txBody>
        </p:sp>
        <p:sp>
          <p:nvSpPr>
            <p:cNvPr id="155" name="Freeform 49"/>
            <p:cNvSpPr>
              <a:spLocks noEditPoints="1"/>
            </p:cNvSpPr>
            <p:nvPr/>
          </p:nvSpPr>
          <p:spPr bwMode="auto">
            <a:xfrm>
              <a:off x="7753350" y="1485900"/>
              <a:ext cx="190500" cy="206375"/>
            </a:xfrm>
            <a:custGeom>
              <a:avLst/>
              <a:gdLst>
                <a:gd name="T0" fmla="*/ 458 w 960"/>
                <a:gd name="T1" fmla="*/ 626 h 1038"/>
                <a:gd name="T2" fmla="*/ 346 w 960"/>
                <a:gd name="T3" fmla="*/ 902 h 1038"/>
                <a:gd name="T4" fmla="*/ 615 w 960"/>
                <a:gd name="T5" fmla="*/ 902 h 1038"/>
                <a:gd name="T6" fmla="*/ 503 w 960"/>
                <a:gd name="T7" fmla="*/ 626 h 1038"/>
                <a:gd name="T8" fmla="*/ 526 w 960"/>
                <a:gd name="T9" fmla="*/ 581 h 1038"/>
                <a:gd name="T10" fmla="*/ 480 w 960"/>
                <a:gd name="T11" fmla="*/ 587 h 1038"/>
                <a:gd name="T12" fmla="*/ 413 w 960"/>
                <a:gd name="T13" fmla="*/ 575 h 1038"/>
                <a:gd name="T14" fmla="*/ 520 w 960"/>
                <a:gd name="T15" fmla="*/ 2 h 1038"/>
                <a:gd name="T16" fmla="*/ 592 w 960"/>
                <a:gd name="T17" fmla="*/ 25 h 1038"/>
                <a:gd name="T18" fmla="*/ 654 w 960"/>
                <a:gd name="T19" fmla="*/ 65 h 1038"/>
                <a:gd name="T20" fmla="*/ 702 w 960"/>
                <a:gd name="T21" fmla="*/ 122 h 1038"/>
                <a:gd name="T22" fmla="*/ 734 w 960"/>
                <a:gd name="T23" fmla="*/ 191 h 1038"/>
                <a:gd name="T24" fmla="*/ 746 w 960"/>
                <a:gd name="T25" fmla="*/ 268 h 1038"/>
                <a:gd name="T26" fmla="*/ 735 w 960"/>
                <a:gd name="T27" fmla="*/ 348 h 1038"/>
                <a:gd name="T28" fmla="*/ 705 w 960"/>
                <a:gd name="T29" fmla="*/ 425 h 1038"/>
                <a:gd name="T30" fmla="*/ 658 w 960"/>
                <a:gd name="T31" fmla="*/ 494 h 1038"/>
                <a:gd name="T32" fmla="*/ 599 w 960"/>
                <a:gd name="T33" fmla="*/ 547 h 1038"/>
                <a:gd name="T34" fmla="*/ 698 w 960"/>
                <a:gd name="T35" fmla="*/ 585 h 1038"/>
                <a:gd name="T36" fmla="*/ 785 w 960"/>
                <a:gd name="T37" fmla="*/ 638 h 1038"/>
                <a:gd name="T38" fmla="*/ 858 w 960"/>
                <a:gd name="T39" fmla="*/ 703 h 1038"/>
                <a:gd name="T40" fmla="*/ 913 w 960"/>
                <a:gd name="T41" fmla="*/ 774 h 1038"/>
                <a:gd name="T42" fmla="*/ 948 w 960"/>
                <a:gd name="T43" fmla="*/ 849 h 1038"/>
                <a:gd name="T44" fmla="*/ 960 w 960"/>
                <a:gd name="T45" fmla="*/ 920 h 1038"/>
                <a:gd name="T46" fmla="*/ 946 w 960"/>
                <a:gd name="T47" fmla="*/ 951 h 1038"/>
                <a:gd name="T48" fmla="*/ 907 w 960"/>
                <a:gd name="T49" fmla="*/ 977 h 1038"/>
                <a:gd name="T50" fmla="*/ 847 w 960"/>
                <a:gd name="T51" fmla="*/ 1000 h 1038"/>
                <a:gd name="T52" fmla="*/ 770 w 960"/>
                <a:gd name="T53" fmla="*/ 1017 h 1038"/>
                <a:gd name="T54" fmla="*/ 681 w 960"/>
                <a:gd name="T55" fmla="*/ 1029 h 1038"/>
                <a:gd name="T56" fmla="*/ 583 w 960"/>
                <a:gd name="T57" fmla="*/ 1036 h 1038"/>
                <a:gd name="T58" fmla="*/ 480 w 960"/>
                <a:gd name="T59" fmla="*/ 1038 h 1038"/>
                <a:gd name="T60" fmla="*/ 379 w 960"/>
                <a:gd name="T61" fmla="*/ 1036 h 1038"/>
                <a:gd name="T62" fmla="*/ 281 w 960"/>
                <a:gd name="T63" fmla="*/ 1029 h 1038"/>
                <a:gd name="T64" fmla="*/ 191 w 960"/>
                <a:gd name="T65" fmla="*/ 1017 h 1038"/>
                <a:gd name="T66" fmla="*/ 113 w 960"/>
                <a:gd name="T67" fmla="*/ 1000 h 1038"/>
                <a:gd name="T68" fmla="*/ 54 w 960"/>
                <a:gd name="T69" fmla="*/ 977 h 1038"/>
                <a:gd name="T70" fmla="*/ 14 w 960"/>
                <a:gd name="T71" fmla="*/ 951 h 1038"/>
                <a:gd name="T72" fmla="*/ 0 w 960"/>
                <a:gd name="T73" fmla="*/ 920 h 1038"/>
                <a:gd name="T74" fmla="*/ 13 w 960"/>
                <a:gd name="T75" fmla="*/ 849 h 1038"/>
                <a:gd name="T76" fmla="*/ 48 w 960"/>
                <a:gd name="T77" fmla="*/ 774 h 1038"/>
                <a:gd name="T78" fmla="*/ 104 w 960"/>
                <a:gd name="T79" fmla="*/ 703 h 1038"/>
                <a:gd name="T80" fmla="*/ 176 w 960"/>
                <a:gd name="T81" fmla="*/ 638 h 1038"/>
                <a:gd name="T82" fmla="*/ 263 w 960"/>
                <a:gd name="T83" fmla="*/ 585 h 1038"/>
                <a:gd name="T84" fmla="*/ 362 w 960"/>
                <a:gd name="T85" fmla="*/ 547 h 1038"/>
                <a:gd name="T86" fmla="*/ 302 w 960"/>
                <a:gd name="T87" fmla="*/ 494 h 1038"/>
                <a:gd name="T88" fmla="*/ 256 w 960"/>
                <a:gd name="T89" fmla="*/ 425 h 1038"/>
                <a:gd name="T90" fmla="*/ 227 w 960"/>
                <a:gd name="T91" fmla="*/ 348 h 1038"/>
                <a:gd name="T92" fmla="*/ 216 w 960"/>
                <a:gd name="T93" fmla="*/ 268 h 1038"/>
                <a:gd name="T94" fmla="*/ 227 w 960"/>
                <a:gd name="T95" fmla="*/ 191 h 1038"/>
                <a:gd name="T96" fmla="*/ 258 w 960"/>
                <a:gd name="T97" fmla="*/ 122 h 1038"/>
                <a:gd name="T98" fmla="*/ 307 w 960"/>
                <a:gd name="T99" fmla="*/ 65 h 1038"/>
                <a:gd name="T100" fmla="*/ 369 w 960"/>
                <a:gd name="T101" fmla="*/ 25 h 1038"/>
                <a:gd name="T102" fmla="*/ 441 w 960"/>
                <a:gd name="T103" fmla="*/ 2 h 10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60" h="1038">
                  <a:moveTo>
                    <a:pt x="413" y="575"/>
                  </a:moveTo>
                  <a:lnTo>
                    <a:pt x="458" y="626"/>
                  </a:lnTo>
                  <a:lnTo>
                    <a:pt x="460" y="626"/>
                  </a:lnTo>
                  <a:lnTo>
                    <a:pt x="346" y="902"/>
                  </a:lnTo>
                  <a:lnTo>
                    <a:pt x="480" y="1038"/>
                  </a:lnTo>
                  <a:lnTo>
                    <a:pt x="615" y="902"/>
                  </a:lnTo>
                  <a:lnTo>
                    <a:pt x="502" y="626"/>
                  </a:lnTo>
                  <a:lnTo>
                    <a:pt x="503" y="626"/>
                  </a:lnTo>
                  <a:lnTo>
                    <a:pt x="547" y="575"/>
                  </a:lnTo>
                  <a:lnTo>
                    <a:pt x="526" y="581"/>
                  </a:lnTo>
                  <a:lnTo>
                    <a:pt x="503" y="586"/>
                  </a:lnTo>
                  <a:lnTo>
                    <a:pt x="480" y="587"/>
                  </a:lnTo>
                  <a:lnTo>
                    <a:pt x="447" y="583"/>
                  </a:lnTo>
                  <a:lnTo>
                    <a:pt x="413" y="575"/>
                  </a:lnTo>
                  <a:close/>
                  <a:moveTo>
                    <a:pt x="480" y="0"/>
                  </a:moveTo>
                  <a:lnTo>
                    <a:pt x="520" y="2"/>
                  </a:lnTo>
                  <a:lnTo>
                    <a:pt x="557" y="11"/>
                  </a:lnTo>
                  <a:lnTo>
                    <a:pt x="592" y="25"/>
                  </a:lnTo>
                  <a:lnTo>
                    <a:pt x="625" y="42"/>
                  </a:lnTo>
                  <a:lnTo>
                    <a:pt x="654" y="65"/>
                  </a:lnTo>
                  <a:lnTo>
                    <a:pt x="681" y="91"/>
                  </a:lnTo>
                  <a:lnTo>
                    <a:pt x="702" y="122"/>
                  </a:lnTo>
                  <a:lnTo>
                    <a:pt x="721" y="155"/>
                  </a:lnTo>
                  <a:lnTo>
                    <a:pt x="734" y="191"/>
                  </a:lnTo>
                  <a:lnTo>
                    <a:pt x="742" y="228"/>
                  </a:lnTo>
                  <a:lnTo>
                    <a:pt x="746" y="268"/>
                  </a:lnTo>
                  <a:lnTo>
                    <a:pt x="742" y="307"/>
                  </a:lnTo>
                  <a:lnTo>
                    <a:pt x="735" y="348"/>
                  </a:lnTo>
                  <a:lnTo>
                    <a:pt x="722" y="387"/>
                  </a:lnTo>
                  <a:lnTo>
                    <a:pt x="705" y="425"/>
                  </a:lnTo>
                  <a:lnTo>
                    <a:pt x="683" y="461"/>
                  </a:lnTo>
                  <a:lnTo>
                    <a:pt x="658" y="494"/>
                  </a:lnTo>
                  <a:lnTo>
                    <a:pt x="630" y="523"/>
                  </a:lnTo>
                  <a:lnTo>
                    <a:pt x="599" y="547"/>
                  </a:lnTo>
                  <a:lnTo>
                    <a:pt x="650" y="564"/>
                  </a:lnTo>
                  <a:lnTo>
                    <a:pt x="698" y="585"/>
                  </a:lnTo>
                  <a:lnTo>
                    <a:pt x="743" y="610"/>
                  </a:lnTo>
                  <a:lnTo>
                    <a:pt x="785" y="638"/>
                  </a:lnTo>
                  <a:lnTo>
                    <a:pt x="823" y="670"/>
                  </a:lnTo>
                  <a:lnTo>
                    <a:pt x="858" y="703"/>
                  </a:lnTo>
                  <a:lnTo>
                    <a:pt x="888" y="738"/>
                  </a:lnTo>
                  <a:lnTo>
                    <a:pt x="913" y="774"/>
                  </a:lnTo>
                  <a:lnTo>
                    <a:pt x="933" y="812"/>
                  </a:lnTo>
                  <a:lnTo>
                    <a:pt x="948" y="849"/>
                  </a:lnTo>
                  <a:lnTo>
                    <a:pt x="957" y="885"/>
                  </a:lnTo>
                  <a:lnTo>
                    <a:pt x="960" y="920"/>
                  </a:lnTo>
                  <a:lnTo>
                    <a:pt x="957" y="936"/>
                  </a:lnTo>
                  <a:lnTo>
                    <a:pt x="946" y="951"/>
                  </a:lnTo>
                  <a:lnTo>
                    <a:pt x="930" y="965"/>
                  </a:lnTo>
                  <a:lnTo>
                    <a:pt x="907" y="977"/>
                  </a:lnTo>
                  <a:lnTo>
                    <a:pt x="879" y="989"/>
                  </a:lnTo>
                  <a:lnTo>
                    <a:pt x="847" y="1000"/>
                  </a:lnTo>
                  <a:lnTo>
                    <a:pt x="810" y="1009"/>
                  </a:lnTo>
                  <a:lnTo>
                    <a:pt x="770" y="1017"/>
                  </a:lnTo>
                  <a:lnTo>
                    <a:pt x="727" y="1023"/>
                  </a:lnTo>
                  <a:lnTo>
                    <a:pt x="681" y="1029"/>
                  </a:lnTo>
                  <a:lnTo>
                    <a:pt x="632" y="1033"/>
                  </a:lnTo>
                  <a:lnTo>
                    <a:pt x="583" y="1036"/>
                  </a:lnTo>
                  <a:lnTo>
                    <a:pt x="532" y="1038"/>
                  </a:lnTo>
                  <a:lnTo>
                    <a:pt x="480" y="1038"/>
                  </a:lnTo>
                  <a:lnTo>
                    <a:pt x="429" y="1038"/>
                  </a:lnTo>
                  <a:lnTo>
                    <a:pt x="379" y="1036"/>
                  </a:lnTo>
                  <a:lnTo>
                    <a:pt x="328" y="1033"/>
                  </a:lnTo>
                  <a:lnTo>
                    <a:pt x="281" y="1029"/>
                  </a:lnTo>
                  <a:lnTo>
                    <a:pt x="234" y="1023"/>
                  </a:lnTo>
                  <a:lnTo>
                    <a:pt x="191" y="1017"/>
                  </a:lnTo>
                  <a:lnTo>
                    <a:pt x="150" y="1009"/>
                  </a:lnTo>
                  <a:lnTo>
                    <a:pt x="113" y="1000"/>
                  </a:lnTo>
                  <a:lnTo>
                    <a:pt x="81" y="989"/>
                  </a:lnTo>
                  <a:lnTo>
                    <a:pt x="54" y="977"/>
                  </a:lnTo>
                  <a:lnTo>
                    <a:pt x="31" y="965"/>
                  </a:lnTo>
                  <a:lnTo>
                    <a:pt x="14" y="951"/>
                  </a:lnTo>
                  <a:lnTo>
                    <a:pt x="4" y="936"/>
                  </a:lnTo>
                  <a:lnTo>
                    <a:pt x="0" y="920"/>
                  </a:lnTo>
                  <a:lnTo>
                    <a:pt x="3" y="885"/>
                  </a:lnTo>
                  <a:lnTo>
                    <a:pt x="13" y="849"/>
                  </a:lnTo>
                  <a:lnTo>
                    <a:pt x="28" y="812"/>
                  </a:lnTo>
                  <a:lnTo>
                    <a:pt x="48" y="774"/>
                  </a:lnTo>
                  <a:lnTo>
                    <a:pt x="73" y="738"/>
                  </a:lnTo>
                  <a:lnTo>
                    <a:pt x="104" y="703"/>
                  </a:lnTo>
                  <a:lnTo>
                    <a:pt x="138" y="670"/>
                  </a:lnTo>
                  <a:lnTo>
                    <a:pt x="176" y="638"/>
                  </a:lnTo>
                  <a:lnTo>
                    <a:pt x="218" y="610"/>
                  </a:lnTo>
                  <a:lnTo>
                    <a:pt x="263" y="585"/>
                  </a:lnTo>
                  <a:lnTo>
                    <a:pt x="311" y="564"/>
                  </a:lnTo>
                  <a:lnTo>
                    <a:pt x="362" y="547"/>
                  </a:lnTo>
                  <a:lnTo>
                    <a:pt x="330" y="523"/>
                  </a:lnTo>
                  <a:lnTo>
                    <a:pt x="302" y="494"/>
                  </a:lnTo>
                  <a:lnTo>
                    <a:pt x="277" y="461"/>
                  </a:lnTo>
                  <a:lnTo>
                    <a:pt x="256" y="425"/>
                  </a:lnTo>
                  <a:lnTo>
                    <a:pt x="239" y="387"/>
                  </a:lnTo>
                  <a:lnTo>
                    <a:pt x="227" y="348"/>
                  </a:lnTo>
                  <a:lnTo>
                    <a:pt x="218" y="307"/>
                  </a:lnTo>
                  <a:lnTo>
                    <a:pt x="216" y="268"/>
                  </a:lnTo>
                  <a:lnTo>
                    <a:pt x="218" y="228"/>
                  </a:lnTo>
                  <a:lnTo>
                    <a:pt x="227" y="191"/>
                  </a:lnTo>
                  <a:lnTo>
                    <a:pt x="240" y="155"/>
                  </a:lnTo>
                  <a:lnTo>
                    <a:pt x="258" y="122"/>
                  </a:lnTo>
                  <a:lnTo>
                    <a:pt x="281" y="91"/>
                  </a:lnTo>
                  <a:lnTo>
                    <a:pt x="307" y="65"/>
                  </a:lnTo>
                  <a:lnTo>
                    <a:pt x="337" y="42"/>
                  </a:lnTo>
                  <a:lnTo>
                    <a:pt x="369" y="25"/>
                  </a:lnTo>
                  <a:lnTo>
                    <a:pt x="404" y="11"/>
                  </a:lnTo>
                  <a:lnTo>
                    <a:pt x="441" y="2"/>
                  </a:lnTo>
                  <a:lnTo>
                    <a:pt x="48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p>
          </p:txBody>
        </p:sp>
        <p:sp>
          <p:nvSpPr>
            <p:cNvPr id="156" name="Freeform 50"/>
            <p:cNvSpPr>
              <a:spLocks noEditPoints="1"/>
            </p:cNvSpPr>
            <p:nvPr/>
          </p:nvSpPr>
          <p:spPr bwMode="auto">
            <a:xfrm>
              <a:off x="7693025" y="1104900"/>
              <a:ext cx="703263" cy="641350"/>
            </a:xfrm>
            <a:custGeom>
              <a:avLst/>
              <a:gdLst>
                <a:gd name="T0" fmla="*/ 2318 w 3541"/>
                <a:gd name="T1" fmla="*/ 1852 h 3228"/>
                <a:gd name="T2" fmla="*/ 2044 w 3541"/>
                <a:gd name="T3" fmla="*/ 2296 h 3228"/>
                <a:gd name="T4" fmla="*/ 2141 w 3541"/>
                <a:gd name="T5" fmla="*/ 2825 h 3228"/>
                <a:gd name="T6" fmla="*/ 2553 w 3541"/>
                <a:gd name="T7" fmla="*/ 3140 h 3228"/>
                <a:gd name="T8" fmla="*/ 3084 w 3541"/>
                <a:gd name="T9" fmla="*/ 3091 h 3228"/>
                <a:gd name="T10" fmla="*/ 3432 w 3541"/>
                <a:gd name="T11" fmla="*/ 2706 h 3228"/>
                <a:gd name="T12" fmla="*/ 3432 w 3541"/>
                <a:gd name="T13" fmla="*/ 2167 h 3228"/>
                <a:gd name="T14" fmla="*/ 3084 w 3541"/>
                <a:gd name="T15" fmla="*/ 1781 h 3228"/>
                <a:gd name="T16" fmla="*/ 645 w 3541"/>
                <a:gd name="T17" fmla="*/ 1716 h 3228"/>
                <a:gd name="T18" fmla="*/ 206 w 3541"/>
                <a:gd name="T19" fmla="*/ 1992 h 3228"/>
                <a:gd name="T20" fmla="*/ 61 w 3541"/>
                <a:gd name="T21" fmla="*/ 2506 h 3228"/>
                <a:gd name="T22" fmla="*/ 295 w 3541"/>
                <a:gd name="T23" fmla="*/ 2977 h 3228"/>
                <a:gd name="T24" fmla="*/ 783 w 3541"/>
                <a:gd name="T25" fmla="*/ 3169 h 3228"/>
                <a:gd name="T26" fmla="*/ 1273 w 3541"/>
                <a:gd name="T27" fmla="*/ 2977 h 3228"/>
                <a:gd name="T28" fmla="*/ 1506 w 3541"/>
                <a:gd name="T29" fmla="*/ 2506 h 3228"/>
                <a:gd name="T30" fmla="*/ 1360 w 3541"/>
                <a:gd name="T31" fmla="*/ 1992 h 3228"/>
                <a:gd name="T32" fmla="*/ 921 w 3541"/>
                <a:gd name="T33" fmla="*/ 1716 h 3228"/>
                <a:gd name="T34" fmla="*/ 1106 w 3541"/>
                <a:gd name="T35" fmla="*/ 1647 h 3228"/>
                <a:gd name="T36" fmla="*/ 1452 w 3541"/>
                <a:gd name="T37" fmla="*/ 2024 h 3228"/>
                <a:gd name="T38" fmla="*/ 1562 w 3541"/>
                <a:gd name="T39" fmla="*/ 2519 h 3228"/>
                <a:gd name="T40" fmla="*/ 1977 w 3541"/>
                <a:gd name="T41" fmla="*/ 2519 h 3228"/>
                <a:gd name="T42" fmla="*/ 2087 w 3541"/>
                <a:gd name="T43" fmla="*/ 2024 h 3228"/>
                <a:gd name="T44" fmla="*/ 2435 w 3541"/>
                <a:gd name="T45" fmla="*/ 1647 h 3228"/>
                <a:gd name="T46" fmla="*/ 2138 w 3541"/>
                <a:gd name="T47" fmla="*/ 1491 h 3228"/>
                <a:gd name="T48" fmla="*/ 1640 w 3541"/>
                <a:gd name="T49" fmla="*/ 1574 h 3228"/>
                <a:gd name="T50" fmla="*/ 1770 w 3541"/>
                <a:gd name="T51" fmla="*/ 58 h 3228"/>
                <a:gd name="T52" fmla="*/ 1282 w 3541"/>
                <a:gd name="T53" fmla="*/ 251 h 3228"/>
                <a:gd name="T54" fmla="*/ 1049 w 3541"/>
                <a:gd name="T55" fmla="*/ 722 h 3228"/>
                <a:gd name="T56" fmla="*/ 1193 w 3541"/>
                <a:gd name="T57" fmla="*/ 1236 h 3228"/>
                <a:gd name="T58" fmla="*/ 1632 w 3541"/>
                <a:gd name="T59" fmla="*/ 1513 h 3228"/>
                <a:gd name="T60" fmla="*/ 2154 w 3541"/>
                <a:gd name="T61" fmla="*/ 1415 h 3228"/>
                <a:gd name="T62" fmla="*/ 2466 w 3541"/>
                <a:gd name="T63" fmla="*/ 998 h 3228"/>
                <a:gd name="T64" fmla="*/ 2418 w 3541"/>
                <a:gd name="T65" fmla="*/ 461 h 3228"/>
                <a:gd name="T66" fmla="*/ 2037 w 3541"/>
                <a:gd name="T67" fmla="*/ 110 h 3228"/>
                <a:gd name="T68" fmla="*/ 1911 w 3541"/>
                <a:gd name="T69" fmla="*/ 13 h 3228"/>
                <a:gd name="T70" fmla="*/ 2369 w 3541"/>
                <a:gd name="T71" fmla="*/ 282 h 3228"/>
                <a:gd name="T72" fmla="*/ 2553 w 3541"/>
                <a:gd name="T73" fmla="*/ 793 h 3228"/>
                <a:gd name="T74" fmla="*/ 2371 w 3541"/>
                <a:gd name="T75" fmla="*/ 1299 h 3228"/>
                <a:gd name="T76" fmla="*/ 2689 w 3541"/>
                <a:gd name="T77" fmla="*/ 1647 h 3228"/>
                <a:gd name="T78" fmla="*/ 3208 w 3541"/>
                <a:gd name="T79" fmla="*/ 1789 h 3228"/>
                <a:gd name="T80" fmla="*/ 3513 w 3541"/>
                <a:gd name="T81" fmla="*/ 2225 h 3228"/>
                <a:gd name="T82" fmla="*/ 3465 w 3541"/>
                <a:gd name="T83" fmla="*/ 2775 h 3228"/>
                <a:gd name="T84" fmla="*/ 3092 w 3541"/>
                <a:gd name="T85" fmla="*/ 3152 h 3228"/>
                <a:gd name="T86" fmla="*/ 2547 w 3541"/>
                <a:gd name="T87" fmla="*/ 3200 h 3228"/>
                <a:gd name="T88" fmla="*/ 2113 w 3541"/>
                <a:gd name="T89" fmla="*/ 2886 h 3228"/>
                <a:gd name="T90" fmla="*/ 1770 w 3541"/>
                <a:gd name="T91" fmla="*/ 2671 h 3228"/>
                <a:gd name="T92" fmla="*/ 1427 w 3541"/>
                <a:gd name="T93" fmla="*/ 2886 h 3228"/>
                <a:gd name="T94" fmla="*/ 994 w 3541"/>
                <a:gd name="T95" fmla="*/ 3200 h 3228"/>
                <a:gd name="T96" fmla="*/ 448 w 3541"/>
                <a:gd name="T97" fmla="*/ 3152 h 3228"/>
                <a:gd name="T98" fmla="*/ 76 w 3541"/>
                <a:gd name="T99" fmla="*/ 2775 h 3228"/>
                <a:gd name="T100" fmla="*/ 28 w 3541"/>
                <a:gd name="T101" fmla="*/ 2225 h 3228"/>
                <a:gd name="T102" fmla="*/ 332 w 3541"/>
                <a:gd name="T103" fmla="*/ 1789 h 3228"/>
                <a:gd name="T104" fmla="*/ 850 w 3541"/>
                <a:gd name="T105" fmla="*/ 1647 h 3228"/>
                <a:gd name="T106" fmla="*/ 1169 w 3541"/>
                <a:gd name="T107" fmla="*/ 1299 h 3228"/>
                <a:gd name="T108" fmla="*/ 987 w 3541"/>
                <a:gd name="T109" fmla="*/ 793 h 3228"/>
                <a:gd name="T110" fmla="*/ 1172 w 3541"/>
                <a:gd name="T111" fmla="*/ 282 h 3228"/>
                <a:gd name="T112" fmla="*/ 1629 w 3541"/>
                <a:gd name="T113" fmla="*/ 13 h 3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541" h="3228">
                  <a:moveTo>
                    <a:pt x="2756" y="1703"/>
                  </a:moveTo>
                  <a:lnTo>
                    <a:pt x="2686" y="1706"/>
                  </a:lnTo>
                  <a:lnTo>
                    <a:pt x="2619" y="1716"/>
                  </a:lnTo>
                  <a:lnTo>
                    <a:pt x="2553" y="1731"/>
                  </a:lnTo>
                  <a:lnTo>
                    <a:pt x="2490" y="1754"/>
                  </a:lnTo>
                  <a:lnTo>
                    <a:pt x="2429" y="1781"/>
                  </a:lnTo>
                  <a:lnTo>
                    <a:pt x="2372" y="1814"/>
                  </a:lnTo>
                  <a:lnTo>
                    <a:pt x="2318" y="1852"/>
                  </a:lnTo>
                  <a:lnTo>
                    <a:pt x="2268" y="1895"/>
                  </a:lnTo>
                  <a:lnTo>
                    <a:pt x="2221" y="1942"/>
                  </a:lnTo>
                  <a:lnTo>
                    <a:pt x="2179" y="1992"/>
                  </a:lnTo>
                  <a:lnTo>
                    <a:pt x="2141" y="2047"/>
                  </a:lnTo>
                  <a:lnTo>
                    <a:pt x="2109" y="2105"/>
                  </a:lnTo>
                  <a:lnTo>
                    <a:pt x="2082" y="2167"/>
                  </a:lnTo>
                  <a:lnTo>
                    <a:pt x="2060" y="2230"/>
                  </a:lnTo>
                  <a:lnTo>
                    <a:pt x="2044" y="2296"/>
                  </a:lnTo>
                  <a:lnTo>
                    <a:pt x="2035" y="2365"/>
                  </a:lnTo>
                  <a:lnTo>
                    <a:pt x="2031" y="2436"/>
                  </a:lnTo>
                  <a:lnTo>
                    <a:pt x="2035" y="2506"/>
                  </a:lnTo>
                  <a:lnTo>
                    <a:pt x="2044" y="2575"/>
                  </a:lnTo>
                  <a:lnTo>
                    <a:pt x="2060" y="2641"/>
                  </a:lnTo>
                  <a:lnTo>
                    <a:pt x="2082" y="2706"/>
                  </a:lnTo>
                  <a:lnTo>
                    <a:pt x="2109" y="2767"/>
                  </a:lnTo>
                  <a:lnTo>
                    <a:pt x="2141" y="2825"/>
                  </a:lnTo>
                  <a:lnTo>
                    <a:pt x="2179" y="2880"/>
                  </a:lnTo>
                  <a:lnTo>
                    <a:pt x="2221" y="2930"/>
                  </a:lnTo>
                  <a:lnTo>
                    <a:pt x="2268" y="2977"/>
                  </a:lnTo>
                  <a:lnTo>
                    <a:pt x="2318" y="3020"/>
                  </a:lnTo>
                  <a:lnTo>
                    <a:pt x="2372" y="3058"/>
                  </a:lnTo>
                  <a:lnTo>
                    <a:pt x="2429" y="3091"/>
                  </a:lnTo>
                  <a:lnTo>
                    <a:pt x="2490" y="3118"/>
                  </a:lnTo>
                  <a:lnTo>
                    <a:pt x="2553" y="3140"/>
                  </a:lnTo>
                  <a:lnTo>
                    <a:pt x="2619" y="3156"/>
                  </a:lnTo>
                  <a:lnTo>
                    <a:pt x="2686" y="3166"/>
                  </a:lnTo>
                  <a:lnTo>
                    <a:pt x="2756" y="3169"/>
                  </a:lnTo>
                  <a:lnTo>
                    <a:pt x="2826" y="3166"/>
                  </a:lnTo>
                  <a:lnTo>
                    <a:pt x="2894" y="3156"/>
                  </a:lnTo>
                  <a:lnTo>
                    <a:pt x="2960" y="3140"/>
                  </a:lnTo>
                  <a:lnTo>
                    <a:pt x="3023" y="3118"/>
                  </a:lnTo>
                  <a:lnTo>
                    <a:pt x="3084" y="3091"/>
                  </a:lnTo>
                  <a:lnTo>
                    <a:pt x="3141" y="3058"/>
                  </a:lnTo>
                  <a:lnTo>
                    <a:pt x="3195" y="3020"/>
                  </a:lnTo>
                  <a:lnTo>
                    <a:pt x="3246" y="2977"/>
                  </a:lnTo>
                  <a:lnTo>
                    <a:pt x="3292" y="2930"/>
                  </a:lnTo>
                  <a:lnTo>
                    <a:pt x="3335" y="2880"/>
                  </a:lnTo>
                  <a:lnTo>
                    <a:pt x="3371" y="2825"/>
                  </a:lnTo>
                  <a:lnTo>
                    <a:pt x="3404" y="2767"/>
                  </a:lnTo>
                  <a:lnTo>
                    <a:pt x="3432" y="2706"/>
                  </a:lnTo>
                  <a:lnTo>
                    <a:pt x="3453" y="2641"/>
                  </a:lnTo>
                  <a:lnTo>
                    <a:pt x="3469" y="2575"/>
                  </a:lnTo>
                  <a:lnTo>
                    <a:pt x="3479" y="2506"/>
                  </a:lnTo>
                  <a:lnTo>
                    <a:pt x="3482" y="2436"/>
                  </a:lnTo>
                  <a:lnTo>
                    <a:pt x="3479" y="2365"/>
                  </a:lnTo>
                  <a:lnTo>
                    <a:pt x="3469" y="2296"/>
                  </a:lnTo>
                  <a:lnTo>
                    <a:pt x="3453" y="2230"/>
                  </a:lnTo>
                  <a:lnTo>
                    <a:pt x="3432" y="2167"/>
                  </a:lnTo>
                  <a:lnTo>
                    <a:pt x="3404" y="2105"/>
                  </a:lnTo>
                  <a:lnTo>
                    <a:pt x="3371" y="2047"/>
                  </a:lnTo>
                  <a:lnTo>
                    <a:pt x="3335" y="1992"/>
                  </a:lnTo>
                  <a:lnTo>
                    <a:pt x="3292" y="1942"/>
                  </a:lnTo>
                  <a:lnTo>
                    <a:pt x="3246" y="1895"/>
                  </a:lnTo>
                  <a:lnTo>
                    <a:pt x="3195" y="1852"/>
                  </a:lnTo>
                  <a:lnTo>
                    <a:pt x="3141" y="1814"/>
                  </a:lnTo>
                  <a:lnTo>
                    <a:pt x="3084" y="1781"/>
                  </a:lnTo>
                  <a:lnTo>
                    <a:pt x="3023" y="1754"/>
                  </a:lnTo>
                  <a:lnTo>
                    <a:pt x="2960" y="1731"/>
                  </a:lnTo>
                  <a:lnTo>
                    <a:pt x="2894" y="1716"/>
                  </a:lnTo>
                  <a:lnTo>
                    <a:pt x="2826" y="1706"/>
                  </a:lnTo>
                  <a:lnTo>
                    <a:pt x="2756" y="1703"/>
                  </a:lnTo>
                  <a:close/>
                  <a:moveTo>
                    <a:pt x="783" y="1703"/>
                  </a:moveTo>
                  <a:lnTo>
                    <a:pt x="713" y="1706"/>
                  </a:lnTo>
                  <a:lnTo>
                    <a:pt x="645" y="1716"/>
                  </a:lnTo>
                  <a:lnTo>
                    <a:pt x="580" y="1731"/>
                  </a:lnTo>
                  <a:lnTo>
                    <a:pt x="517" y="1754"/>
                  </a:lnTo>
                  <a:lnTo>
                    <a:pt x="456" y="1781"/>
                  </a:lnTo>
                  <a:lnTo>
                    <a:pt x="399" y="1814"/>
                  </a:lnTo>
                  <a:lnTo>
                    <a:pt x="345" y="1852"/>
                  </a:lnTo>
                  <a:lnTo>
                    <a:pt x="295" y="1895"/>
                  </a:lnTo>
                  <a:lnTo>
                    <a:pt x="248" y="1942"/>
                  </a:lnTo>
                  <a:lnTo>
                    <a:pt x="206" y="1992"/>
                  </a:lnTo>
                  <a:lnTo>
                    <a:pt x="168" y="2047"/>
                  </a:lnTo>
                  <a:lnTo>
                    <a:pt x="136" y="2105"/>
                  </a:lnTo>
                  <a:lnTo>
                    <a:pt x="109" y="2167"/>
                  </a:lnTo>
                  <a:lnTo>
                    <a:pt x="87" y="2230"/>
                  </a:lnTo>
                  <a:lnTo>
                    <a:pt x="71" y="2296"/>
                  </a:lnTo>
                  <a:lnTo>
                    <a:pt x="61" y="2365"/>
                  </a:lnTo>
                  <a:lnTo>
                    <a:pt x="58" y="2436"/>
                  </a:lnTo>
                  <a:lnTo>
                    <a:pt x="61" y="2506"/>
                  </a:lnTo>
                  <a:lnTo>
                    <a:pt x="71" y="2575"/>
                  </a:lnTo>
                  <a:lnTo>
                    <a:pt x="87" y="2641"/>
                  </a:lnTo>
                  <a:lnTo>
                    <a:pt x="109" y="2706"/>
                  </a:lnTo>
                  <a:lnTo>
                    <a:pt x="136" y="2767"/>
                  </a:lnTo>
                  <a:lnTo>
                    <a:pt x="168" y="2825"/>
                  </a:lnTo>
                  <a:lnTo>
                    <a:pt x="206" y="2880"/>
                  </a:lnTo>
                  <a:lnTo>
                    <a:pt x="248" y="2930"/>
                  </a:lnTo>
                  <a:lnTo>
                    <a:pt x="295" y="2977"/>
                  </a:lnTo>
                  <a:lnTo>
                    <a:pt x="345" y="3020"/>
                  </a:lnTo>
                  <a:lnTo>
                    <a:pt x="399" y="3058"/>
                  </a:lnTo>
                  <a:lnTo>
                    <a:pt x="456" y="3091"/>
                  </a:lnTo>
                  <a:lnTo>
                    <a:pt x="517" y="3118"/>
                  </a:lnTo>
                  <a:lnTo>
                    <a:pt x="580" y="3140"/>
                  </a:lnTo>
                  <a:lnTo>
                    <a:pt x="645" y="3156"/>
                  </a:lnTo>
                  <a:lnTo>
                    <a:pt x="713" y="3166"/>
                  </a:lnTo>
                  <a:lnTo>
                    <a:pt x="783" y="3169"/>
                  </a:lnTo>
                  <a:lnTo>
                    <a:pt x="853" y="3166"/>
                  </a:lnTo>
                  <a:lnTo>
                    <a:pt x="921" y="3156"/>
                  </a:lnTo>
                  <a:lnTo>
                    <a:pt x="987" y="3140"/>
                  </a:lnTo>
                  <a:lnTo>
                    <a:pt x="1050" y="3118"/>
                  </a:lnTo>
                  <a:lnTo>
                    <a:pt x="1110" y="3091"/>
                  </a:lnTo>
                  <a:lnTo>
                    <a:pt x="1168" y="3058"/>
                  </a:lnTo>
                  <a:lnTo>
                    <a:pt x="1222" y="3020"/>
                  </a:lnTo>
                  <a:lnTo>
                    <a:pt x="1273" y="2977"/>
                  </a:lnTo>
                  <a:lnTo>
                    <a:pt x="1318" y="2930"/>
                  </a:lnTo>
                  <a:lnTo>
                    <a:pt x="1360" y="2880"/>
                  </a:lnTo>
                  <a:lnTo>
                    <a:pt x="1398" y="2825"/>
                  </a:lnTo>
                  <a:lnTo>
                    <a:pt x="1430" y="2767"/>
                  </a:lnTo>
                  <a:lnTo>
                    <a:pt x="1459" y="2706"/>
                  </a:lnTo>
                  <a:lnTo>
                    <a:pt x="1480" y="2641"/>
                  </a:lnTo>
                  <a:lnTo>
                    <a:pt x="1495" y="2575"/>
                  </a:lnTo>
                  <a:lnTo>
                    <a:pt x="1506" y="2506"/>
                  </a:lnTo>
                  <a:lnTo>
                    <a:pt x="1509" y="2436"/>
                  </a:lnTo>
                  <a:lnTo>
                    <a:pt x="1506" y="2365"/>
                  </a:lnTo>
                  <a:lnTo>
                    <a:pt x="1495" y="2296"/>
                  </a:lnTo>
                  <a:lnTo>
                    <a:pt x="1480" y="2230"/>
                  </a:lnTo>
                  <a:lnTo>
                    <a:pt x="1459" y="2167"/>
                  </a:lnTo>
                  <a:lnTo>
                    <a:pt x="1430" y="2105"/>
                  </a:lnTo>
                  <a:lnTo>
                    <a:pt x="1398" y="2047"/>
                  </a:lnTo>
                  <a:lnTo>
                    <a:pt x="1360" y="1992"/>
                  </a:lnTo>
                  <a:lnTo>
                    <a:pt x="1318" y="1942"/>
                  </a:lnTo>
                  <a:lnTo>
                    <a:pt x="1273" y="1895"/>
                  </a:lnTo>
                  <a:lnTo>
                    <a:pt x="1222" y="1852"/>
                  </a:lnTo>
                  <a:lnTo>
                    <a:pt x="1168" y="1814"/>
                  </a:lnTo>
                  <a:lnTo>
                    <a:pt x="1110" y="1781"/>
                  </a:lnTo>
                  <a:lnTo>
                    <a:pt x="1050" y="1754"/>
                  </a:lnTo>
                  <a:lnTo>
                    <a:pt x="987" y="1731"/>
                  </a:lnTo>
                  <a:lnTo>
                    <a:pt x="921" y="1716"/>
                  </a:lnTo>
                  <a:lnTo>
                    <a:pt x="853" y="1706"/>
                  </a:lnTo>
                  <a:lnTo>
                    <a:pt x="783" y="1703"/>
                  </a:lnTo>
                  <a:close/>
                  <a:moveTo>
                    <a:pt x="1250" y="1384"/>
                  </a:moveTo>
                  <a:lnTo>
                    <a:pt x="1213" y="1430"/>
                  </a:lnTo>
                  <a:lnTo>
                    <a:pt x="1179" y="1480"/>
                  </a:lnTo>
                  <a:lnTo>
                    <a:pt x="1150" y="1533"/>
                  </a:lnTo>
                  <a:lnTo>
                    <a:pt x="1125" y="1588"/>
                  </a:lnTo>
                  <a:lnTo>
                    <a:pt x="1106" y="1647"/>
                  </a:lnTo>
                  <a:lnTo>
                    <a:pt x="1091" y="1707"/>
                  </a:lnTo>
                  <a:lnTo>
                    <a:pt x="1153" y="1738"/>
                  </a:lnTo>
                  <a:lnTo>
                    <a:pt x="1213" y="1774"/>
                  </a:lnTo>
                  <a:lnTo>
                    <a:pt x="1270" y="1815"/>
                  </a:lnTo>
                  <a:lnTo>
                    <a:pt x="1322" y="1861"/>
                  </a:lnTo>
                  <a:lnTo>
                    <a:pt x="1370" y="1911"/>
                  </a:lnTo>
                  <a:lnTo>
                    <a:pt x="1413" y="1966"/>
                  </a:lnTo>
                  <a:lnTo>
                    <a:pt x="1452" y="2024"/>
                  </a:lnTo>
                  <a:lnTo>
                    <a:pt x="1487" y="2086"/>
                  </a:lnTo>
                  <a:lnTo>
                    <a:pt x="1515" y="2150"/>
                  </a:lnTo>
                  <a:lnTo>
                    <a:pt x="1537" y="2218"/>
                  </a:lnTo>
                  <a:lnTo>
                    <a:pt x="1553" y="2289"/>
                  </a:lnTo>
                  <a:lnTo>
                    <a:pt x="1563" y="2361"/>
                  </a:lnTo>
                  <a:lnTo>
                    <a:pt x="1566" y="2436"/>
                  </a:lnTo>
                  <a:lnTo>
                    <a:pt x="1565" y="2478"/>
                  </a:lnTo>
                  <a:lnTo>
                    <a:pt x="1562" y="2519"/>
                  </a:lnTo>
                  <a:lnTo>
                    <a:pt x="1613" y="2533"/>
                  </a:lnTo>
                  <a:lnTo>
                    <a:pt x="1663" y="2544"/>
                  </a:lnTo>
                  <a:lnTo>
                    <a:pt x="1716" y="2551"/>
                  </a:lnTo>
                  <a:lnTo>
                    <a:pt x="1770" y="2553"/>
                  </a:lnTo>
                  <a:lnTo>
                    <a:pt x="1824" y="2551"/>
                  </a:lnTo>
                  <a:lnTo>
                    <a:pt x="1876" y="2544"/>
                  </a:lnTo>
                  <a:lnTo>
                    <a:pt x="1928" y="2533"/>
                  </a:lnTo>
                  <a:lnTo>
                    <a:pt x="1977" y="2519"/>
                  </a:lnTo>
                  <a:lnTo>
                    <a:pt x="1974" y="2478"/>
                  </a:lnTo>
                  <a:lnTo>
                    <a:pt x="1973" y="2436"/>
                  </a:lnTo>
                  <a:lnTo>
                    <a:pt x="1976" y="2361"/>
                  </a:lnTo>
                  <a:lnTo>
                    <a:pt x="1987" y="2289"/>
                  </a:lnTo>
                  <a:lnTo>
                    <a:pt x="2003" y="2218"/>
                  </a:lnTo>
                  <a:lnTo>
                    <a:pt x="2026" y="2150"/>
                  </a:lnTo>
                  <a:lnTo>
                    <a:pt x="2054" y="2086"/>
                  </a:lnTo>
                  <a:lnTo>
                    <a:pt x="2087" y="2024"/>
                  </a:lnTo>
                  <a:lnTo>
                    <a:pt x="2126" y="1966"/>
                  </a:lnTo>
                  <a:lnTo>
                    <a:pt x="2171" y="1911"/>
                  </a:lnTo>
                  <a:lnTo>
                    <a:pt x="2218" y="1861"/>
                  </a:lnTo>
                  <a:lnTo>
                    <a:pt x="2271" y="1815"/>
                  </a:lnTo>
                  <a:lnTo>
                    <a:pt x="2327" y="1774"/>
                  </a:lnTo>
                  <a:lnTo>
                    <a:pt x="2386" y="1738"/>
                  </a:lnTo>
                  <a:lnTo>
                    <a:pt x="2450" y="1707"/>
                  </a:lnTo>
                  <a:lnTo>
                    <a:pt x="2435" y="1647"/>
                  </a:lnTo>
                  <a:lnTo>
                    <a:pt x="2414" y="1588"/>
                  </a:lnTo>
                  <a:lnTo>
                    <a:pt x="2390" y="1533"/>
                  </a:lnTo>
                  <a:lnTo>
                    <a:pt x="2360" y="1480"/>
                  </a:lnTo>
                  <a:lnTo>
                    <a:pt x="2327" y="1430"/>
                  </a:lnTo>
                  <a:lnTo>
                    <a:pt x="2289" y="1384"/>
                  </a:lnTo>
                  <a:lnTo>
                    <a:pt x="2242" y="1424"/>
                  </a:lnTo>
                  <a:lnTo>
                    <a:pt x="2191" y="1460"/>
                  </a:lnTo>
                  <a:lnTo>
                    <a:pt x="2138" y="1491"/>
                  </a:lnTo>
                  <a:lnTo>
                    <a:pt x="2082" y="1518"/>
                  </a:lnTo>
                  <a:lnTo>
                    <a:pt x="2023" y="1542"/>
                  </a:lnTo>
                  <a:lnTo>
                    <a:pt x="1962" y="1561"/>
                  </a:lnTo>
                  <a:lnTo>
                    <a:pt x="1900" y="1574"/>
                  </a:lnTo>
                  <a:lnTo>
                    <a:pt x="1836" y="1582"/>
                  </a:lnTo>
                  <a:lnTo>
                    <a:pt x="1770" y="1585"/>
                  </a:lnTo>
                  <a:lnTo>
                    <a:pt x="1704" y="1582"/>
                  </a:lnTo>
                  <a:lnTo>
                    <a:pt x="1640" y="1574"/>
                  </a:lnTo>
                  <a:lnTo>
                    <a:pt x="1577" y="1561"/>
                  </a:lnTo>
                  <a:lnTo>
                    <a:pt x="1517" y="1542"/>
                  </a:lnTo>
                  <a:lnTo>
                    <a:pt x="1459" y="1518"/>
                  </a:lnTo>
                  <a:lnTo>
                    <a:pt x="1402" y="1491"/>
                  </a:lnTo>
                  <a:lnTo>
                    <a:pt x="1348" y="1460"/>
                  </a:lnTo>
                  <a:lnTo>
                    <a:pt x="1298" y="1424"/>
                  </a:lnTo>
                  <a:lnTo>
                    <a:pt x="1250" y="1384"/>
                  </a:lnTo>
                  <a:close/>
                  <a:moveTo>
                    <a:pt x="1770" y="58"/>
                  </a:moveTo>
                  <a:lnTo>
                    <a:pt x="1700" y="62"/>
                  </a:lnTo>
                  <a:lnTo>
                    <a:pt x="1632" y="72"/>
                  </a:lnTo>
                  <a:lnTo>
                    <a:pt x="1566" y="88"/>
                  </a:lnTo>
                  <a:lnTo>
                    <a:pt x="1503" y="110"/>
                  </a:lnTo>
                  <a:lnTo>
                    <a:pt x="1442" y="138"/>
                  </a:lnTo>
                  <a:lnTo>
                    <a:pt x="1385" y="171"/>
                  </a:lnTo>
                  <a:lnTo>
                    <a:pt x="1331" y="208"/>
                  </a:lnTo>
                  <a:lnTo>
                    <a:pt x="1282" y="251"/>
                  </a:lnTo>
                  <a:lnTo>
                    <a:pt x="1235" y="297"/>
                  </a:lnTo>
                  <a:lnTo>
                    <a:pt x="1193" y="349"/>
                  </a:lnTo>
                  <a:lnTo>
                    <a:pt x="1155" y="403"/>
                  </a:lnTo>
                  <a:lnTo>
                    <a:pt x="1123" y="461"/>
                  </a:lnTo>
                  <a:lnTo>
                    <a:pt x="1096" y="522"/>
                  </a:lnTo>
                  <a:lnTo>
                    <a:pt x="1074" y="587"/>
                  </a:lnTo>
                  <a:lnTo>
                    <a:pt x="1058" y="653"/>
                  </a:lnTo>
                  <a:lnTo>
                    <a:pt x="1049" y="722"/>
                  </a:lnTo>
                  <a:lnTo>
                    <a:pt x="1045" y="793"/>
                  </a:lnTo>
                  <a:lnTo>
                    <a:pt x="1049" y="863"/>
                  </a:lnTo>
                  <a:lnTo>
                    <a:pt x="1058" y="931"/>
                  </a:lnTo>
                  <a:lnTo>
                    <a:pt x="1074" y="998"/>
                  </a:lnTo>
                  <a:lnTo>
                    <a:pt x="1096" y="1062"/>
                  </a:lnTo>
                  <a:lnTo>
                    <a:pt x="1123" y="1123"/>
                  </a:lnTo>
                  <a:lnTo>
                    <a:pt x="1155" y="1181"/>
                  </a:lnTo>
                  <a:lnTo>
                    <a:pt x="1193" y="1236"/>
                  </a:lnTo>
                  <a:lnTo>
                    <a:pt x="1235" y="1287"/>
                  </a:lnTo>
                  <a:lnTo>
                    <a:pt x="1282" y="1334"/>
                  </a:lnTo>
                  <a:lnTo>
                    <a:pt x="1331" y="1377"/>
                  </a:lnTo>
                  <a:lnTo>
                    <a:pt x="1385" y="1415"/>
                  </a:lnTo>
                  <a:lnTo>
                    <a:pt x="1442" y="1448"/>
                  </a:lnTo>
                  <a:lnTo>
                    <a:pt x="1503" y="1475"/>
                  </a:lnTo>
                  <a:lnTo>
                    <a:pt x="1566" y="1497"/>
                  </a:lnTo>
                  <a:lnTo>
                    <a:pt x="1632" y="1513"/>
                  </a:lnTo>
                  <a:lnTo>
                    <a:pt x="1700" y="1523"/>
                  </a:lnTo>
                  <a:lnTo>
                    <a:pt x="1770" y="1526"/>
                  </a:lnTo>
                  <a:lnTo>
                    <a:pt x="1839" y="1523"/>
                  </a:lnTo>
                  <a:lnTo>
                    <a:pt x="1907" y="1513"/>
                  </a:lnTo>
                  <a:lnTo>
                    <a:pt x="1973" y="1497"/>
                  </a:lnTo>
                  <a:lnTo>
                    <a:pt x="2037" y="1475"/>
                  </a:lnTo>
                  <a:lnTo>
                    <a:pt x="2097" y="1448"/>
                  </a:lnTo>
                  <a:lnTo>
                    <a:pt x="2154" y="1415"/>
                  </a:lnTo>
                  <a:lnTo>
                    <a:pt x="2208" y="1377"/>
                  </a:lnTo>
                  <a:lnTo>
                    <a:pt x="2259" y="1334"/>
                  </a:lnTo>
                  <a:lnTo>
                    <a:pt x="2305" y="1287"/>
                  </a:lnTo>
                  <a:lnTo>
                    <a:pt x="2347" y="1236"/>
                  </a:lnTo>
                  <a:lnTo>
                    <a:pt x="2385" y="1181"/>
                  </a:lnTo>
                  <a:lnTo>
                    <a:pt x="2418" y="1123"/>
                  </a:lnTo>
                  <a:lnTo>
                    <a:pt x="2445" y="1062"/>
                  </a:lnTo>
                  <a:lnTo>
                    <a:pt x="2466" y="998"/>
                  </a:lnTo>
                  <a:lnTo>
                    <a:pt x="2482" y="931"/>
                  </a:lnTo>
                  <a:lnTo>
                    <a:pt x="2492" y="863"/>
                  </a:lnTo>
                  <a:lnTo>
                    <a:pt x="2495" y="793"/>
                  </a:lnTo>
                  <a:lnTo>
                    <a:pt x="2492" y="722"/>
                  </a:lnTo>
                  <a:lnTo>
                    <a:pt x="2482" y="653"/>
                  </a:lnTo>
                  <a:lnTo>
                    <a:pt x="2466" y="587"/>
                  </a:lnTo>
                  <a:lnTo>
                    <a:pt x="2445" y="522"/>
                  </a:lnTo>
                  <a:lnTo>
                    <a:pt x="2418" y="461"/>
                  </a:lnTo>
                  <a:lnTo>
                    <a:pt x="2385" y="403"/>
                  </a:lnTo>
                  <a:lnTo>
                    <a:pt x="2347" y="349"/>
                  </a:lnTo>
                  <a:lnTo>
                    <a:pt x="2305" y="297"/>
                  </a:lnTo>
                  <a:lnTo>
                    <a:pt x="2259" y="251"/>
                  </a:lnTo>
                  <a:lnTo>
                    <a:pt x="2208" y="208"/>
                  </a:lnTo>
                  <a:lnTo>
                    <a:pt x="2154" y="171"/>
                  </a:lnTo>
                  <a:lnTo>
                    <a:pt x="2097" y="138"/>
                  </a:lnTo>
                  <a:lnTo>
                    <a:pt x="2037" y="110"/>
                  </a:lnTo>
                  <a:lnTo>
                    <a:pt x="1973" y="88"/>
                  </a:lnTo>
                  <a:lnTo>
                    <a:pt x="1907" y="72"/>
                  </a:lnTo>
                  <a:lnTo>
                    <a:pt x="1839" y="62"/>
                  </a:lnTo>
                  <a:lnTo>
                    <a:pt x="1770" y="58"/>
                  </a:lnTo>
                  <a:close/>
                  <a:moveTo>
                    <a:pt x="1770" y="0"/>
                  </a:moveTo>
                  <a:lnTo>
                    <a:pt x="1770" y="0"/>
                  </a:lnTo>
                  <a:lnTo>
                    <a:pt x="1841" y="3"/>
                  </a:lnTo>
                  <a:lnTo>
                    <a:pt x="1911" y="13"/>
                  </a:lnTo>
                  <a:lnTo>
                    <a:pt x="1978" y="28"/>
                  </a:lnTo>
                  <a:lnTo>
                    <a:pt x="2043" y="50"/>
                  </a:lnTo>
                  <a:lnTo>
                    <a:pt x="2106" y="76"/>
                  </a:lnTo>
                  <a:lnTo>
                    <a:pt x="2165" y="109"/>
                  </a:lnTo>
                  <a:lnTo>
                    <a:pt x="2221" y="145"/>
                  </a:lnTo>
                  <a:lnTo>
                    <a:pt x="2275" y="186"/>
                  </a:lnTo>
                  <a:lnTo>
                    <a:pt x="2324" y="232"/>
                  </a:lnTo>
                  <a:lnTo>
                    <a:pt x="2369" y="282"/>
                  </a:lnTo>
                  <a:lnTo>
                    <a:pt x="2410" y="336"/>
                  </a:lnTo>
                  <a:lnTo>
                    <a:pt x="2447" y="392"/>
                  </a:lnTo>
                  <a:lnTo>
                    <a:pt x="2478" y="453"/>
                  </a:lnTo>
                  <a:lnTo>
                    <a:pt x="2505" y="517"/>
                  </a:lnTo>
                  <a:lnTo>
                    <a:pt x="2525" y="582"/>
                  </a:lnTo>
                  <a:lnTo>
                    <a:pt x="2542" y="650"/>
                  </a:lnTo>
                  <a:lnTo>
                    <a:pt x="2550" y="721"/>
                  </a:lnTo>
                  <a:lnTo>
                    <a:pt x="2553" y="793"/>
                  </a:lnTo>
                  <a:lnTo>
                    <a:pt x="2550" y="864"/>
                  </a:lnTo>
                  <a:lnTo>
                    <a:pt x="2542" y="934"/>
                  </a:lnTo>
                  <a:lnTo>
                    <a:pt x="2525" y="1001"/>
                  </a:lnTo>
                  <a:lnTo>
                    <a:pt x="2505" y="1067"/>
                  </a:lnTo>
                  <a:lnTo>
                    <a:pt x="2479" y="1130"/>
                  </a:lnTo>
                  <a:lnTo>
                    <a:pt x="2448" y="1190"/>
                  </a:lnTo>
                  <a:lnTo>
                    <a:pt x="2412" y="1247"/>
                  </a:lnTo>
                  <a:lnTo>
                    <a:pt x="2371" y="1299"/>
                  </a:lnTo>
                  <a:lnTo>
                    <a:pt x="2415" y="1353"/>
                  </a:lnTo>
                  <a:lnTo>
                    <a:pt x="2454" y="1410"/>
                  </a:lnTo>
                  <a:lnTo>
                    <a:pt x="2489" y="1470"/>
                  </a:lnTo>
                  <a:lnTo>
                    <a:pt x="2518" y="1534"/>
                  </a:lnTo>
                  <a:lnTo>
                    <a:pt x="2543" y="1600"/>
                  </a:lnTo>
                  <a:lnTo>
                    <a:pt x="2561" y="1670"/>
                  </a:lnTo>
                  <a:lnTo>
                    <a:pt x="2625" y="1656"/>
                  </a:lnTo>
                  <a:lnTo>
                    <a:pt x="2689" y="1647"/>
                  </a:lnTo>
                  <a:lnTo>
                    <a:pt x="2756" y="1644"/>
                  </a:lnTo>
                  <a:lnTo>
                    <a:pt x="2828" y="1647"/>
                  </a:lnTo>
                  <a:lnTo>
                    <a:pt x="2898" y="1656"/>
                  </a:lnTo>
                  <a:lnTo>
                    <a:pt x="2965" y="1672"/>
                  </a:lnTo>
                  <a:lnTo>
                    <a:pt x="3029" y="1693"/>
                  </a:lnTo>
                  <a:lnTo>
                    <a:pt x="3092" y="1720"/>
                  </a:lnTo>
                  <a:lnTo>
                    <a:pt x="3151" y="1752"/>
                  </a:lnTo>
                  <a:lnTo>
                    <a:pt x="3208" y="1789"/>
                  </a:lnTo>
                  <a:lnTo>
                    <a:pt x="3261" y="1830"/>
                  </a:lnTo>
                  <a:lnTo>
                    <a:pt x="3311" y="1876"/>
                  </a:lnTo>
                  <a:lnTo>
                    <a:pt x="3356" y="1925"/>
                  </a:lnTo>
                  <a:lnTo>
                    <a:pt x="3397" y="1979"/>
                  </a:lnTo>
                  <a:lnTo>
                    <a:pt x="3433" y="2037"/>
                  </a:lnTo>
                  <a:lnTo>
                    <a:pt x="3465" y="2097"/>
                  </a:lnTo>
                  <a:lnTo>
                    <a:pt x="3491" y="2160"/>
                  </a:lnTo>
                  <a:lnTo>
                    <a:pt x="3513" y="2225"/>
                  </a:lnTo>
                  <a:lnTo>
                    <a:pt x="3528" y="2293"/>
                  </a:lnTo>
                  <a:lnTo>
                    <a:pt x="3537" y="2364"/>
                  </a:lnTo>
                  <a:lnTo>
                    <a:pt x="3541" y="2436"/>
                  </a:lnTo>
                  <a:lnTo>
                    <a:pt x="3537" y="2508"/>
                  </a:lnTo>
                  <a:lnTo>
                    <a:pt x="3528" y="2578"/>
                  </a:lnTo>
                  <a:lnTo>
                    <a:pt x="3513" y="2647"/>
                  </a:lnTo>
                  <a:lnTo>
                    <a:pt x="3491" y="2712"/>
                  </a:lnTo>
                  <a:lnTo>
                    <a:pt x="3465" y="2775"/>
                  </a:lnTo>
                  <a:lnTo>
                    <a:pt x="3433" y="2835"/>
                  </a:lnTo>
                  <a:lnTo>
                    <a:pt x="3397" y="2892"/>
                  </a:lnTo>
                  <a:lnTo>
                    <a:pt x="3356" y="2946"/>
                  </a:lnTo>
                  <a:lnTo>
                    <a:pt x="3311" y="2996"/>
                  </a:lnTo>
                  <a:lnTo>
                    <a:pt x="3261" y="3042"/>
                  </a:lnTo>
                  <a:lnTo>
                    <a:pt x="3208" y="3083"/>
                  </a:lnTo>
                  <a:lnTo>
                    <a:pt x="3151" y="3120"/>
                  </a:lnTo>
                  <a:lnTo>
                    <a:pt x="3092" y="3152"/>
                  </a:lnTo>
                  <a:lnTo>
                    <a:pt x="3029" y="3179"/>
                  </a:lnTo>
                  <a:lnTo>
                    <a:pt x="2965" y="3200"/>
                  </a:lnTo>
                  <a:lnTo>
                    <a:pt x="2898" y="3215"/>
                  </a:lnTo>
                  <a:lnTo>
                    <a:pt x="2828" y="3225"/>
                  </a:lnTo>
                  <a:lnTo>
                    <a:pt x="2756" y="3228"/>
                  </a:lnTo>
                  <a:lnTo>
                    <a:pt x="2684" y="3225"/>
                  </a:lnTo>
                  <a:lnTo>
                    <a:pt x="2615" y="3215"/>
                  </a:lnTo>
                  <a:lnTo>
                    <a:pt x="2547" y="3200"/>
                  </a:lnTo>
                  <a:lnTo>
                    <a:pt x="2481" y="3178"/>
                  </a:lnTo>
                  <a:lnTo>
                    <a:pt x="2418" y="3151"/>
                  </a:lnTo>
                  <a:lnTo>
                    <a:pt x="2358" y="3118"/>
                  </a:lnTo>
                  <a:lnTo>
                    <a:pt x="2301" y="3080"/>
                  </a:lnTo>
                  <a:lnTo>
                    <a:pt x="2248" y="3038"/>
                  </a:lnTo>
                  <a:lnTo>
                    <a:pt x="2199" y="2991"/>
                  </a:lnTo>
                  <a:lnTo>
                    <a:pt x="2153" y="2940"/>
                  </a:lnTo>
                  <a:lnTo>
                    <a:pt x="2113" y="2886"/>
                  </a:lnTo>
                  <a:lnTo>
                    <a:pt x="2077" y="2828"/>
                  </a:lnTo>
                  <a:lnTo>
                    <a:pt x="2045" y="2767"/>
                  </a:lnTo>
                  <a:lnTo>
                    <a:pt x="2019" y="2702"/>
                  </a:lnTo>
                  <a:lnTo>
                    <a:pt x="1999" y="2636"/>
                  </a:lnTo>
                  <a:lnTo>
                    <a:pt x="1944" y="2650"/>
                  </a:lnTo>
                  <a:lnTo>
                    <a:pt x="1888" y="2661"/>
                  </a:lnTo>
                  <a:lnTo>
                    <a:pt x="1830" y="2668"/>
                  </a:lnTo>
                  <a:lnTo>
                    <a:pt x="1770" y="2671"/>
                  </a:lnTo>
                  <a:lnTo>
                    <a:pt x="1711" y="2668"/>
                  </a:lnTo>
                  <a:lnTo>
                    <a:pt x="1653" y="2661"/>
                  </a:lnTo>
                  <a:lnTo>
                    <a:pt x="1597" y="2650"/>
                  </a:lnTo>
                  <a:lnTo>
                    <a:pt x="1542" y="2636"/>
                  </a:lnTo>
                  <a:lnTo>
                    <a:pt x="1521" y="2702"/>
                  </a:lnTo>
                  <a:lnTo>
                    <a:pt x="1495" y="2767"/>
                  </a:lnTo>
                  <a:lnTo>
                    <a:pt x="1464" y="2828"/>
                  </a:lnTo>
                  <a:lnTo>
                    <a:pt x="1427" y="2886"/>
                  </a:lnTo>
                  <a:lnTo>
                    <a:pt x="1386" y="2940"/>
                  </a:lnTo>
                  <a:lnTo>
                    <a:pt x="1341" y="2991"/>
                  </a:lnTo>
                  <a:lnTo>
                    <a:pt x="1291" y="3038"/>
                  </a:lnTo>
                  <a:lnTo>
                    <a:pt x="1238" y="3080"/>
                  </a:lnTo>
                  <a:lnTo>
                    <a:pt x="1182" y="3118"/>
                  </a:lnTo>
                  <a:lnTo>
                    <a:pt x="1122" y="3151"/>
                  </a:lnTo>
                  <a:lnTo>
                    <a:pt x="1059" y="3178"/>
                  </a:lnTo>
                  <a:lnTo>
                    <a:pt x="994" y="3200"/>
                  </a:lnTo>
                  <a:lnTo>
                    <a:pt x="926" y="3215"/>
                  </a:lnTo>
                  <a:lnTo>
                    <a:pt x="855" y="3225"/>
                  </a:lnTo>
                  <a:lnTo>
                    <a:pt x="783" y="3228"/>
                  </a:lnTo>
                  <a:lnTo>
                    <a:pt x="712" y="3225"/>
                  </a:lnTo>
                  <a:lnTo>
                    <a:pt x="643" y="3215"/>
                  </a:lnTo>
                  <a:lnTo>
                    <a:pt x="575" y="3200"/>
                  </a:lnTo>
                  <a:lnTo>
                    <a:pt x="510" y="3179"/>
                  </a:lnTo>
                  <a:lnTo>
                    <a:pt x="448" y="3152"/>
                  </a:lnTo>
                  <a:lnTo>
                    <a:pt x="388" y="3120"/>
                  </a:lnTo>
                  <a:lnTo>
                    <a:pt x="332" y="3083"/>
                  </a:lnTo>
                  <a:lnTo>
                    <a:pt x="279" y="3042"/>
                  </a:lnTo>
                  <a:lnTo>
                    <a:pt x="230" y="2996"/>
                  </a:lnTo>
                  <a:lnTo>
                    <a:pt x="184" y="2946"/>
                  </a:lnTo>
                  <a:lnTo>
                    <a:pt x="143" y="2892"/>
                  </a:lnTo>
                  <a:lnTo>
                    <a:pt x="107" y="2835"/>
                  </a:lnTo>
                  <a:lnTo>
                    <a:pt x="76" y="2775"/>
                  </a:lnTo>
                  <a:lnTo>
                    <a:pt x="50" y="2712"/>
                  </a:lnTo>
                  <a:lnTo>
                    <a:pt x="28" y="2647"/>
                  </a:lnTo>
                  <a:lnTo>
                    <a:pt x="13" y="2578"/>
                  </a:lnTo>
                  <a:lnTo>
                    <a:pt x="3" y="2508"/>
                  </a:lnTo>
                  <a:lnTo>
                    <a:pt x="0" y="2436"/>
                  </a:lnTo>
                  <a:lnTo>
                    <a:pt x="3" y="2364"/>
                  </a:lnTo>
                  <a:lnTo>
                    <a:pt x="13" y="2293"/>
                  </a:lnTo>
                  <a:lnTo>
                    <a:pt x="28" y="2225"/>
                  </a:lnTo>
                  <a:lnTo>
                    <a:pt x="50" y="2160"/>
                  </a:lnTo>
                  <a:lnTo>
                    <a:pt x="76" y="2097"/>
                  </a:lnTo>
                  <a:lnTo>
                    <a:pt x="107" y="2037"/>
                  </a:lnTo>
                  <a:lnTo>
                    <a:pt x="143" y="1979"/>
                  </a:lnTo>
                  <a:lnTo>
                    <a:pt x="184" y="1925"/>
                  </a:lnTo>
                  <a:lnTo>
                    <a:pt x="230" y="1876"/>
                  </a:lnTo>
                  <a:lnTo>
                    <a:pt x="279" y="1830"/>
                  </a:lnTo>
                  <a:lnTo>
                    <a:pt x="332" y="1789"/>
                  </a:lnTo>
                  <a:lnTo>
                    <a:pt x="388" y="1752"/>
                  </a:lnTo>
                  <a:lnTo>
                    <a:pt x="448" y="1720"/>
                  </a:lnTo>
                  <a:lnTo>
                    <a:pt x="510" y="1693"/>
                  </a:lnTo>
                  <a:lnTo>
                    <a:pt x="575" y="1672"/>
                  </a:lnTo>
                  <a:lnTo>
                    <a:pt x="643" y="1656"/>
                  </a:lnTo>
                  <a:lnTo>
                    <a:pt x="712" y="1647"/>
                  </a:lnTo>
                  <a:lnTo>
                    <a:pt x="783" y="1644"/>
                  </a:lnTo>
                  <a:lnTo>
                    <a:pt x="850" y="1647"/>
                  </a:lnTo>
                  <a:lnTo>
                    <a:pt x="916" y="1656"/>
                  </a:lnTo>
                  <a:lnTo>
                    <a:pt x="980" y="1670"/>
                  </a:lnTo>
                  <a:lnTo>
                    <a:pt x="998" y="1600"/>
                  </a:lnTo>
                  <a:lnTo>
                    <a:pt x="1022" y="1534"/>
                  </a:lnTo>
                  <a:lnTo>
                    <a:pt x="1052" y="1470"/>
                  </a:lnTo>
                  <a:lnTo>
                    <a:pt x="1086" y="1410"/>
                  </a:lnTo>
                  <a:lnTo>
                    <a:pt x="1125" y="1353"/>
                  </a:lnTo>
                  <a:lnTo>
                    <a:pt x="1169" y="1299"/>
                  </a:lnTo>
                  <a:lnTo>
                    <a:pt x="1128" y="1247"/>
                  </a:lnTo>
                  <a:lnTo>
                    <a:pt x="1093" y="1190"/>
                  </a:lnTo>
                  <a:lnTo>
                    <a:pt x="1062" y="1130"/>
                  </a:lnTo>
                  <a:lnTo>
                    <a:pt x="1036" y="1067"/>
                  </a:lnTo>
                  <a:lnTo>
                    <a:pt x="1014" y="1001"/>
                  </a:lnTo>
                  <a:lnTo>
                    <a:pt x="999" y="934"/>
                  </a:lnTo>
                  <a:lnTo>
                    <a:pt x="990" y="864"/>
                  </a:lnTo>
                  <a:lnTo>
                    <a:pt x="987" y="793"/>
                  </a:lnTo>
                  <a:lnTo>
                    <a:pt x="990" y="721"/>
                  </a:lnTo>
                  <a:lnTo>
                    <a:pt x="1000" y="650"/>
                  </a:lnTo>
                  <a:lnTo>
                    <a:pt x="1015" y="582"/>
                  </a:lnTo>
                  <a:lnTo>
                    <a:pt x="1036" y="517"/>
                  </a:lnTo>
                  <a:lnTo>
                    <a:pt x="1063" y="453"/>
                  </a:lnTo>
                  <a:lnTo>
                    <a:pt x="1094" y="392"/>
                  </a:lnTo>
                  <a:lnTo>
                    <a:pt x="1131" y="336"/>
                  </a:lnTo>
                  <a:lnTo>
                    <a:pt x="1172" y="282"/>
                  </a:lnTo>
                  <a:lnTo>
                    <a:pt x="1217" y="232"/>
                  </a:lnTo>
                  <a:lnTo>
                    <a:pt x="1265" y="186"/>
                  </a:lnTo>
                  <a:lnTo>
                    <a:pt x="1318" y="145"/>
                  </a:lnTo>
                  <a:lnTo>
                    <a:pt x="1375" y="109"/>
                  </a:lnTo>
                  <a:lnTo>
                    <a:pt x="1435" y="76"/>
                  </a:lnTo>
                  <a:lnTo>
                    <a:pt x="1497" y="50"/>
                  </a:lnTo>
                  <a:lnTo>
                    <a:pt x="1562" y="28"/>
                  </a:lnTo>
                  <a:lnTo>
                    <a:pt x="1629" y="13"/>
                  </a:lnTo>
                  <a:lnTo>
                    <a:pt x="1699" y="3"/>
                  </a:lnTo>
                  <a:lnTo>
                    <a:pt x="17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p>
          </p:txBody>
        </p:sp>
        <p:sp>
          <p:nvSpPr>
            <p:cNvPr id="157" name="Freeform 51"/>
            <p:cNvSpPr>
              <a:spLocks noEditPoints="1"/>
            </p:cNvSpPr>
            <p:nvPr/>
          </p:nvSpPr>
          <p:spPr bwMode="auto">
            <a:xfrm>
              <a:off x="8145463" y="1485900"/>
              <a:ext cx="190500" cy="206375"/>
            </a:xfrm>
            <a:custGeom>
              <a:avLst/>
              <a:gdLst>
                <a:gd name="T0" fmla="*/ 458 w 960"/>
                <a:gd name="T1" fmla="*/ 626 h 1038"/>
                <a:gd name="T2" fmla="*/ 347 w 960"/>
                <a:gd name="T3" fmla="*/ 902 h 1038"/>
                <a:gd name="T4" fmla="*/ 615 w 960"/>
                <a:gd name="T5" fmla="*/ 902 h 1038"/>
                <a:gd name="T6" fmla="*/ 503 w 960"/>
                <a:gd name="T7" fmla="*/ 626 h 1038"/>
                <a:gd name="T8" fmla="*/ 526 w 960"/>
                <a:gd name="T9" fmla="*/ 581 h 1038"/>
                <a:gd name="T10" fmla="*/ 480 w 960"/>
                <a:gd name="T11" fmla="*/ 587 h 1038"/>
                <a:gd name="T12" fmla="*/ 414 w 960"/>
                <a:gd name="T13" fmla="*/ 575 h 1038"/>
                <a:gd name="T14" fmla="*/ 519 w 960"/>
                <a:gd name="T15" fmla="*/ 2 h 1038"/>
                <a:gd name="T16" fmla="*/ 592 w 960"/>
                <a:gd name="T17" fmla="*/ 25 h 1038"/>
                <a:gd name="T18" fmla="*/ 654 w 960"/>
                <a:gd name="T19" fmla="*/ 65 h 1038"/>
                <a:gd name="T20" fmla="*/ 703 w 960"/>
                <a:gd name="T21" fmla="*/ 122 h 1038"/>
                <a:gd name="T22" fmla="*/ 735 w 960"/>
                <a:gd name="T23" fmla="*/ 191 h 1038"/>
                <a:gd name="T24" fmla="*/ 746 w 960"/>
                <a:gd name="T25" fmla="*/ 268 h 1038"/>
                <a:gd name="T26" fmla="*/ 735 w 960"/>
                <a:gd name="T27" fmla="*/ 348 h 1038"/>
                <a:gd name="T28" fmla="*/ 705 w 960"/>
                <a:gd name="T29" fmla="*/ 425 h 1038"/>
                <a:gd name="T30" fmla="*/ 658 w 960"/>
                <a:gd name="T31" fmla="*/ 494 h 1038"/>
                <a:gd name="T32" fmla="*/ 599 w 960"/>
                <a:gd name="T33" fmla="*/ 547 h 1038"/>
                <a:gd name="T34" fmla="*/ 698 w 960"/>
                <a:gd name="T35" fmla="*/ 585 h 1038"/>
                <a:gd name="T36" fmla="*/ 786 w 960"/>
                <a:gd name="T37" fmla="*/ 638 h 1038"/>
                <a:gd name="T38" fmla="*/ 858 w 960"/>
                <a:gd name="T39" fmla="*/ 703 h 1038"/>
                <a:gd name="T40" fmla="*/ 913 w 960"/>
                <a:gd name="T41" fmla="*/ 774 h 1038"/>
                <a:gd name="T42" fmla="*/ 948 w 960"/>
                <a:gd name="T43" fmla="*/ 849 h 1038"/>
                <a:gd name="T44" fmla="*/ 960 w 960"/>
                <a:gd name="T45" fmla="*/ 920 h 1038"/>
                <a:gd name="T46" fmla="*/ 946 w 960"/>
                <a:gd name="T47" fmla="*/ 951 h 1038"/>
                <a:gd name="T48" fmla="*/ 908 w 960"/>
                <a:gd name="T49" fmla="*/ 977 h 1038"/>
                <a:gd name="T50" fmla="*/ 847 w 960"/>
                <a:gd name="T51" fmla="*/ 1000 h 1038"/>
                <a:gd name="T52" fmla="*/ 770 w 960"/>
                <a:gd name="T53" fmla="*/ 1017 h 1038"/>
                <a:gd name="T54" fmla="*/ 681 w 960"/>
                <a:gd name="T55" fmla="*/ 1029 h 1038"/>
                <a:gd name="T56" fmla="*/ 583 w 960"/>
                <a:gd name="T57" fmla="*/ 1036 h 1038"/>
                <a:gd name="T58" fmla="*/ 480 w 960"/>
                <a:gd name="T59" fmla="*/ 1038 h 1038"/>
                <a:gd name="T60" fmla="*/ 379 w 960"/>
                <a:gd name="T61" fmla="*/ 1036 h 1038"/>
                <a:gd name="T62" fmla="*/ 281 w 960"/>
                <a:gd name="T63" fmla="*/ 1029 h 1038"/>
                <a:gd name="T64" fmla="*/ 191 w 960"/>
                <a:gd name="T65" fmla="*/ 1017 h 1038"/>
                <a:gd name="T66" fmla="*/ 114 w 960"/>
                <a:gd name="T67" fmla="*/ 1000 h 1038"/>
                <a:gd name="T68" fmla="*/ 54 w 960"/>
                <a:gd name="T69" fmla="*/ 977 h 1038"/>
                <a:gd name="T70" fmla="*/ 14 w 960"/>
                <a:gd name="T71" fmla="*/ 951 h 1038"/>
                <a:gd name="T72" fmla="*/ 0 w 960"/>
                <a:gd name="T73" fmla="*/ 920 h 1038"/>
                <a:gd name="T74" fmla="*/ 13 w 960"/>
                <a:gd name="T75" fmla="*/ 849 h 1038"/>
                <a:gd name="T76" fmla="*/ 48 w 960"/>
                <a:gd name="T77" fmla="*/ 774 h 1038"/>
                <a:gd name="T78" fmla="*/ 104 w 960"/>
                <a:gd name="T79" fmla="*/ 703 h 1038"/>
                <a:gd name="T80" fmla="*/ 176 w 960"/>
                <a:gd name="T81" fmla="*/ 638 h 1038"/>
                <a:gd name="T82" fmla="*/ 263 w 960"/>
                <a:gd name="T83" fmla="*/ 585 h 1038"/>
                <a:gd name="T84" fmla="*/ 363 w 960"/>
                <a:gd name="T85" fmla="*/ 547 h 1038"/>
                <a:gd name="T86" fmla="*/ 302 w 960"/>
                <a:gd name="T87" fmla="*/ 494 h 1038"/>
                <a:gd name="T88" fmla="*/ 256 w 960"/>
                <a:gd name="T89" fmla="*/ 425 h 1038"/>
                <a:gd name="T90" fmla="*/ 227 w 960"/>
                <a:gd name="T91" fmla="*/ 348 h 1038"/>
                <a:gd name="T92" fmla="*/ 216 w 960"/>
                <a:gd name="T93" fmla="*/ 268 h 1038"/>
                <a:gd name="T94" fmla="*/ 227 w 960"/>
                <a:gd name="T95" fmla="*/ 191 h 1038"/>
                <a:gd name="T96" fmla="*/ 258 w 960"/>
                <a:gd name="T97" fmla="*/ 122 h 1038"/>
                <a:gd name="T98" fmla="*/ 307 w 960"/>
                <a:gd name="T99" fmla="*/ 65 h 1038"/>
                <a:gd name="T100" fmla="*/ 369 w 960"/>
                <a:gd name="T101" fmla="*/ 25 h 1038"/>
                <a:gd name="T102" fmla="*/ 441 w 960"/>
                <a:gd name="T103" fmla="*/ 2 h 10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60" h="1038">
                  <a:moveTo>
                    <a:pt x="414" y="575"/>
                  </a:moveTo>
                  <a:lnTo>
                    <a:pt x="458" y="626"/>
                  </a:lnTo>
                  <a:lnTo>
                    <a:pt x="459" y="626"/>
                  </a:lnTo>
                  <a:lnTo>
                    <a:pt x="347" y="902"/>
                  </a:lnTo>
                  <a:lnTo>
                    <a:pt x="480" y="1038"/>
                  </a:lnTo>
                  <a:lnTo>
                    <a:pt x="615" y="902"/>
                  </a:lnTo>
                  <a:lnTo>
                    <a:pt x="502" y="626"/>
                  </a:lnTo>
                  <a:lnTo>
                    <a:pt x="503" y="626"/>
                  </a:lnTo>
                  <a:lnTo>
                    <a:pt x="547" y="575"/>
                  </a:lnTo>
                  <a:lnTo>
                    <a:pt x="526" y="581"/>
                  </a:lnTo>
                  <a:lnTo>
                    <a:pt x="503" y="586"/>
                  </a:lnTo>
                  <a:lnTo>
                    <a:pt x="480" y="587"/>
                  </a:lnTo>
                  <a:lnTo>
                    <a:pt x="447" y="583"/>
                  </a:lnTo>
                  <a:lnTo>
                    <a:pt x="414" y="575"/>
                  </a:lnTo>
                  <a:close/>
                  <a:moveTo>
                    <a:pt x="480" y="0"/>
                  </a:moveTo>
                  <a:lnTo>
                    <a:pt x="519" y="2"/>
                  </a:lnTo>
                  <a:lnTo>
                    <a:pt x="557" y="11"/>
                  </a:lnTo>
                  <a:lnTo>
                    <a:pt x="592" y="25"/>
                  </a:lnTo>
                  <a:lnTo>
                    <a:pt x="625" y="42"/>
                  </a:lnTo>
                  <a:lnTo>
                    <a:pt x="654" y="65"/>
                  </a:lnTo>
                  <a:lnTo>
                    <a:pt x="681" y="91"/>
                  </a:lnTo>
                  <a:lnTo>
                    <a:pt x="703" y="122"/>
                  </a:lnTo>
                  <a:lnTo>
                    <a:pt x="721" y="155"/>
                  </a:lnTo>
                  <a:lnTo>
                    <a:pt x="735" y="191"/>
                  </a:lnTo>
                  <a:lnTo>
                    <a:pt x="742" y="228"/>
                  </a:lnTo>
                  <a:lnTo>
                    <a:pt x="746" y="268"/>
                  </a:lnTo>
                  <a:lnTo>
                    <a:pt x="742" y="307"/>
                  </a:lnTo>
                  <a:lnTo>
                    <a:pt x="735" y="348"/>
                  </a:lnTo>
                  <a:lnTo>
                    <a:pt x="722" y="387"/>
                  </a:lnTo>
                  <a:lnTo>
                    <a:pt x="705" y="425"/>
                  </a:lnTo>
                  <a:lnTo>
                    <a:pt x="684" y="461"/>
                  </a:lnTo>
                  <a:lnTo>
                    <a:pt x="658" y="494"/>
                  </a:lnTo>
                  <a:lnTo>
                    <a:pt x="630" y="523"/>
                  </a:lnTo>
                  <a:lnTo>
                    <a:pt x="599" y="547"/>
                  </a:lnTo>
                  <a:lnTo>
                    <a:pt x="650" y="564"/>
                  </a:lnTo>
                  <a:lnTo>
                    <a:pt x="698" y="585"/>
                  </a:lnTo>
                  <a:lnTo>
                    <a:pt x="744" y="610"/>
                  </a:lnTo>
                  <a:lnTo>
                    <a:pt x="786" y="638"/>
                  </a:lnTo>
                  <a:lnTo>
                    <a:pt x="823" y="670"/>
                  </a:lnTo>
                  <a:lnTo>
                    <a:pt x="858" y="703"/>
                  </a:lnTo>
                  <a:lnTo>
                    <a:pt x="888" y="738"/>
                  </a:lnTo>
                  <a:lnTo>
                    <a:pt x="913" y="774"/>
                  </a:lnTo>
                  <a:lnTo>
                    <a:pt x="933" y="812"/>
                  </a:lnTo>
                  <a:lnTo>
                    <a:pt x="948" y="849"/>
                  </a:lnTo>
                  <a:lnTo>
                    <a:pt x="957" y="885"/>
                  </a:lnTo>
                  <a:lnTo>
                    <a:pt x="960" y="920"/>
                  </a:lnTo>
                  <a:lnTo>
                    <a:pt x="957" y="936"/>
                  </a:lnTo>
                  <a:lnTo>
                    <a:pt x="946" y="951"/>
                  </a:lnTo>
                  <a:lnTo>
                    <a:pt x="930" y="965"/>
                  </a:lnTo>
                  <a:lnTo>
                    <a:pt x="908" y="977"/>
                  </a:lnTo>
                  <a:lnTo>
                    <a:pt x="879" y="989"/>
                  </a:lnTo>
                  <a:lnTo>
                    <a:pt x="847" y="1000"/>
                  </a:lnTo>
                  <a:lnTo>
                    <a:pt x="810" y="1009"/>
                  </a:lnTo>
                  <a:lnTo>
                    <a:pt x="770" y="1017"/>
                  </a:lnTo>
                  <a:lnTo>
                    <a:pt x="727" y="1023"/>
                  </a:lnTo>
                  <a:lnTo>
                    <a:pt x="681" y="1029"/>
                  </a:lnTo>
                  <a:lnTo>
                    <a:pt x="632" y="1033"/>
                  </a:lnTo>
                  <a:lnTo>
                    <a:pt x="583" y="1036"/>
                  </a:lnTo>
                  <a:lnTo>
                    <a:pt x="532" y="1038"/>
                  </a:lnTo>
                  <a:lnTo>
                    <a:pt x="480" y="1038"/>
                  </a:lnTo>
                  <a:lnTo>
                    <a:pt x="430" y="1038"/>
                  </a:lnTo>
                  <a:lnTo>
                    <a:pt x="379" y="1036"/>
                  </a:lnTo>
                  <a:lnTo>
                    <a:pt x="328" y="1033"/>
                  </a:lnTo>
                  <a:lnTo>
                    <a:pt x="281" y="1029"/>
                  </a:lnTo>
                  <a:lnTo>
                    <a:pt x="234" y="1023"/>
                  </a:lnTo>
                  <a:lnTo>
                    <a:pt x="191" y="1017"/>
                  </a:lnTo>
                  <a:lnTo>
                    <a:pt x="150" y="1009"/>
                  </a:lnTo>
                  <a:lnTo>
                    <a:pt x="114" y="1000"/>
                  </a:lnTo>
                  <a:lnTo>
                    <a:pt x="81" y="989"/>
                  </a:lnTo>
                  <a:lnTo>
                    <a:pt x="54" y="977"/>
                  </a:lnTo>
                  <a:lnTo>
                    <a:pt x="32" y="965"/>
                  </a:lnTo>
                  <a:lnTo>
                    <a:pt x="14" y="951"/>
                  </a:lnTo>
                  <a:lnTo>
                    <a:pt x="5" y="936"/>
                  </a:lnTo>
                  <a:lnTo>
                    <a:pt x="0" y="920"/>
                  </a:lnTo>
                  <a:lnTo>
                    <a:pt x="3" y="885"/>
                  </a:lnTo>
                  <a:lnTo>
                    <a:pt x="13" y="849"/>
                  </a:lnTo>
                  <a:lnTo>
                    <a:pt x="28" y="812"/>
                  </a:lnTo>
                  <a:lnTo>
                    <a:pt x="48" y="774"/>
                  </a:lnTo>
                  <a:lnTo>
                    <a:pt x="74" y="738"/>
                  </a:lnTo>
                  <a:lnTo>
                    <a:pt x="104" y="703"/>
                  </a:lnTo>
                  <a:lnTo>
                    <a:pt x="138" y="670"/>
                  </a:lnTo>
                  <a:lnTo>
                    <a:pt x="176" y="638"/>
                  </a:lnTo>
                  <a:lnTo>
                    <a:pt x="218" y="610"/>
                  </a:lnTo>
                  <a:lnTo>
                    <a:pt x="263" y="585"/>
                  </a:lnTo>
                  <a:lnTo>
                    <a:pt x="312" y="564"/>
                  </a:lnTo>
                  <a:lnTo>
                    <a:pt x="363" y="547"/>
                  </a:lnTo>
                  <a:lnTo>
                    <a:pt x="331" y="523"/>
                  </a:lnTo>
                  <a:lnTo>
                    <a:pt x="302" y="494"/>
                  </a:lnTo>
                  <a:lnTo>
                    <a:pt x="277" y="461"/>
                  </a:lnTo>
                  <a:lnTo>
                    <a:pt x="256" y="425"/>
                  </a:lnTo>
                  <a:lnTo>
                    <a:pt x="239" y="387"/>
                  </a:lnTo>
                  <a:lnTo>
                    <a:pt x="227" y="348"/>
                  </a:lnTo>
                  <a:lnTo>
                    <a:pt x="218" y="307"/>
                  </a:lnTo>
                  <a:lnTo>
                    <a:pt x="216" y="268"/>
                  </a:lnTo>
                  <a:lnTo>
                    <a:pt x="218" y="228"/>
                  </a:lnTo>
                  <a:lnTo>
                    <a:pt x="227" y="191"/>
                  </a:lnTo>
                  <a:lnTo>
                    <a:pt x="241" y="155"/>
                  </a:lnTo>
                  <a:lnTo>
                    <a:pt x="258" y="122"/>
                  </a:lnTo>
                  <a:lnTo>
                    <a:pt x="281" y="91"/>
                  </a:lnTo>
                  <a:lnTo>
                    <a:pt x="307" y="65"/>
                  </a:lnTo>
                  <a:lnTo>
                    <a:pt x="337" y="42"/>
                  </a:lnTo>
                  <a:lnTo>
                    <a:pt x="369" y="25"/>
                  </a:lnTo>
                  <a:lnTo>
                    <a:pt x="404" y="11"/>
                  </a:lnTo>
                  <a:lnTo>
                    <a:pt x="441" y="2"/>
                  </a:lnTo>
                  <a:lnTo>
                    <a:pt x="48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p>
          </p:txBody>
        </p:sp>
      </p:grpSp>
      <p:graphicFrame>
        <p:nvGraphicFramePr>
          <p:cNvPr id="2" name="Tabela 1"/>
          <p:cNvGraphicFramePr>
            <a:graphicFrameLocks noGrp="1"/>
          </p:cNvGraphicFramePr>
          <p:nvPr>
            <p:extLst>
              <p:ext uri="{D42A27DB-BD31-4B8C-83A1-F6EECF244321}">
                <p14:modId xmlns:p14="http://schemas.microsoft.com/office/powerpoint/2010/main" val="1509995866"/>
              </p:ext>
            </p:extLst>
          </p:nvPr>
        </p:nvGraphicFramePr>
        <p:xfrm>
          <a:off x="3025105" y="3113299"/>
          <a:ext cx="6487268" cy="2879592"/>
        </p:xfrm>
        <a:graphic>
          <a:graphicData uri="http://schemas.openxmlformats.org/drawingml/2006/table">
            <a:tbl>
              <a:tblPr>
                <a:tableStyleId>{5C22544A-7EE6-4342-B048-85BDC9FD1C3A}</a:tableStyleId>
              </a:tblPr>
              <a:tblGrid>
                <a:gridCol w="3887588"/>
                <a:gridCol w="2599680"/>
              </a:tblGrid>
              <a:tr h="579796">
                <a:tc>
                  <a:txBody>
                    <a:bodyPr/>
                    <a:lstStyle/>
                    <a:p>
                      <a:pPr>
                        <a:spcAft>
                          <a:spcPts val="0"/>
                        </a:spcAft>
                      </a:pPr>
                      <a:r>
                        <a:rPr lang="pl-PL" sz="1400" dirty="0">
                          <a:effectLst/>
                        </a:rPr>
                        <a:t>Wydział Urzędu Miasta Częstochowa/</a:t>
                      </a:r>
                    </a:p>
                    <a:p>
                      <a:pPr>
                        <a:spcAft>
                          <a:spcPts val="0"/>
                        </a:spcAft>
                      </a:pPr>
                      <a:r>
                        <a:rPr lang="pl-PL" sz="1400" dirty="0">
                          <a:effectLst/>
                        </a:rPr>
                        <a:t>jednostka organizacyjna</a:t>
                      </a:r>
                      <a:endParaRPr lang="pl-PL" sz="1400" dirty="0">
                        <a:effectLst/>
                        <a:latin typeface="Times New Roman" panose="02020603050405020304" pitchFamily="18" charset="0"/>
                        <a:ea typeface="Times New Roman" panose="02020603050405020304" pitchFamily="18" charset="0"/>
                      </a:endParaRPr>
                    </a:p>
                  </a:txBody>
                  <a:tcPr marL="21049" marR="21049" marT="21049" marB="21049"/>
                </a:tc>
                <a:tc>
                  <a:txBody>
                    <a:bodyPr/>
                    <a:lstStyle/>
                    <a:p>
                      <a:pPr>
                        <a:spcAft>
                          <a:spcPts val="0"/>
                        </a:spcAft>
                      </a:pPr>
                      <a:r>
                        <a:rPr lang="pl-PL" sz="600">
                          <a:effectLst/>
                        </a:rPr>
                        <a:t> </a:t>
                      </a:r>
                      <a:endParaRPr lang="pl-PL" sz="700">
                        <a:effectLst/>
                      </a:endParaRPr>
                    </a:p>
                    <a:p>
                      <a:pPr algn="r">
                        <a:spcAft>
                          <a:spcPts val="0"/>
                        </a:spcAft>
                      </a:pPr>
                      <a:r>
                        <a:rPr lang="pl-PL" sz="600">
                          <a:effectLst/>
                        </a:rPr>
                        <a:t> </a:t>
                      </a:r>
                      <a:endParaRPr lang="pl-PL" sz="700">
                        <a:effectLst/>
                        <a:latin typeface="Times New Roman" panose="02020603050405020304" pitchFamily="18" charset="0"/>
                        <a:ea typeface="Times New Roman" panose="02020603050405020304" pitchFamily="18" charset="0"/>
                      </a:endParaRPr>
                    </a:p>
                  </a:txBody>
                  <a:tcPr marL="21049" marR="21049" marT="21049" marB="21049"/>
                </a:tc>
              </a:tr>
              <a:tr h="337779">
                <a:tc>
                  <a:txBody>
                    <a:bodyPr/>
                    <a:lstStyle/>
                    <a:p>
                      <a:pPr>
                        <a:spcAft>
                          <a:spcPts val="0"/>
                        </a:spcAft>
                      </a:pPr>
                      <a:r>
                        <a:rPr lang="pl-PL" sz="1400">
                          <a:effectLst/>
                        </a:rPr>
                        <a:t>Nazwa zadania</a:t>
                      </a:r>
                      <a:endParaRPr lang="pl-PL" sz="1400">
                        <a:effectLst/>
                        <a:latin typeface="Times New Roman" panose="02020603050405020304" pitchFamily="18" charset="0"/>
                        <a:ea typeface="Times New Roman" panose="02020603050405020304" pitchFamily="18" charset="0"/>
                      </a:endParaRPr>
                    </a:p>
                  </a:txBody>
                  <a:tcPr marL="21049" marR="21049" marT="21049" marB="21049"/>
                </a:tc>
                <a:tc>
                  <a:txBody>
                    <a:bodyPr/>
                    <a:lstStyle/>
                    <a:p>
                      <a:pPr>
                        <a:spcAft>
                          <a:spcPts val="0"/>
                        </a:spcAft>
                      </a:pPr>
                      <a:r>
                        <a:rPr lang="pl-PL" sz="600">
                          <a:effectLst/>
                        </a:rPr>
                        <a:t> </a:t>
                      </a:r>
                      <a:endParaRPr lang="pl-PL" sz="700">
                        <a:effectLst/>
                        <a:latin typeface="Times New Roman" panose="02020603050405020304" pitchFamily="18" charset="0"/>
                        <a:ea typeface="Times New Roman" panose="02020603050405020304" pitchFamily="18" charset="0"/>
                      </a:endParaRPr>
                    </a:p>
                  </a:txBody>
                  <a:tcPr marL="21049" marR="21049" marT="21049" marB="21049"/>
                </a:tc>
              </a:tr>
              <a:tr h="323557">
                <a:tc>
                  <a:txBody>
                    <a:bodyPr/>
                    <a:lstStyle/>
                    <a:p>
                      <a:pPr algn="just">
                        <a:spcBef>
                          <a:spcPts val="300"/>
                        </a:spcBef>
                        <a:spcAft>
                          <a:spcPts val="0"/>
                        </a:spcAft>
                        <a:tabLst>
                          <a:tab pos="228600" algn="l"/>
                        </a:tabLst>
                      </a:pPr>
                      <a:r>
                        <a:rPr lang="pl-PL" sz="1400">
                          <a:effectLst/>
                        </a:rPr>
                        <a:t>Opis przedmiotu zamówienia</a:t>
                      </a:r>
                      <a:endParaRPr lang="pl-PL" sz="1400">
                        <a:effectLst/>
                        <a:latin typeface="Times New Roman" panose="02020603050405020304" pitchFamily="18" charset="0"/>
                        <a:ea typeface="Times New Roman" panose="02020603050405020304" pitchFamily="18" charset="0"/>
                      </a:endParaRPr>
                    </a:p>
                  </a:txBody>
                  <a:tcPr marL="21049" marR="21049" marT="21049" marB="21049"/>
                </a:tc>
                <a:tc>
                  <a:txBody>
                    <a:bodyPr/>
                    <a:lstStyle/>
                    <a:p>
                      <a:pPr algn="just">
                        <a:spcBef>
                          <a:spcPts val="300"/>
                        </a:spcBef>
                        <a:spcAft>
                          <a:spcPts val="0"/>
                        </a:spcAft>
                        <a:tabLst>
                          <a:tab pos="228600" algn="l"/>
                        </a:tabLst>
                      </a:pPr>
                      <a:r>
                        <a:rPr lang="pl-PL" sz="600">
                          <a:effectLst/>
                        </a:rPr>
                        <a:t> </a:t>
                      </a:r>
                      <a:endParaRPr lang="pl-PL" sz="700">
                        <a:effectLst/>
                        <a:latin typeface="Times New Roman" panose="02020603050405020304" pitchFamily="18" charset="0"/>
                        <a:ea typeface="Times New Roman" panose="02020603050405020304" pitchFamily="18" charset="0"/>
                      </a:endParaRPr>
                    </a:p>
                  </a:txBody>
                  <a:tcPr marL="21049" marR="21049" marT="21049" marB="21049"/>
                </a:tc>
              </a:tr>
              <a:tr h="450166">
                <a:tc>
                  <a:txBody>
                    <a:bodyPr/>
                    <a:lstStyle/>
                    <a:p>
                      <a:pPr>
                        <a:spcAft>
                          <a:spcPts val="0"/>
                        </a:spcAft>
                      </a:pPr>
                      <a:r>
                        <a:rPr lang="pl-PL" sz="1400">
                          <a:effectLst/>
                        </a:rPr>
                        <a:t>Uwagi mające wpływ na rozpatrzenie wniosku</a:t>
                      </a:r>
                      <a:endParaRPr lang="pl-PL" sz="1400">
                        <a:effectLst/>
                        <a:latin typeface="Times New Roman" panose="02020603050405020304" pitchFamily="18" charset="0"/>
                        <a:ea typeface="Times New Roman" panose="02020603050405020304" pitchFamily="18" charset="0"/>
                      </a:endParaRPr>
                    </a:p>
                  </a:txBody>
                  <a:tcPr marL="21049" marR="21049" marT="21049" marB="21049"/>
                </a:tc>
                <a:tc>
                  <a:txBody>
                    <a:bodyPr/>
                    <a:lstStyle/>
                    <a:p>
                      <a:pPr>
                        <a:spcAft>
                          <a:spcPts val="0"/>
                        </a:spcAft>
                      </a:pPr>
                      <a:r>
                        <a:rPr lang="pl-PL" sz="600">
                          <a:effectLst/>
                        </a:rPr>
                        <a:t> </a:t>
                      </a:r>
                      <a:endParaRPr lang="pl-PL" sz="700">
                        <a:effectLst/>
                        <a:latin typeface="Times New Roman" panose="02020603050405020304" pitchFamily="18" charset="0"/>
                        <a:ea typeface="Times New Roman" panose="02020603050405020304" pitchFamily="18" charset="0"/>
                      </a:endParaRPr>
                    </a:p>
                  </a:txBody>
                  <a:tcPr marL="21049" marR="21049" marT="21049" marB="21049"/>
                </a:tc>
              </a:tr>
              <a:tr h="614239">
                <a:tc>
                  <a:txBody>
                    <a:bodyPr/>
                    <a:lstStyle/>
                    <a:p>
                      <a:pPr algn="just">
                        <a:spcBef>
                          <a:spcPts val="300"/>
                        </a:spcBef>
                        <a:spcAft>
                          <a:spcPts val="0"/>
                        </a:spcAft>
                        <a:tabLst>
                          <a:tab pos="228600" algn="l"/>
                        </a:tabLst>
                      </a:pPr>
                      <a:r>
                        <a:rPr lang="pl-PL" sz="1400">
                          <a:effectLst/>
                        </a:rPr>
                        <a:t> </a:t>
                      </a:r>
                    </a:p>
                    <a:p>
                      <a:pPr algn="just">
                        <a:spcBef>
                          <a:spcPts val="300"/>
                        </a:spcBef>
                        <a:spcAft>
                          <a:spcPts val="0"/>
                        </a:spcAft>
                        <a:tabLst>
                          <a:tab pos="228600" algn="l"/>
                        </a:tabLst>
                      </a:pPr>
                      <a:r>
                        <a:rPr lang="pl-PL" sz="1400">
                          <a:effectLst/>
                        </a:rPr>
                        <a:t>Termin realizacji zamówienia (od - do)</a:t>
                      </a:r>
                      <a:endParaRPr lang="pl-PL" sz="1400">
                        <a:effectLst/>
                        <a:latin typeface="Times New Roman" panose="02020603050405020304" pitchFamily="18" charset="0"/>
                        <a:ea typeface="Times New Roman" panose="02020603050405020304" pitchFamily="18" charset="0"/>
                      </a:endParaRPr>
                    </a:p>
                  </a:txBody>
                  <a:tcPr marL="21049" marR="21049" marT="21049" marB="21049"/>
                </a:tc>
                <a:tc>
                  <a:txBody>
                    <a:bodyPr/>
                    <a:lstStyle/>
                    <a:p>
                      <a:pPr algn="just">
                        <a:spcBef>
                          <a:spcPts val="300"/>
                        </a:spcBef>
                        <a:spcAft>
                          <a:spcPts val="0"/>
                        </a:spcAft>
                        <a:tabLst>
                          <a:tab pos="228600" algn="l"/>
                        </a:tabLst>
                      </a:pPr>
                      <a:r>
                        <a:rPr lang="pl-PL" sz="600" dirty="0">
                          <a:effectLst/>
                        </a:rPr>
                        <a:t> </a:t>
                      </a:r>
                      <a:endParaRPr lang="pl-PL" sz="700" dirty="0">
                        <a:effectLst/>
                        <a:latin typeface="Times New Roman" panose="02020603050405020304" pitchFamily="18" charset="0"/>
                        <a:ea typeface="Times New Roman" panose="02020603050405020304" pitchFamily="18" charset="0"/>
                      </a:endParaRPr>
                    </a:p>
                  </a:txBody>
                  <a:tcPr marL="21049" marR="21049" marT="21049" marB="21049"/>
                </a:tc>
              </a:tr>
              <a:tr h="574055">
                <a:tc>
                  <a:txBody>
                    <a:bodyPr/>
                    <a:lstStyle/>
                    <a:p>
                      <a:pPr algn="just">
                        <a:spcBef>
                          <a:spcPts val="300"/>
                        </a:spcBef>
                        <a:spcAft>
                          <a:spcPts val="0"/>
                        </a:spcAft>
                      </a:pPr>
                      <a:r>
                        <a:rPr lang="pl-PL" sz="1400" dirty="0">
                          <a:effectLst/>
                        </a:rPr>
                        <a:t>Wartość zamówienia </a:t>
                      </a:r>
                    </a:p>
                    <a:p>
                      <a:pPr algn="just">
                        <a:spcBef>
                          <a:spcPts val="300"/>
                        </a:spcBef>
                        <a:spcAft>
                          <a:spcPts val="0"/>
                        </a:spcAft>
                      </a:pPr>
                      <a:r>
                        <a:rPr lang="pl-PL" sz="1400" dirty="0">
                          <a:effectLst/>
                        </a:rPr>
                        <a:t>(netto)</a:t>
                      </a:r>
                      <a:endParaRPr lang="pl-PL" sz="1400" dirty="0">
                        <a:effectLst/>
                        <a:latin typeface="Times New Roman" panose="02020603050405020304" pitchFamily="18" charset="0"/>
                        <a:ea typeface="Times New Roman" panose="02020603050405020304" pitchFamily="18" charset="0"/>
                      </a:endParaRPr>
                    </a:p>
                  </a:txBody>
                  <a:tcPr marL="21049" marR="21049" marT="21049" marB="21049"/>
                </a:tc>
                <a:tc>
                  <a:txBody>
                    <a:bodyPr/>
                    <a:lstStyle/>
                    <a:p>
                      <a:pPr algn="just">
                        <a:spcBef>
                          <a:spcPts val="300"/>
                        </a:spcBef>
                        <a:spcAft>
                          <a:spcPts val="0"/>
                        </a:spcAft>
                      </a:pPr>
                      <a:r>
                        <a:rPr lang="pl-PL" sz="600" dirty="0">
                          <a:effectLst/>
                        </a:rPr>
                        <a:t> </a:t>
                      </a:r>
                      <a:endParaRPr lang="pl-PL" sz="700" dirty="0">
                        <a:effectLst/>
                        <a:latin typeface="Times New Roman" panose="02020603050405020304" pitchFamily="18" charset="0"/>
                        <a:ea typeface="Times New Roman" panose="02020603050405020304" pitchFamily="18" charset="0"/>
                      </a:endParaRPr>
                    </a:p>
                  </a:txBody>
                  <a:tcPr marL="21049" marR="21049" marT="21049" marB="21049"/>
                </a:tc>
              </a:tr>
            </a:tbl>
          </a:graphicData>
        </a:graphic>
      </p:graphicFrame>
      <p:sp>
        <p:nvSpPr>
          <p:cNvPr id="3" name="Rectangle 1"/>
          <p:cNvSpPr>
            <a:spLocks noChangeArrowheads="1"/>
          </p:cNvSpPr>
          <p:nvPr/>
        </p:nvSpPr>
        <p:spPr bwMode="auto">
          <a:xfrm>
            <a:off x="1634856" y="2582295"/>
            <a:ext cx="4627932"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pl-PL" altLang="pl-PL"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WNIOSEK O ZASTOSOWANIE KLAUZUL SPOŁECZNYCH</a:t>
            </a:r>
            <a:endParaRPr kumimoji="0" lang="pl-PL" altLang="pl-PL"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pl-PL" altLang="pl-P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79107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800"/>
                                        <p:tgtEl>
                                          <p:spTgt spid="11"/>
                                        </p:tgtEl>
                                      </p:cBhvr>
                                    </p:animEffect>
                                  </p:childTnLst>
                                </p:cTn>
                              </p:par>
                              <p:par>
                                <p:cTn id="8" presetID="22" presetClass="entr" presetSubtype="2" fill="hold" grpId="0" nodeType="withEffect">
                                  <p:stCondLst>
                                    <p:cond delay="300"/>
                                  </p:stCondLst>
                                  <p:childTnLst>
                                    <p:set>
                                      <p:cBhvr>
                                        <p:cTn id="9" dur="1" fill="hold">
                                          <p:stCondLst>
                                            <p:cond delay="0"/>
                                          </p:stCondLst>
                                        </p:cTn>
                                        <p:tgtEl>
                                          <p:spTgt spid="10"/>
                                        </p:tgtEl>
                                        <p:attrNameLst>
                                          <p:attrName>style.visibility</p:attrName>
                                        </p:attrNameLst>
                                      </p:cBhvr>
                                      <p:to>
                                        <p:strVal val="visible"/>
                                      </p:to>
                                    </p:set>
                                    <p:animEffect transition="in" filter="wipe(right)">
                                      <p:cBhvr>
                                        <p:cTn id="10" dur="800"/>
                                        <p:tgtEl>
                                          <p:spTgt spid="10"/>
                                        </p:tgtEl>
                                      </p:cBhvr>
                                    </p:animEffect>
                                  </p:childTnLst>
                                </p:cTn>
                              </p:par>
                              <p:par>
                                <p:cTn id="11" presetID="22" presetClass="entr" presetSubtype="8" fill="hold" grpId="0" nodeType="withEffect">
                                  <p:stCondLst>
                                    <p:cond delay="800"/>
                                  </p:stCondLst>
                                  <p:childTnLst>
                                    <p:set>
                                      <p:cBhvr>
                                        <p:cTn id="12" dur="1" fill="hold">
                                          <p:stCondLst>
                                            <p:cond delay="0"/>
                                          </p:stCondLst>
                                        </p:cTn>
                                        <p:tgtEl>
                                          <p:spTgt spid="12"/>
                                        </p:tgtEl>
                                        <p:attrNameLst>
                                          <p:attrName>style.visibility</p:attrName>
                                        </p:attrNameLst>
                                      </p:cBhvr>
                                      <p:to>
                                        <p:strVal val="visible"/>
                                      </p:to>
                                    </p:set>
                                    <p:animEffect transition="in" filter="wipe(left)">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Rectangle 75"/>
          <p:cNvSpPr/>
          <p:nvPr/>
        </p:nvSpPr>
        <p:spPr>
          <a:xfrm>
            <a:off x="0" y="275731"/>
            <a:ext cx="3025106" cy="3817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108000" bIns="0" rtlCol="0" anchor="ctr">
            <a:noAutofit/>
          </a:bodyPr>
          <a:lstStyle/>
          <a:p>
            <a:pPr lvl="0" algn="r"/>
            <a:r>
              <a:rPr lang="pl-PL" sz="1500" dirty="0">
                <a:solidFill>
                  <a:schemeClr val="bg1"/>
                </a:solidFill>
                <a:latin typeface="Arial Black" pitchFamily="34" charset="0"/>
                <a:cs typeface="Arial" pitchFamily="34" charset="0"/>
              </a:rPr>
              <a:t>KOMPLEKSOWE WSPARCIE</a:t>
            </a:r>
            <a:endParaRPr lang="en-IN" sz="1500" dirty="0">
              <a:solidFill>
                <a:schemeClr val="bg1"/>
              </a:solidFill>
              <a:latin typeface="Arial Black" pitchFamily="34" charset="0"/>
              <a:cs typeface="Arial" pitchFamily="34" charset="0"/>
            </a:endParaRPr>
          </a:p>
        </p:txBody>
      </p:sp>
      <p:cxnSp>
        <p:nvCxnSpPr>
          <p:cNvPr id="11" name="Straight Connector 83"/>
          <p:cNvCxnSpPr/>
          <p:nvPr/>
        </p:nvCxnSpPr>
        <p:spPr>
          <a:xfrm>
            <a:off x="3026270" y="215219"/>
            <a:ext cx="0" cy="785421"/>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Rectangle 88"/>
          <p:cNvSpPr/>
          <p:nvPr/>
        </p:nvSpPr>
        <p:spPr>
          <a:xfrm>
            <a:off x="3026270" y="466601"/>
            <a:ext cx="3028783" cy="3831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0" bIns="0" rtlCol="0" anchor="ctr">
            <a:noAutofit/>
          </a:bodyPr>
          <a:lstStyle/>
          <a:p>
            <a:pPr lvl="0"/>
            <a:r>
              <a:rPr lang="pl-PL" dirty="0">
                <a:solidFill>
                  <a:schemeClr val="bg1"/>
                </a:solidFill>
                <a:latin typeface="Arial Black" pitchFamily="34" charset="0"/>
              </a:rPr>
              <a:t>CELÓW SPOŁECZNYCH</a:t>
            </a:r>
            <a:endParaRPr lang="en-IN" dirty="0">
              <a:solidFill>
                <a:schemeClr val="bg1"/>
              </a:solidFill>
              <a:latin typeface="Arial Black" pitchFamily="34" charset="0"/>
            </a:endParaRPr>
          </a:p>
        </p:txBody>
      </p:sp>
      <p:sp>
        <p:nvSpPr>
          <p:cNvPr id="32" name="Freeform 6"/>
          <p:cNvSpPr>
            <a:spLocks/>
          </p:cNvSpPr>
          <p:nvPr/>
        </p:nvSpPr>
        <p:spPr bwMode="auto">
          <a:xfrm>
            <a:off x="5474995" y="5566996"/>
            <a:ext cx="3501778" cy="1291004"/>
          </a:xfrm>
          <a:custGeom>
            <a:avLst/>
            <a:gdLst>
              <a:gd name="T0" fmla="*/ 11 w 932"/>
              <a:gd name="T1" fmla="*/ 17 h 344"/>
              <a:gd name="T2" fmla="*/ 25 w 932"/>
              <a:gd name="T3" fmla="*/ 78 h 344"/>
              <a:gd name="T4" fmla="*/ 39 w 932"/>
              <a:gd name="T5" fmla="*/ 156 h 344"/>
              <a:gd name="T6" fmla="*/ 182 w 932"/>
              <a:gd name="T7" fmla="*/ 176 h 344"/>
              <a:gd name="T8" fmla="*/ 339 w 932"/>
              <a:gd name="T9" fmla="*/ 207 h 344"/>
              <a:gd name="T10" fmla="*/ 365 w 932"/>
              <a:gd name="T11" fmla="*/ 344 h 344"/>
              <a:gd name="T12" fmla="*/ 932 w 932"/>
              <a:gd name="T13" fmla="*/ 344 h 344"/>
              <a:gd name="T14" fmla="*/ 849 w 932"/>
              <a:gd name="T15" fmla="*/ 87 h 344"/>
              <a:gd name="T16" fmla="*/ 836 w 932"/>
              <a:gd name="T17" fmla="*/ 0 h 344"/>
              <a:gd name="T18" fmla="*/ 0 w 932"/>
              <a:gd name="T19" fmla="*/ 0 h 344"/>
              <a:gd name="T20" fmla="*/ 11 w 932"/>
              <a:gd name="T21" fmla="*/ 17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32" h="344">
                <a:moveTo>
                  <a:pt x="11" y="17"/>
                </a:moveTo>
                <a:cubicBezTo>
                  <a:pt x="20" y="29"/>
                  <a:pt x="35" y="45"/>
                  <a:pt x="25" y="78"/>
                </a:cubicBezTo>
                <a:cubicBezTo>
                  <a:pt x="25" y="78"/>
                  <a:pt x="14" y="141"/>
                  <a:pt x="39" y="156"/>
                </a:cubicBezTo>
                <a:cubicBezTo>
                  <a:pt x="39" y="156"/>
                  <a:pt x="67" y="189"/>
                  <a:pt x="182" y="176"/>
                </a:cubicBezTo>
                <a:cubicBezTo>
                  <a:pt x="221" y="171"/>
                  <a:pt x="295" y="152"/>
                  <a:pt x="339" y="207"/>
                </a:cubicBezTo>
                <a:cubicBezTo>
                  <a:pt x="339" y="207"/>
                  <a:pt x="359" y="272"/>
                  <a:pt x="365" y="344"/>
                </a:cubicBezTo>
                <a:cubicBezTo>
                  <a:pt x="932" y="344"/>
                  <a:pt x="932" y="344"/>
                  <a:pt x="932" y="344"/>
                </a:cubicBezTo>
                <a:cubicBezTo>
                  <a:pt x="880" y="232"/>
                  <a:pt x="849" y="87"/>
                  <a:pt x="849" y="87"/>
                </a:cubicBezTo>
                <a:cubicBezTo>
                  <a:pt x="849" y="87"/>
                  <a:pt x="834" y="52"/>
                  <a:pt x="836" y="0"/>
                </a:cubicBezTo>
                <a:cubicBezTo>
                  <a:pt x="0" y="0"/>
                  <a:pt x="0" y="0"/>
                  <a:pt x="0" y="0"/>
                </a:cubicBezTo>
                <a:cubicBezTo>
                  <a:pt x="3" y="4"/>
                  <a:pt x="6" y="10"/>
                  <a:pt x="11" y="17"/>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33" name="Freeform 7"/>
          <p:cNvSpPr>
            <a:spLocks/>
          </p:cNvSpPr>
          <p:nvPr/>
        </p:nvSpPr>
        <p:spPr bwMode="auto">
          <a:xfrm>
            <a:off x="5096374" y="4288921"/>
            <a:ext cx="4135275" cy="1278075"/>
          </a:xfrm>
          <a:custGeom>
            <a:avLst/>
            <a:gdLst>
              <a:gd name="T0" fmla="*/ 1101 w 1101"/>
              <a:gd name="T1" fmla="*/ 0 h 340"/>
              <a:gd name="T2" fmla="*/ 65 w 1101"/>
              <a:gd name="T3" fmla="*/ 0 h 340"/>
              <a:gd name="T4" fmla="*/ 2 w 1101"/>
              <a:gd name="T5" fmla="*/ 137 h 340"/>
              <a:gd name="T6" fmla="*/ 64 w 1101"/>
              <a:gd name="T7" fmla="*/ 179 h 340"/>
              <a:gd name="T8" fmla="*/ 74 w 1101"/>
              <a:gd name="T9" fmla="*/ 215 h 340"/>
              <a:gd name="T10" fmla="*/ 74 w 1101"/>
              <a:gd name="T11" fmla="*/ 266 h 340"/>
              <a:gd name="T12" fmla="*/ 103 w 1101"/>
              <a:gd name="T13" fmla="*/ 290 h 340"/>
              <a:gd name="T14" fmla="*/ 101 w 1101"/>
              <a:gd name="T15" fmla="*/ 305 h 340"/>
              <a:gd name="T16" fmla="*/ 101 w 1101"/>
              <a:gd name="T17" fmla="*/ 340 h 340"/>
              <a:gd name="T18" fmla="*/ 937 w 1101"/>
              <a:gd name="T19" fmla="*/ 340 h 340"/>
              <a:gd name="T20" fmla="*/ 1005 w 1101"/>
              <a:gd name="T21" fmla="*/ 152 h 340"/>
              <a:gd name="T22" fmla="*/ 1101 w 1101"/>
              <a:gd name="T23"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01" h="340">
                <a:moveTo>
                  <a:pt x="1101" y="0"/>
                </a:moveTo>
                <a:cubicBezTo>
                  <a:pt x="65" y="0"/>
                  <a:pt x="65" y="0"/>
                  <a:pt x="65" y="0"/>
                </a:cubicBezTo>
                <a:cubicBezTo>
                  <a:pt x="45" y="36"/>
                  <a:pt x="0" y="120"/>
                  <a:pt x="2" y="137"/>
                </a:cubicBezTo>
                <a:cubicBezTo>
                  <a:pt x="2" y="137"/>
                  <a:pt x="1" y="177"/>
                  <a:pt x="64" y="179"/>
                </a:cubicBezTo>
                <a:cubicBezTo>
                  <a:pt x="64" y="179"/>
                  <a:pt x="78" y="181"/>
                  <a:pt x="74" y="215"/>
                </a:cubicBezTo>
                <a:cubicBezTo>
                  <a:pt x="74" y="266"/>
                  <a:pt x="74" y="266"/>
                  <a:pt x="74" y="266"/>
                </a:cubicBezTo>
                <a:cubicBezTo>
                  <a:pt x="74" y="266"/>
                  <a:pt x="76" y="280"/>
                  <a:pt x="103" y="290"/>
                </a:cubicBezTo>
                <a:cubicBezTo>
                  <a:pt x="103" y="290"/>
                  <a:pt x="109" y="296"/>
                  <a:pt x="101" y="305"/>
                </a:cubicBezTo>
                <a:cubicBezTo>
                  <a:pt x="101" y="305"/>
                  <a:pt x="92" y="316"/>
                  <a:pt x="101" y="340"/>
                </a:cubicBezTo>
                <a:cubicBezTo>
                  <a:pt x="937" y="340"/>
                  <a:pt x="937" y="340"/>
                  <a:pt x="937" y="340"/>
                </a:cubicBezTo>
                <a:cubicBezTo>
                  <a:pt x="939" y="288"/>
                  <a:pt x="953" y="226"/>
                  <a:pt x="1005" y="152"/>
                </a:cubicBezTo>
                <a:cubicBezTo>
                  <a:pt x="1005" y="152"/>
                  <a:pt x="1060" y="76"/>
                  <a:pt x="1101" y="0"/>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34" name="Freeform 8"/>
          <p:cNvSpPr>
            <a:spLocks/>
          </p:cNvSpPr>
          <p:nvPr/>
        </p:nvSpPr>
        <p:spPr bwMode="auto">
          <a:xfrm>
            <a:off x="5284761" y="2997917"/>
            <a:ext cx="4186989" cy="1291004"/>
          </a:xfrm>
          <a:custGeom>
            <a:avLst/>
            <a:gdLst>
              <a:gd name="T0" fmla="*/ 1095 w 1115"/>
              <a:gd name="T1" fmla="*/ 218 h 344"/>
              <a:gd name="T2" fmla="*/ 1054 w 1115"/>
              <a:gd name="T3" fmla="*/ 0 h 344"/>
              <a:gd name="T4" fmla="*/ 23 w 1115"/>
              <a:gd name="T5" fmla="*/ 0 h 344"/>
              <a:gd name="T6" fmla="*/ 7 w 1115"/>
              <a:gd name="T7" fmla="*/ 181 h 344"/>
              <a:gd name="T8" fmla="*/ 25 w 1115"/>
              <a:gd name="T9" fmla="*/ 325 h 344"/>
              <a:gd name="T10" fmla="*/ 15 w 1115"/>
              <a:gd name="T11" fmla="*/ 344 h 344"/>
              <a:gd name="T12" fmla="*/ 1051 w 1115"/>
              <a:gd name="T13" fmla="*/ 344 h 344"/>
              <a:gd name="T14" fmla="*/ 1095 w 1115"/>
              <a:gd name="T15" fmla="*/ 218 h 3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15" h="344">
                <a:moveTo>
                  <a:pt x="1095" y="218"/>
                </a:moveTo>
                <a:cubicBezTo>
                  <a:pt x="1095" y="218"/>
                  <a:pt x="1115" y="124"/>
                  <a:pt x="1054" y="0"/>
                </a:cubicBezTo>
                <a:cubicBezTo>
                  <a:pt x="23" y="0"/>
                  <a:pt x="23" y="0"/>
                  <a:pt x="23" y="0"/>
                </a:cubicBezTo>
                <a:cubicBezTo>
                  <a:pt x="7" y="48"/>
                  <a:pt x="0" y="109"/>
                  <a:pt x="7" y="181"/>
                </a:cubicBezTo>
                <a:cubicBezTo>
                  <a:pt x="11" y="216"/>
                  <a:pt x="61" y="257"/>
                  <a:pt x="25" y="325"/>
                </a:cubicBezTo>
                <a:cubicBezTo>
                  <a:pt x="25" y="325"/>
                  <a:pt x="21" y="332"/>
                  <a:pt x="15" y="344"/>
                </a:cubicBezTo>
                <a:cubicBezTo>
                  <a:pt x="1051" y="344"/>
                  <a:pt x="1051" y="344"/>
                  <a:pt x="1051" y="344"/>
                </a:cubicBezTo>
                <a:cubicBezTo>
                  <a:pt x="1075" y="296"/>
                  <a:pt x="1093" y="254"/>
                  <a:pt x="1095" y="218"/>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35" name="Freeform 9"/>
          <p:cNvSpPr>
            <a:spLocks/>
          </p:cNvSpPr>
          <p:nvPr/>
        </p:nvSpPr>
        <p:spPr bwMode="auto">
          <a:xfrm>
            <a:off x="5369720" y="1815882"/>
            <a:ext cx="3873011" cy="1182035"/>
          </a:xfrm>
          <a:custGeom>
            <a:avLst/>
            <a:gdLst>
              <a:gd name="T0" fmla="*/ 938 w 1031"/>
              <a:gd name="T1" fmla="*/ 178 h 315"/>
              <a:gd name="T2" fmla="*/ 484 w 1031"/>
              <a:gd name="T3" fmla="*/ 1 h 315"/>
              <a:gd name="T4" fmla="*/ 98 w 1031"/>
              <a:gd name="T5" fmla="*/ 156 h 315"/>
              <a:gd name="T6" fmla="*/ 0 w 1031"/>
              <a:gd name="T7" fmla="*/ 315 h 315"/>
              <a:gd name="T8" fmla="*/ 1031 w 1031"/>
              <a:gd name="T9" fmla="*/ 315 h 315"/>
              <a:gd name="T10" fmla="*/ 938 w 1031"/>
              <a:gd name="T11" fmla="*/ 178 h 315"/>
            </a:gdLst>
            <a:ahLst/>
            <a:cxnLst>
              <a:cxn ang="0">
                <a:pos x="T0" y="T1"/>
              </a:cxn>
              <a:cxn ang="0">
                <a:pos x="T2" y="T3"/>
              </a:cxn>
              <a:cxn ang="0">
                <a:pos x="T4" y="T5"/>
              </a:cxn>
              <a:cxn ang="0">
                <a:pos x="T6" y="T7"/>
              </a:cxn>
              <a:cxn ang="0">
                <a:pos x="T8" y="T9"/>
              </a:cxn>
              <a:cxn ang="0">
                <a:pos x="T10" y="T11"/>
              </a:cxn>
            </a:cxnLst>
            <a:rect l="0" t="0" r="r" b="b"/>
            <a:pathLst>
              <a:path w="1031" h="315">
                <a:moveTo>
                  <a:pt x="938" y="178"/>
                </a:moveTo>
                <a:cubicBezTo>
                  <a:pt x="857" y="87"/>
                  <a:pt x="749" y="3"/>
                  <a:pt x="484" y="1"/>
                </a:cubicBezTo>
                <a:cubicBezTo>
                  <a:pt x="380" y="0"/>
                  <a:pt x="222" y="25"/>
                  <a:pt x="98" y="156"/>
                </a:cubicBezTo>
                <a:cubicBezTo>
                  <a:pt x="56" y="199"/>
                  <a:pt x="21" y="247"/>
                  <a:pt x="0" y="315"/>
                </a:cubicBezTo>
                <a:cubicBezTo>
                  <a:pt x="1031" y="315"/>
                  <a:pt x="1031" y="315"/>
                  <a:pt x="1031" y="315"/>
                </a:cubicBezTo>
                <a:cubicBezTo>
                  <a:pt x="1010" y="271"/>
                  <a:pt x="981" y="226"/>
                  <a:pt x="938" y="178"/>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36" name="Text Placeholder 14"/>
          <p:cNvSpPr txBox="1">
            <a:spLocks/>
          </p:cNvSpPr>
          <p:nvPr/>
        </p:nvSpPr>
        <p:spPr>
          <a:xfrm>
            <a:off x="6037548" y="3524154"/>
            <a:ext cx="2252925" cy="221599"/>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lumMod val="9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9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9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9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9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pl-PL" sz="1600" dirty="0" smtClean="0"/>
              <a:t>     samorząd- zamówienia</a:t>
            </a:r>
            <a:endParaRPr lang="pl-PL" sz="1600" dirty="0"/>
          </a:p>
        </p:txBody>
      </p:sp>
      <p:sp>
        <p:nvSpPr>
          <p:cNvPr id="38" name="Text Placeholder 14"/>
          <p:cNvSpPr txBox="1">
            <a:spLocks/>
          </p:cNvSpPr>
          <p:nvPr/>
        </p:nvSpPr>
        <p:spPr>
          <a:xfrm>
            <a:off x="6236398" y="4815158"/>
            <a:ext cx="2319055" cy="246221"/>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lumMod val="9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9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9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9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9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pl-PL" sz="1600" dirty="0" smtClean="0"/>
              <a:t>    przedsiębiorca</a:t>
            </a:r>
            <a:endParaRPr lang="en-IN" sz="1600" dirty="0">
              <a:solidFill>
                <a:schemeClr val="bg1"/>
              </a:solidFill>
              <a:latin typeface="+mj-lt"/>
            </a:endParaRPr>
          </a:p>
        </p:txBody>
      </p:sp>
      <p:sp>
        <p:nvSpPr>
          <p:cNvPr id="40" name="Text Placeholder 14"/>
          <p:cNvSpPr txBox="1">
            <a:spLocks/>
          </p:cNvSpPr>
          <p:nvPr/>
        </p:nvSpPr>
        <p:spPr>
          <a:xfrm>
            <a:off x="6271546" y="5833480"/>
            <a:ext cx="2319055" cy="492443"/>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lumMod val="9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9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9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9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9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pl-PL" sz="1600" dirty="0" smtClean="0"/>
              <a:t> powiatowy urząd pracy	</a:t>
            </a:r>
            <a:endParaRPr lang="en-IN" sz="1600" dirty="0">
              <a:latin typeface="+mj-lt"/>
            </a:endParaRPr>
          </a:p>
        </p:txBody>
      </p:sp>
      <p:sp>
        <p:nvSpPr>
          <p:cNvPr id="42" name="Text Placeholder 14"/>
          <p:cNvSpPr txBox="1">
            <a:spLocks/>
          </p:cNvSpPr>
          <p:nvPr/>
        </p:nvSpPr>
        <p:spPr>
          <a:xfrm>
            <a:off x="6308115" y="2176846"/>
            <a:ext cx="1576490" cy="221599"/>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lumMod val="9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9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9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9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9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None/>
            </a:pPr>
            <a:r>
              <a:rPr lang="pl-PL" sz="1600" dirty="0"/>
              <a:t>o</a:t>
            </a:r>
            <a:r>
              <a:rPr lang="pl-PL" sz="1600" dirty="0" smtClean="0"/>
              <a:t>soby bezrobotne</a:t>
            </a:r>
            <a:endParaRPr lang="pl-PL" sz="1600" dirty="0"/>
          </a:p>
        </p:txBody>
      </p:sp>
      <p:grpSp>
        <p:nvGrpSpPr>
          <p:cNvPr id="44" name="Group 55"/>
          <p:cNvGrpSpPr/>
          <p:nvPr/>
        </p:nvGrpSpPr>
        <p:grpSpPr>
          <a:xfrm>
            <a:off x="8371648" y="4579726"/>
            <a:ext cx="871083" cy="871083"/>
            <a:chOff x="7100469" y="4579726"/>
            <a:chExt cx="871083" cy="871083"/>
          </a:xfrm>
          <a:effectLst>
            <a:outerShdw blurRad="215900" dist="38100" algn="l" rotWithShape="0">
              <a:schemeClr val="bg1">
                <a:lumMod val="50000"/>
                <a:alpha val="50000"/>
              </a:schemeClr>
            </a:outerShdw>
          </a:effectLst>
        </p:grpSpPr>
        <p:sp>
          <p:nvSpPr>
            <p:cNvPr id="45" name="Oval 45"/>
            <p:cNvSpPr/>
            <p:nvPr/>
          </p:nvSpPr>
          <p:spPr>
            <a:xfrm>
              <a:off x="7100469" y="4579726"/>
              <a:ext cx="871083" cy="87108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lumMod val="65000"/>
                    <a:lumOff val="35000"/>
                  </a:schemeClr>
                </a:solidFill>
              </a:endParaRPr>
            </a:p>
          </p:txBody>
        </p:sp>
        <p:sp>
          <p:nvSpPr>
            <p:cNvPr id="46" name="Freeform 11"/>
            <p:cNvSpPr>
              <a:spLocks noEditPoints="1"/>
            </p:cNvSpPr>
            <p:nvPr/>
          </p:nvSpPr>
          <p:spPr bwMode="auto">
            <a:xfrm>
              <a:off x="7228181" y="4752055"/>
              <a:ext cx="615658" cy="554408"/>
            </a:xfrm>
            <a:custGeom>
              <a:avLst/>
              <a:gdLst>
                <a:gd name="T0" fmla="*/ 1681 w 3498"/>
                <a:gd name="T1" fmla="*/ 1222 h 3151"/>
                <a:gd name="T2" fmla="*/ 1514 w 3498"/>
                <a:gd name="T3" fmla="*/ 1465 h 3151"/>
                <a:gd name="T4" fmla="*/ 1551 w 3498"/>
                <a:gd name="T5" fmla="*/ 1765 h 3151"/>
                <a:gd name="T6" fmla="*/ 1771 w 3498"/>
                <a:gd name="T7" fmla="*/ 1960 h 3151"/>
                <a:gd name="T8" fmla="*/ 2073 w 3498"/>
                <a:gd name="T9" fmla="*/ 1960 h 3151"/>
                <a:gd name="T10" fmla="*/ 2293 w 3498"/>
                <a:gd name="T11" fmla="*/ 1765 h 3151"/>
                <a:gd name="T12" fmla="*/ 2329 w 3498"/>
                <a:gd name="T13" fmla="*/ 1465 h 3151"/>
                <a:gd name="T14" fmla="*/ 2163 w 3498"/>
                <a:gd name="T15" fmla="*/ 1222 h 3151"/>
                <a:gd name="T16" fmla="*/ 3187 w 3498"/>
                <a:gd name="T17" fmla="*/ 0 h 3151"/>
                <a:gd name="T18" fmla="*/ 3377 w 3498"/>
                <a:gd name="T19" fmla="*/ 65 h 3151"/>
                <a:gd name="T20" fmla="*/ 3495 w 3498"/>
                <a:gd name="T21" fmla="*/ 269 h 3151"/>
                <a:gd name="T22" fmla="*/ 3434 w 3498"/>
                <a:gd name="T23" fmla="*/ 502 h 3151"/>
                <a:gd name="T24" fmla="*/ 3230 w 3498"/>
                <a:gd name="T25" fmla="*/ 621 h 3151"/>
                <a:gd name="T26" fmla="*/ 2593 w 3498"/>
                <a:gd name="T27" fmla="*/ 1170 h 3151"/>
                <a:gd name="T28" fmla="*/ 2703 w 3498"/>
                <a:gd name="T29" fmla="*/ 1568 h 3151"/>
                <a:gd name="T30" fmla="*/ 2615 w 3498"/>
                <a:gd name="T31" fmla="*/ 1927 h 3151"/>
                <a:gd name="T32" fmla="*/ 2732 w 3498"/>
                <a:gd name="T33" fmla="*/ 2541 h 3151"/>
                <a:gd name="T34" fmla="*/ 2980 w 3498"/>
                <a:gd name="T35" fmla="*/ 2571 h 3151"/>
                <a:gd name="T36" fmla="*/ 3123 w 3498"/>
                <a:gd name="T37" fmla="*/ 2757 h 3151"/>
                <a:gd name="T38" fmla="*/ 3091 w 3498"/>
                <a:gd name="T39" fmla="*/ 2997 h 3151"/>
                <a:gd name="T40" fmla="*/ 2905 w 3498"/>
                <a:gd name="T41" fmla="*/ 3141 h 3151"/>
                <a:gd name="T42" fmla="*/ 2665 w 3498"/>
                <a:gd name="T43" fmla="*/ 3109 h 3151"/>
                <a:gd name="T44" fmla="*/ 2522 w 3498"/>
                <a:gd name="T45" fmla="*/ 2923 h 3151"/>
                <a:gd name="T46" fmla="*/ 2546 w 3498"/>
                <a:gd name="T47" fmla="*/ 2695 h 3151"/>
                <a:gd name="T48" fmla="*/ 1922 w 3498"/>
                <a:gd name="T49" fmla="*/ 2348 h 3151"/>
                <a:gd name="T50" fmla="*/ 1873 w 3498"/>
                <a:gd name="T51" fmla="*/ 2698 h 3151"/>
                <a:gd name="T52" fmla="*/ 1869 w 3498"/>
                <a:gd name="T53" fmla="*/ 2931 h 3151"/>
                <a:gd name="T54" fmla="*/ 1702 w 3498"/>
                <a:gd name="T55" fmla="*/ 3098 h 3151"/>
                <a:gd name="T56" fmla="*/ 1460 w 3498"/>
                <a:gd name="T57" fmla="*/ 3098 h 3151"/>
                <a:gd name="T58" fmla="*/ 1294 w 3498"/>
                <a:gd name="T59" fmla="*/ 2931 h 3151"/>
                <a:gd name="T60" fmla="*/ 1297 w 3498"/>
                <a:gd name="T61" fmla="*/ 2686 h 3151"/>
                <a:gd name="T62" fmla="*/ 1471 w 3498"/>
                <a:gd name="T63" fmla="*/ 2519 h 3151"/>
                <a:gd name="T64" fmla="*/ 1461 w 3498"/>
                <a:gd name="T65" fmla="*/ 2197 h 3151"/>
                <a:gd name="T66" fmla="*/ 622 w 3498"/>
                <a:gd name="T67" fmla="*/ 2525 h 3151"/>
                <a:gd name="T68" fmla="*/ 558 w 3498"/>
                <a:gd name="T69" fmla="*/ 2750 h 3151"/>
                <a:gd name="T70" fmla="*/ 354 w 3498"/>
                <a:gd name="T71" fmla="*/ 2868 h 3151"/>
                <a:gd name="T72" fmla="*/ 121 w 3498"/>
                <a:gd name="T73" fmla="*/ 2806 h 3151"/>
                <a:gd name="T74" fmla="*/ 3 w 3498"/>
                <a:gd name="T75" fmla="*/ 2602 h 3151"/>
                <a:gd name="T76" fmla="*/ 65 w 3498"/>
                <a:gd name="T77" fmla="*/ 2369 h 3151"/>
                <a:gd name="T78" fmla="*/ 270 w 3498"/>
                <a:gd name="T79" fmla="*/ 2250 h 3151"/>
                <a:gd name="T80" fmla="*/ 1175 w 3498"/>
                <a:gd name="T81" fmla="*/ 1796 h 3151"/>
                <a:gd name="T82" fmla="*/ 1152 w 3498"/>
                <a:gd name="T83" fmla="*/ 1440 h 3151"/>
                <a:gd name="T84" fmla="*/ 1300 w 3498"/>
                <a:gd name="T85" fmla="*/ 1097 h 3151"/>
                <a:gd name="T86" fmla="*/ 885 w 3498"/>
                <a:gd name="T87" fmla="*/ 694 h 3151"/>
                <a:gd name="T88" fmla="*/ 681 w 3498"/>
                <a:gd name="T89" fmla="*/ 576 h 3151"/>
                <a:gd name="T90" fmla="*/ 620 w 3498"/>
                <a:gd name="T91" fmla="*/ 343 h 3151"/>
                <a:gd name="T92" fmla="*/ 738 w 3498"/>
                <a:gd name="T93" fmla="*/ 139 h 3151"/>
                <a:gd name="T94" fmla="*/ 970 w 3498"/>
                <a:gd name="T95" fmla="*/ 77 h 3151"/>
                <a:gd name="T96" fmla="*/ 1174 w 3498"/>
                <a:gd name="T97" fmla="*/ 196 h 3151"/>
                <a:gd name="T98" fmla="*/ 1237 w 3498"/>
                <a:gd name="T99" fmla="*/ 422 h 3151"/>
                <a:gd name="T100" fmla="*/ 1653 w 3498"/>
                <a:gd name="T101" fmla="*/ 835 h 3151"/>
                <a:gd name="T102" fmla="*/ 2050 w 3498"/>
                <a:gd name="T103" fmla="*/ 798 h 3151"/>
                <a:gd name="T104" fmla="*/ 2387 w 3498"/>
                <a:gd name="T105" fmla="*/ 941 h 3151"/>
                <a:gd name="T106" fmla="*/ 2886 w 3498"/>
                <a:gd name="T107" fmla="*/ 229 h 3151"/>
                <a:gd name="T108" fmla="*/ 3030 w 3498"/>
                <a:gd name="T109" fmla="*/ 43 h 3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98" h="3151">
                  <a:moveTo>
                    <a:pt x="1922" y="1147"/>
                  </a:moveTo>
                  <a:lnTo>
                    <a:pt x="1869" y="1150"/>
                  </a:lnTo>
                  <a:lnTo>
                    <a:pt x="1818" y="1160"/>
                  </a:lnTo>
                  <a:lnTo>
                    <a:pt x="1771" y="1176"/>
                  </a:lnTo>
                  <a:lnTo>
                    <a:pt x="1725" y="1197"/>
                  </a:lnTo>
                  <a:lnTo>
                    <a:pt x="1681" y="1222"/>
                  </a:lnTo>
                  <a:lnTo>
                    <a:pt x="1643" y="1253"/>
                  </a:lnTo>
                  <a:lnTo>
                    <a:pt x="1608" y="1288"/>
                  </a:lnTo>
                  <a:lnTo>
                    <a:pt x="1577" y="1328"/>
                  </a:lnTo>
                  <a:lnTo>
                    <a:pt x="1551" y="1370"/>
                  </a:lnTo>
                  <a:lnTo>
                    <a:pt x="1529" y="1416"/>
                  </a:lnTo>
                  <a:lnTo>
                    <a:pt x="1514" y="1465"/>
                  </a:lnTo>
                  <a:lnTo>
                    <a:pt x="1505" y="1515"/>
                  </a:lnTo>
                  <a:lnTo>
                    <a:pt x="1502" y="1568"/>
                  </a:lnTo>
                  <a:lnTo>
                    <a:pt x="1505" y="1621"/>
                  </a:lnTo>
                  <a:lnTo>
                    <a:pt x="1514" y="1671"/>
                  </a:lnTo>
                  <a:lnTo>
                    <a:pt x="1529" y="1720"/>
                  </a:lnTo>
                  <a:lnTo>
                    <a:pt x="1551" y="1765"/>
                  </a:lnTo>
                  <a:lnTo>
                    <a:pt x="1577" y="1808"/>
                  </a:lnTo>
                  <a:lnTo>
                    <a:pt x="1608" y="1847"/>
                  </a:lnTo>
                  <a:lnTo>
                    <a:pt x="1643" y="1882"/>
                  </a:lnTo>
                  <a:lnTo>
                    <a:pt x="1681" y="1913"/>
                  </a:lnTo>
                  <a:lnTo>
                    <a:pt x="1725" y="1939"/>
                  </a:lnTo>
                  <a:lnTo>
                    <a:pt x="1771" y="1960"/>
                  </a:lnTo>
                  <a:lnTo>
                    <a:pt x="1818" y="1976"/>
                  </a:lnTo>
                  <a:lnTo>
                    <a:pt x="1869" y="1985"/>
                  </a:lnTo>
                  <a:lnTo>
                    <a:pt x="1922" y="1989"/>
                  </a:lnTo>
                  <a:lnTo>
                    <a:pt x="1975" y="1985"/>
                  </a:lnTo>
                  <a:lnTo>
                    <a:pt x="2026" y="1976"/>
                  </a:lnTo>
                  <a:lnTo>
                    <a:pt x="2073" y="1960"/>
                  </a:lnTo>
                  <a:lnTo>
                    <a:pt x="2120" y="1939"/>
                  </a:lnTo>
                  <a:lnTo>
                    <a:pt x="2163" y="1913"/>
                  </a:lnTo>
                  <a:lnTo>
                    <a:pt x="2201" y="1882"/>
                  </a:lnTo>
                  <a:lnTo>
                    <a:pt x="2236" y="1847"/>
                  </a:lnTo>
                  <a:lnTo>
                    <a:pt x="2267" y="1808"/>
                  </a:lnTo>
                  <a:lnTo>
                    <a:pt x="2293" y="1765"/>
                  </a:lnTo>
                  <a:lnTo>
                    <a:pt x="2315" y="1720"/>
                  </a:lnTo>
                  <a:lnTo>
                    <a:pt x="2329" y="1671"/>
                  </a:lnTo>
                  <a:lnTo>
                    <a:pt x="2339" y="1621"/>
                  </a:lnTo>
                  <a:lnTo>
                    <a:pt x="2342" y="1568"/>
                  </a:lnTo>
                  <a:lnTo>
                    <a:pt x="2339" y="1515"/>
                  </a:lnTo>
                  <a:lnTo>
                    <a:pt x="2329" y="1465"/>
                  </a:lnTo>
                  <a:lnTo>
                    <a:pt x="2315" y="1416"/>
                  </a:lnTo>
                  <a:lnTo>
                    <a:pt x="2293" y="1370"/>
                  </a:lnTo>
                  <a:lnTo>
                    <a:pt x="2267" y="1328"/>
                  </a:lnTo>
                  <a:lnTo>
                    <a:pt x="2236" y="1288"/>
                  </a:lnTo>
                  <a:lnTo>
                    <a:pt x="2201" y="1253"/>
                  </a:lnTo>
                  <a:lnTo>
                    <a:pt x="2163" y="1222"/>
                  </a:lnTo>
                  <a:lnTo>
                    <a:pt x="2120" y="1197"/>
                  </a:lnTo>
                  <a:lnTo>
                    <a:pt x="2073" y="1176"/>
                  </a:lnTo>
                  <a:lnTo>
                    <a:pt x="2026" y="1160"/>
                  </a:lnTo>
                  <a:lnTo>
                    <a:pt x="1975" y="1150"/>
                  </a:lnTo>
                  <a:lnTo>
                    <a:pt x="1922" y="1147"/>
                  </a:lnTo>
                  <a:close/>
                  <a:moveTo>
                    <a:pt x="3187" y="0"/>
                  </a:moveTo>
                  <a:lnTo>
                    <a:pt x="3187" y="0"/>
                  </a:lnTo>
                  <a:lnTo>
                    <a:pt x="3230" y="3"/>
                  </a:lnTo>
                  <a:lnTo>
                    <a:pt x="3270" y="11"/>
                  </a:lnTo>
                  <a:lnTo>
                    <a:pt x="3308" y="24"/>
                  </a:lnTo>
                  <a:lnTo>
                    <a:pt x="3344" y="43"/>
                  </a:lnTo>
                  <a:lnTo>
                    <a:pt x="3377" y="65"/>
                  </a:lnTo>
                  <a:lnTo>
                    <a:pt x="3407" y="91"/>
                  </a:lnTo>
                  <a:lnTo>
                    <a:pt x="3434" y="121"/>
                  </a:lnTo>
                  <a:lnTo>
                    <a:pt x="3456" y="154"/>
                  </a:lnTo>
                  <a:lnTo>
                    <a:pt x="3474" y="190"/>
                  </a:lnTo>
                  <a:lnTo>
                    <a:pt x="3488" y="229"/>
                  </a:lnTo>
                  <a:lnTo>
                    <a:pt x="3495" y="269"/>
                  </a:lnTo>
                  <a:lnTo>
                    <a:pt x="3498" y="311"/>
                  </a:lnTo>
                  <a:lnTo>
                    <a:pt x="3495" y="354"/>
                  </a:lnTo>
                  <a:lnTo>
                    <a:pt x="3488" y="394"/>
                  </a:lnTo>
                  <a:lnTo>
                    <a:pt x="3474" y="433"/>
                  </a:lnTo>
                  <a:lnTo>
                    <a:pt x="3456" y="469"/>
                  </a:lnTo>
                  <a:lnTo>
                    <a:pt x="3434" y="502"/>
                  </a:lnTo>
                  <a:lnTo>
                    <a:pt x="3407" y="531"/>
                  </a:lnTo>
                  <a:lnTo>
                    <a:pt x="3377" y="558"/>
                  </a:lnTo>
                  <a:lnTo>
                    <a:pt x="3344" y="580"/>
                  </a:lnTo>
                  <a:lnTo>
                    <a:pt x="3308" y="598"/>
                  </a:lnTo>
                  <a:lnTo>
                    <a:pt x="3270" y="612"/>
                  </a:lnTo>
                  <a:lnTo>
                    <a:pt x="3230" y="621"/>
                  </a:lnTo>
                  <a:lnTo>
                    <a:pt x="3187" y="623"/>
                  </a:lnTo>
                  <a:lnTo>
                    <a:pt x="3147" y="621"/>
                  </a:lnTo>
                  <a:lnTo>
                    <a:pt x="3107" y="613"/>
                  </a:lnTo>
                  <a:lnTo>
                    <a:pt x="3069" y="601"/>
                  </a:lnTo>
                  <a:lnTo>
                    <a:pt x="2556" y="1114"/>
                  </a:lnTo>
                  <a:lnTo>
                    <a:pt x="2593" y="1170"/>
                  </a:lnTo>
                  <a:lnTo>
                    <a:pt x="2625" y="1230"/>
                  </a:lnTo>
                  <a:lnTo>
                    <a:pt x="2653" y="1292"/>
                  </a:lnTo>
                  <a:lnTo>
                    <a:pt x="2674" y="1358"/>
                  </a:lnTo>
                  <a:lnTo>
                    <a:pt x="2690" y="1426"/>
                  </a:lnTo>
                  <a:lnTo>
                    <a:pt x="2699" y="1495"/>
                  </a:lnTo>
                  <a:lnTo>
                    <a:pt x="2703" y="1568"/>
                  </a:lnTo>
                  <a:lnTo>
                    <a:pt x="2699" y="1631"/>
                  </a:lnTo>
                  <a:lnTo>
                    <a:pt x="2692" y="1693"/>
                  </a:lnTo>
                  <a:lnTo>
                    <a:pt x="2680" y="1754"/>
                  </a:lnTo>
                  <a:lnTo>
                    <a:pt x="2663" y="1813"/>
                  </a:lnTo>
                  <a:lnTo>
                    <a:pt x="2642" y="1871"/>
                  </a:lnTo>
                  <a:lnTo>
                    <a:pt x="2615" y="1927"/>
                  </a:lnTo>
                  <a:lnTo>
                    <a:pt x="2585" y="1980"/>
                  </a:lnTo>
                  <a:lnTo>
                    <a:pt x="2551" y="2031"/>
                  </a:lnTo>
                  <a:lnTo>
                    <a:pt x="2511" y="2079"/>
                  </a:lnTo>
                  <a:lnTo>
                    <a:pt x="2469" y="2125"/>
                  </a:lnTo>
                  <a:lnTo>
                    <a:pt x="2421" y="2167"/>
                  </a:lnTo>
                  <a:lnTo>
                    <a:pt x="2732" y="2541"/>
                  </a:lnTo>
                  <a:lnTo>
                    <a:pt x="2777" y="2532"/>
                  </a:lnTo>
                  <a:lnTo>
                    <a:pt x="2823" y="2529"/>
                  </a:lnTo>
                  <a:lnTo>
                    <a:pt x="2865" y="2531"/>
                  </a:lnTo>
                  <a:lnTo>
                    <a:pt x="2905" y="2539"/>
                  </a:lnTo>
                  <a:lnTo>
                    <a:pt x="2944" y="2553"/>
                  </a:lnTo>
                  <a:lnTo>
                    <a:pt x="2980" y="2571"/>
                  </a:lnTo>
                  <a:lnTo>
                    <a:pt x="3013" y="2593"/>
                  </a:lnTo>
                  <a:lnTo>
                    <a:pt x="3043" y="2620"/>
                  </a:lnTo>
                  <a:lnTo>
                    <a:pt x="3069" y="2650"/>
                  </a:lnTo>
                  <a:lnTo>
                    <a:pt x="3091" y="2683"/>
                  </a:lnTo>
                  <a:lnTo>
                    <a:pt x="3110" y="2719"/>
                  </a:lnTo>
                  <a:lnTo>
                    <a:pt x="3123" y="2757"/>
                  </a:lnTo>
                  <a:lnTo>
                    <a:pt x="3132" y="2797"/>
                  </a:lnTo>
                  <a:lnTo>
                    <a:pt x="3134" y="2840"/>
                  </a:lnTo>
                  <a:lnTo>
                    <a:pt x="3132" y="2882"/>
                  </a:lnTo>
                  <a:lnTo>
                    <a:pt x="3123" y="2923"/>
                  </a:lnTo>
                  <a:lnTo>
                    <a:pt x="3110" y="2961"/>
                  </a:lnTo>
                  <a:lnTo>
                    <a:pt x="3091" y="2997"/>
                  </a:lnTo>
                  <a:lnTo>
                    <a:pt x="3069" y="3030"/>
                  </a:lnTo>
                  <a:lnTo>
                    <a:pt x="3043" y="3060"/>
                  </a:lnTo>
                  <a:lnTo>
                    <a:pt x="3013" y="3087"/>
                  </a:lnTo>
                  <a:lnTo>
                    <a:pt x="2980" y="3109"/>
                  </a:lnTo>
                  <a:lnTo>
                    <a:pt x="2944" y="3127"/>
                  </a:lnTo>
                  <a:lnTo>
                    <a:pt x="2905" y="3141"/>
                  </a:lnTo>
                  <a:lnTo>
                    <a:pt x="2865" y="3148"/>
                  </a:lnTo>
                  <a:lnTo>
                    <a:pt x="2823" y="3151"/>
                  </a:lnTo>
                  <a:lnTo>
                    <a:pt x="2780" y="3148"/>
                  </a:lnTo>
                  <a:lnTo>
                    <a:pt x="2740" y="3141"/>
                  </a:lnTo>
                  <a:lnTo>
                    <a:pt x="2701" y="3127"/>
                  </a:lnTo>
                  <a:lnTo>
                    <a:pt x="2665" y="3109"/>
                  </a:lnTo>
                  <a:lnTo>
                    <a:pt x="2632" y="3087"/>
                  </a:lnTo>
                  <a:lnTo>
                    <a:pt x="2603" y="3060"/>
                  </a:lnTo>
                  <a:lnTo>
                    <a:pt x="2576" y="3030"/>
                  </a:lnTo>
                  <a:lnTo>
                    <a:pt x="2554" y="2997"/>
                  </a:lnTo>
                  <a:lnTo>
                    <a:pt x="2536" y="2961"/>
                  </a:lnTo>
                  <a:lnTo>
                    <a:pt x="2522" y="2923"/>
                  </a:lnTo>
                  <a:lnTo>
                    <a:pt x="2513" y="2882"/>
                  </a:lnTo>
                  <a:lnTo>
                    <a:pt x="2511" y="2840"/>
                  </a:lnTo>
                  <a:lnTo>
                    <a:pt x="2513" y="2803"/>
                  </a:lnTo>
                  <a:lnTo>
                    <a:pt x="2520" y="2766"/>
                  </a:lnTo>
                  <a:lnTo>
                    <a:pt x="2531" y="2730"/>
                  </a:lnTo>
                  <a:lnTo>
                    <a:pt x="2546" y="2695"/>
                  </a:lnTo>
                  <a:lnTo>
                    <a:pt x="2212" y="2293"/>
                  </a:lnTo>
                  <a:lnTo>
                    <a:pt x="2155" y="2312"/>
                  </a:lnTo>
                  <a:lnTo>
                    <a:pt x="2099" y="2328"/>
                  </a:lnTo>
                  <a:lnTo>
                    <a:pt x="2040" y="2339"/>
                  </a:lnTo>
                  <a:lnTo>
                    <a:pt x="1982" y="2346"/>
                  </a:lnTo>
                  <a:lnTo>
                    <a:pt x="1922" y="2348"/>
                  </a:lnTo>
                  <a:lnTo>
                    <a:pt x="1864" y="2346"/>
                  </a:lnTo>
                  <a:lnTo>
                    <a:pt x="1783" y="2573"/>
                  </a:lnTo>
                  <a:lnTo>
                    <a:pt x="1812" y="2601"/>
                  </a:lnTo>
                  <a:lnTo>
                    <a:pt x="1835" y="2631"/>
                  </a:lnTo>
                  <a:lnTo>
                    <a:pt x="1856" y="2662"/>
                  </a:lnTo>
                  <a:lnTo>
                    <a:pt x="1873" y="2698"/>
                  </a:lnTo>
                  <a:lnTo>
                    <a:pt x="1884" y="2734"/>
                  </a:lnTo>
                  <a:lnTo>
                    <a:pt x="1891" y="2772"/>
                  </a:lnTo>
                  <a:lnTo>
                    <a:pt x="1894" y="2810"/>
                  </a:lnTo>
                  <a:lnTo>
                    <a:pt x="1891" y="2853"/>
                  </a:lnTo>
                  <a:lnTo>
                    <a:pt x="1882" y="2893"/>
                  </a:lnTo>
                  <a:lnTo>
                    <a:pt x="1869" y="2931"/>
                  </a:lnTo>
                  <a:lnTo>
                    <a:pt x="1851" y="2967"/>
                  </a:lnTo>
                  <a:lnTo>
                    <a:pt x="1828" y="3002"/>
                  </a:lnTo>
                  <a:lnTo>
                    <a:pt x="1802" y="3031"/>
                  </a:lnTo>
                  <a:lnTo>
                    <a:pt x="1772" y="3057"/>
                  </a:lnTo>
                  <a:lnTo>
                    <a:pt x="1739" y="3080"/>
                  </a:lnTo>
                  <a:lnTo>
                    <a:pt x="1702" y="3098"/>
                  </a:lnTo>
                  <a:lnTo>
                    <a:pt x="1664" y="3111"/>
                  </a:lnTo>
                  <a:lnTo>
                    <a:pt x="1624" y="3119"/>
                  </a:lnTo>
                  <a:lnTo>
                    <a:pt x="1581" y="3123"/>
                  </a:lnTo>
                  <a:lnTo>
                    <a:pt x="1540" y="3119"/>
                  </a:lnTo>
                  <a:lnTo>
                    <a:pt x="1498" y="3111"/>
                  </a:lnTo>
                  <a:lnTo>
                    <a:pt x="1460" y="3098"/>
                  </a:lnTo>
                  <a:lnTo>
                    <a:pt x="1424" y="3080"/>
                  </a:lnTo>
                  <a:lnTo>
                    <a:pt x="1391" y="3057"/>
                  </a:lnTo>
                  <a:lnTo>
                    <a:pt x="1361" y="3031"/>
                  </a:lnTo>
                  <a:lnTo>
                    <a:pt x="1335" y="3002"/>
                  </a:lnTo>
                  <a:lnTo>
                    <a:pt x="1312" y="2967"/>
                  </a:lnTo>
                  <a:lnTo>
                    <a:pt x="1294" y="2931"/>
                  </a:lnTo>
                  <a:lnTo>
                    <a:pt x="1282" y="2893"/>
                  </a:lnTo>
                  <a:lnTo>
                    <a:pt x="1273" y="2853"/>
                  </a:lnTo>
                  <a:lnTo>
                    <a:pt x="1270" y="2810"/>
                  </a:lnTo>
                  <a:lnTo>
                    <a:pt x="1273" y="2768"/>
                  </a:lnTo>
                  <a:lnTo>
                    <a:pt x="1282" y="2725"/>
                  </a:lnTo>
                  <a:lnTo>
                    <a:pt x="1297" y="2686"/>
                  </a:lnTo>
                  <a:lnTo>
                    <a:pt x="1316" y="2650"/>
                  </a:lnTo>
                  <a:lnTo>
                    <a:pt x="1339" y="2616"/>
                  </a:lnTo>
                  <a:lnTo>
                    <a:pt x="1367" y="2586"/>
                  </a:lnTo>
                  <a:lnTo>
                    <a:pt x="1399" y="2559"/>
                  </a:lnTo>
                  <a:lnTo>
                    <a:pt x="1433" y="2537"/>
                  </a:lnTo>
                  <a:lnTo>
                    <a:pt x="1471" y="2519"/>
                  </a:lnTo>
                  <a:lnTo>
                    <a:pt x="1511" y="2507"/>
                  </a:lnTo>
                  <a:lnTo>
                    <a:pt x="1554" y="2500"/>
                  </a:lnTo>
                  <a:lnTo>
                    <a:pt x="1628" y="2290"/>
                  </a:lnTo>
                  <a:lnTo>
                    <a:pt x="1570" y="2264"/>
                  </a:lnTo>
                  <a:lnTo>
                    <a:pt x="1514" y="2232"/>
                  </a:lnTo>
                  <a:lnTo>
                    <a:pt x="1461" y="2197"/>
                  </a:lnTo>
                  <a:lnTo>
                    <a:pt x="1411" y="2158"/>
                  </a:lnTo>
                  <a:lnTo>
                    <a:pt x="1366" y="2114"/>
                  </a:lnTo>
                  <a:lnTo>
                    <a:pt x="1323" y="2066"/>
                  </a:lnTo>
                  <a:lnTo>
                    <a:pt x="1284" y="2015"/>
                  </a:lnTo>
                  <a:lnTo>
                    <a:pt x="615" y="2491"/>
                  </a:lnTo>
                  <a:lnTo>
                    <a:pt x="622" y="2525"/>
                  </a:lnTo>
                  <a:lnTo>
                    <a:pt x="624" y="2559"/>
                  </a:lnTo>
                  <a:lnTo>
                    <a:pt x="621" y="2602"/>
                  </a:lnTo>
                  <a:lnTo>
                    <a:pt x="612" y="2642"/>
                  </a:lnTo>
                  <a:lnTo>
                    <a:pt x="598" y="2681"/>
                  </a:lnTo>
                  <a:lnTo>
                    <a:pt x="580" y="2717"/>
                  </a:lnTo>
                  <a:lnTo>
                    <a:pt x="558" y="2750"/>
                  </a:lnTo>
                  <a:lnTo>
                    <a:pt x="532" y="2779"/>
                  </a:lnTo>
                  <a:lnTo>
                    <a:pt x="502" y="2806"/>
                  </a:lnTo>
                  <a:lnTo>
                    <a:pt x="469" y="2828"/>
                  </a:lnTo>
                  <a:lnTo>
                    <a:pt x="433" y="2846"/>
                  </a:lnTo>
                  <a:lnTo>
                    <a:pt x="394" y="2860"/>
                  </a:lnTo>
                  <a:lnTo>
                    <a:pt x="354" y="2868"/>
                  </a:lnTo>
                  <a:lnTo>
                    <a:pt x="311" y="2871"/>
                  </a:lnTo>
                  <a:lnTo>
                    <a:pt x="270" y="2868"/>
                  </a:lnTo>
                  <a:lnTo>
                    <a:pt x="228" y="2860"/>
                  </a:lnTo>
                  <a:lnTo>
                    <a:pt x="190" y="2846"/>
                  </a:lnTo>
                  <a:lnTo>
                    <a:pt x="154" y="2828"/>
                  </a:lnTo>
                  <a:lnTo>
                    <a:pt x="121" y="2806"/>
                  </a:lnTo>
                  <a:lnTo>
                    <a:pt x="91" y="2779"/>
                  </a:lnTo>
                  <a:lnTo>
                    <a:pt x="65" y="2750"/>
                  </a:lnTo>
                  <a:lnTo>
                    <a:pt x="43" y="2717"/>
                  </a:lnTo>
                  <a:lnTo>
                    <a:pt x="24" y="2681"/>
                  </a:lnTo>
                  <a:lnTo>
                    <a:pt x="11" y="2642"/>
                  </a:lnTo>
                  <a:lnTo>
                    <a:pt x="3" y="2602"/>
                  </a:lnTo>
                  <a:lnTo>
                    <a:pt x="0" y="2559"/>
                  </a:lnTo>
                  <a:lnTo>
                    <a:pt x="3" y="2517"/>
                  </a:lnTo>
                  <a:lnTo>
                    <a:pt x="11" y="2476"/>
                  </a:lnTo>
                  <a:lnTo>
                    <a:pt x="24" y="2438"/>
                  </a:lnTo>
                  <a:lnTo>
                    <a:pt x="43" y="2402"/>
                  </a:lnTo>
                  <a:lnTo>
                    <a:pt x="65" y="2369"/>
                  </a:lnTo>
                  <a:lnTo>
                    <a:pt x="91" y="2339"/>
                  </a:lnTo>
                  <a:lnTo>
                    <a:pt x="121" y="2313"/>
                  </a:lnTo>
                  <a:lnTo>
                    <a:pt x="154" y="2290"/>
                  </a:lnTo>
                  <a:lnTo>
                    <a:pt x="190" y="2272"/>
                  </a:lnTo>
                  <a:lnTo>
                    <a:pt x="228" y="2259"/>
                  </a:lnTo>
                  <a:lnTo>
                    <a:pt x="270" y="2250"/>
                  </a:lnTo>
                  <a:lnTo>
                    <a:pt x="311" y="2248"/>
                  </a:lnTo>
                  <a:lnTo>
                    <a:pt x="355" y="2250"/>
                  </a:lnTo>
                  <a:lnTo>
                    <a:pt x="397" y="2260"/>
                  </a:lnTo>
                  <a:lnTo>
                    <a:pt x="438" y="2273"/>
                  </a:lnTo>
                  <a:lnTo>
                    <a:pt x="476" y="2295"/>
                  </a:lnTo>
                  <a:lnTo>
                    <a:pt x="1175" y="1796"/>
                  </a:lnTo>
                  <a:lnTo>
                    <a:pt x="1160" y="1740"/>
                  </a:lnTo>
                  <a:lnTo>
                    <a:pt x="1150" y="1683"/>
                  </a:lnTo>
                  <a:lnTo>
                    <a:pt x="1143" y="1625"/>
                  </a:lnTo>
                  <a:lnTo>
                    <a:pt x="1141" y="1568"/>
                  </a:lnTo>
                  <a:lnTo>
                    <a:pt x="1145" y="1504"/>
                  </a:lnTo>
                  <a:lnTo>
                    <a:pt x="1152" y="1440"/>
                  </a:lnTo>
                  <a:lnTo>
                    <a:pt x="1165" y="1379"/>
                  </a:lnTo>
                  <a:lnTo>
                    <a:pt x="1183" y="1319"/>
                  </a:lnTo>
                  <a:lnTo>
                    <a:pt x="1205" y="1259"/>
                  </a:lnTo>
                  <a:lnTo>
                    <a:pt x="1232" y="1203"/>
                  </a:lnTo>
                  <a:lnTo>
                    <a:pt x="1264" y="1149"/>
                  </a:lnTo>
                  <a:lnTo>
                    <a:pt x="1300" y="1097"/>
                  </a:lnTo>
                  <a:lnTo>
                    <a:pt x="1341" y="1048"/>
                  </a:lnTo>
                  <a:lnTo>
                    <a:pt x="1023" y="682"/>
                  </a:lnTo>
                  <a:lnTo>
                    <a:pt x="992" y="691"/>
                  </a:lnTo>
                  <a:lnTo>
                    <a:pt x="961" y="695"/>
                  </a:lnTo>
                  <a:lnTo>
                    <a:pt x="928" y="697"/>
                  </a:lnTo>
                  <a:lnTo>
                    <a:pt x="885" y="694"/>
                  </a:lnTo>
                  <a:lnTo>
                    <a:pt x="845" y="686"/>
                  </a:lnTo>
                  <a:lnTo>
                    <a:pt x="807" y="673"/>
                  </a:lnTo>
                  <a:lnTo>
                    <a:pt x="770" y="655"/>
                  </a:lnTo>
                  <a:lnTo>
                    <a:pt x="738" y="632"/>
                  </a:lnTo>
                  <a:lnTo>
                    <a:pt x="708" y="606"/>
                  </a:lnTo>
                  <a:lnTo>
                    <a:pt x="681" y="576"/>
                  </a:lnTo>
                  <a:lnTo>
                    <a:pt x="659" y="543"/>
                  </a:lnTo>
                  <a:lnTo>
                    <a:pt x="641" y="507"/>
                  </a:lnTo>
                  <a:lnTo>
                    <a:pt x="627" y="469"/>
                  </a:lnTo>
                  <a:lnTo>
                    <a:pt x="620" y="427"/>
                  </a:lnTo>
                  <a:lnTo>
                    <a:pt x="616" y="386"/>
                  </a:lnTo>
                  <a:lnTo>
                    <a:pt x="620" y="343"/>
                  </a:lnTo>
                  <a:lnTo>
                    <a:pt x="627" y="303"/>
                  </a:lnTo>
                  <a:lnTo>
                    <a:pt x="641" y="265"/>
                  </a:lnTo>
                  <a:lnTo>
                    <a:pt x="659" y="229"/>
                  </a:lnTo>
                  <a:lnTo>
                    <a:pt x="681" y="196"/>
                  </a:lnTo>
                  <a:lnTo>
                    <a:pt x="708" y="165"/>
                  </a:lnTo>
                  <a:lnTo>
                    <a:pt x="738" y="139"/>
                  </a:lnTo>
                  <a:lnTo>
                    <a:pt x="770" y="116"/>
                  </a:lnTo>
                  <a:lnTo>
                    <a:pt x="807" y="98"/>
                  </a:lnTo>
                  <a:lnTo>
                    <a:pt x="845" y="85"/>
                  </a:lnTo>
                  <a:lnTo>
                    <a:pt x="885" y="77"/>
                  </a:lnTo>
                  <a:lnTo>
                    <a:pt x="928" y="73"/>
                  </a:lnTo>
                  <a:lnTo>
                    <a:pt x="970" y="77"/>
                  </a:lnTo>
                  <a:lnTo>
                    <a:pt x="1011" y="85"/>
                  </a:lnTo>
                  <a:lnTo>
                    <a:pt x="1049" y="98"/>
                  </a:lnTo>
                  <a:lnTo>
                    <a:pt x="1085" y="116"/>
                  </a:lnTo>
                  <a:lnTo>
                    <a:pt x="1118" y="139"/>
                  </a:lnTo>
                  <a:lnTo>
                    <a:pt x="1148" y="165"/>
                  </a:lnTo>
                  <a:lnTo>
                    <a:pt x="1174" y="196"/>
                  </a:lnTo>
                  <a:lnTo>
                    <a:pt x="1197" y="229"/>
                  </a:lnTo>
                  <a:lnTo>
                    <a:pt x="1215" y="265"/>
                  </a:lnTo>
                  <a:lnTo>
                    <a:pt x="1229" y="303"/>
                  </a:lnTo>
                  <a:lnTo>
                    <a:pt x="1237" y="343"/>
                  </a:lnTo>
                  <a:lnTo>
                    <a:pt x="1239" y="386"/>
                  </a:lnTo>
                  <a:lnTo>
                    <a:pt x="1237" y="422"/>
                  </a:lnTo>
                  <a:lnTo>
                    <a:pt x="1232" y="457"/>
                  </a:lnTo>
                  <a:lnTo>
                    <a:pt x="1221" y="492"/>
                  </a:lnTo>
                  <a:lnTo>
                    <a:pt x="1206" y="525"/>
                  </a:lnTo>
                  <a:lnTo>
                    <a:pt x="1528" y="895"/>
                  </a:lnTo>
                  <a:lnTo>
                    <a:pt x="1589" y="862"/>
                  </a:lnTo>
                  <a:lnTo>
                    <a:pt x="1653" y="835"/>
                  </a:lnTo>
                  <a:lnTo>
                    <a:pt x="1717" y="814"/>
                  </a:lnTo>
                  <a:lnTo>
                    <a:pt x="1784" y="799"/>
                  </a:lnTo>
                  <a:lnTo>
                    <a:pt x="1853" y="791"/>
                  </a:lnTo>
                  <a:lnTo>
                    <a:pt x="1922" y="788"/>
                  </a:lnTo>
                  <a:lnTo>
                    <a:pt x="1986" y="790"/>
                  </a:lnTo>
                  <a:lnTo>
                    <a:pt x="2050" y="798"/>
                  </a:lnTo>
                  <a:lnTo>
                    <a:pt x="2112" y="811"/>
                  </a:lnTo>
                  <a:lnTo>
                    <a:pt x="2171" y="828"/>
                  </a:lnTo>
                  <a:lnTo>
                    <a:pt x="2229" y="850"/>
                  </a:lnTo>
                  <a:lnTo>
                    <a:pt x="2284" y="877"/>
                  </a:lnTo>
                  <a:lnTo>
                    <a:pt x="2337" y="907"/>
                  </a:lnTo>
                  <a:lnTo>
                    <a:pt x="2387" y="941"/>
                  </a:lnTo>
                  <a:lnTo>
                    <a:pt x="2898" y="429"/>
                  </a:lnTo>
                  <a:lnTo>
                    <a:pt x="2885" y="391"/>
                  </a:lnTo>
                  <a:lnTo>
                    <a:pt x="2878" y="352"/>
                  </a:lnTo>
                  <a:lnTo>
                    <a:pt x="2876" y="311"/>
                  </a:lnTo>
                  <a:lnTo>
                    <a:pt x="2878" y="269"/>
                  </a:lnTo>
                  <a:lnTo>
                    <a:pt x="2886" y="229"/>
                  </a:lnTo>
                  <a:lnTo>
                    <a:pt x="2900" y="190"/>
                  </a:lnTo>
                  <a:lnTo>
                    <a:pt x="2918" y="154"/>
                  </a:lnTo>
                  <a:lnTo>
                    <a:pt x="2941" y="121"/>
                  </a:lnTo>
                  <a:lnTo>
                    <a:pt x="2967" y="91"/>
                  </a:lnTo>
                  <a:lnTo>
                    <a:pt x="2997" y="65"/>
                  </a:lnTo>
                  <a:lnTo>
                    <a:pt x="3030" y="43"/>
                  </a:lnTo>
                  <a:lnTo>
                    <a:pt x="3066" y="24"/>
                  </a:lnTo>
                  <a:lnTo>
                    <a:pt x="3104" y="11"/>
                  </a:lnTo>
                  <a:lnTo>
                    <a:pt x="3145" y="3"/>
                  </a:lnTo>
                  <a:lnTo>
                    <a:pt x="3187" y="0"/>
                  </a:ln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solidFill>
                  <a:schemeClr val="tx1">
                    <a:lumMod val="65000"/>
                    <a:lumOff val="35000"/>
                  </a:schemeClr>
                </a:solidFill>
              </a:endParaRPr>
            </a:p>
          </p:txBody>
        </p:sp>
      </p:grpSp>
      <p:grpSp>
        <p:nvGrpSpPr>
          <p:cNvPr id="47" name="Group 54"/>
          <p:cNvGrpSpPr/>
          <p:nvPr/>
        </p:nvGrpSpPr>
        <p:grpSpPr>
          <a:xfrm>
            <a:off x="8694796" y="5843560"/>
            <a:ext cx="871083" cy="871083"/>
            <a:chOff x="7397491" y="5843560"/>
            <a:chExt cx="871083" cy="871083"/>
          </a:xfrm>
          <a:effectLst>
            <a:outerShdw blurRad="215900" dist="38100" algn="l" rotWithShape="0">
              <a:schemeClr val="bg1">
                <a:lumMod val="50000"/>
                <a:alpha val="50000"/>
              </a:schemeClr>
            </a:outerShdw>
          </a:effectLst>
        </p:grpSpPr>
        <p:sp>
          <p:nvSpPr>
            <p:cNvPr id="48" name="Oval 46"/>
            <p:cNvSpPr/>
            <p:nvPr/>
          </p:nvSpPr>
          <p:spPr>
            <a:xfrm>
              <a:off x="7397491" y="5843560"/>
              <a:ext cx="871083" cy="87108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lumMod val="65000"/>
                    <a:lumOff val="35000"/>
                  </a:schemeClr>
                </a:solidFill>
              </a:endParaRPr>
            </a:p>
          </p:txBody>
        </p:sp>
        <p:sp>
          <p:nvSpPr>
            <p:cNvPr id="51" name="Freeform 22"/>
            <p:cNvSpPr>
              <a:spLocks noEditPoints="1"/>
            </p:cNvSpPr>
            <p:nvPr/>
          </p:nvSpPr>
          <p:spPr bwMode="auto">
            <a:xfrm>
              <a:off x="8012356" y="6135076"/>
              <a:ext cx="45719" cy="45719"/>
            </a:xfrm>
            <a:custGeom>
              <a:avLst/>
              <a:gdLst>
                <a:gd name="T0" fmla="*/ 2718 w 3734"/>
                <a:gd name="T1" fmla="*/ 1076 h 1867"/>
                <a:gd name="T2" fmla="*/ 2680 w 3734"/>
                <a:gd name="T3" fmla="*/ 1125 h 1867"/>
                <a:gd name="T4" fmla="*/ 2680 w 3734"/>
                <a:gd name="T5" fmla="*/ 1483 h 1867"/>
                <a:gd name="T6" fmla="*/ 2718 w 3734"/>
                <a:gd name="T7" fmla="*/ 1532 h 1867"/>
                <a:gd name="T8" fmla="*/ 3289 w 3734"/>
                <a:gd name="T9" fmla="*/ 1543 h 1867"/>
                <a:gd name="T10" fmla="*/ 3347 w 3734"/>
                <a:gd name="T11" fmla="*/ 1520 h 1867"/>
                <a:gd name="T12" fmla="*/ 3371 w 3734"/>
                <a:gd name="T13" fmla="*/ 1462 h 1867"/>
                <a:gd name="T14" fmla="*/ 3359 w 3734"/>
                <a:gd name="T15" fmla="*/ 1105 h 1867"/>
                <a:gd name="T16" fmla="*/ 3310 w 3734"/>
                <a:gd name="T17" fmla="*/ 1068 h 1867"/>
                <a:gd name="T18" fmla="*/ 1928 w 3734"/>
                <a:gd name="T19" fmla="*/ 585 h 1867"/>
                <a:gd name="T20" fmla="*/ 1870 w 3734"/>
                <a:gd name="T21" fmla="*/ 609 h 1867"/>
                <a:gd name="T22" fmla="*/ 1846 w 3734"/>
                <a:gd name="T23" fmla="*/ 666 h 1867"/>
                <a:gd name="T24" fmla="*/ 1858 w 3734"/>
                <a:gd name="T25" fmla="*/ 738 h 1867"/>
                <a:gd name="T26" fmla="*/ 1906 w 3734"/>
                <a:gd name="T27" fmla="*/ 775 h 1867"/>
                <a:gd name="T28" fmla="*/ 3310 w 3734"/>
                <a:gd name="T29" fmla="*/ 775 h 1867"/>
                <a:gd name="T30" fmla="*/ 3359 w 3734"/>
                <a:gd name="T31" fmla="*/ 738 h 1867"/>
                <a:gd name="T32" fmla="*/ 3371 w 3734"/>
                <a:gd name="T33" fmla="*/ 666 h 1867"/>
                <a:gd name="T34" fmla="*/ 3347 w 3734"/>
                <a:gd name="T35" fmla="*/ 609 h 1867"/>
                <a:gd name="T36" fmla="*/ 3289 w 3734"/>
                <a:gd name="T37" fmla="*/ 585 h 1867"/>
                <a:gd name="T38" fmla="*/ 3644 w 3734"/>
                <a:gd name="T39" fmla="*/ 0 h 1867"/>
                <a:gd name="T40" fmla="*/ 3699 w 3734"/>
                <a:gd name="T41" fmla="*/ 16 h 1867"/>
                <a:gd name="T42" fmla="*/ 3725 w 3734"/>
                <a:gd name="T43" fmla="*/ 50 h 1867"/>
                <a:gd name="T44" fmla="*/ 3733 w 3734"/>
                <a:gd name="T45" fmla="*/ 80 h 1867"/>
                <a:gd name="T46" fmla="*/ 3734 w 3734"/>
                <a:gd name="T47" fmla="*/ 1650 h 1867"/>
                <a:gd name="T48" fmla="*/ 3704 w 3734"/>
                <a:gd name="T49" fmla="*/ 1759 h 1867"/>
                <a:gd name="T50" fmla="*/ 3627 w 3734"/>
                <a:gd name="T51" fmla="*/ 1837 h 1867"/>
                <a:gd name="T52" fmla="*/ 3518 w 3734"/>
                <a:gd name="T53" fmla="*/ 1867 h 1867"/>
                <a:gd name="T54" fmla="*/ 1863 w 3734"/>
                <a:gd name="T55" fmla="*/ 1866 h 1867"/>
                <a:gd name="T56" fmla="*/ 1844 w 3734"/>
                <a:gd name="T57" fmla="*/ 1857 h 1867"/>
                <a:gd name="T58" fmla="*/ 1831 w 3734"/>
                <a:gd name="T59" fmla="*/ 1824 h 1867"/>
                <a:gd name="T60" fmla="*/ 1824 w 3734"/>
                <a:gd name="T61" fmla="*/ 1289 h 1867"/>
                <a:gd name="T62" fmla="*/ 1790 w 3734"/>
                <a:gd name="T63" fmla="*/ 1239 h 1867"/>
                <a:gd name="T64" fmla="*/ 1751 w 3734"/>
                <a:gd name="T65" fmla="*/ 1189 h 1867"/>
                <a:gd name="T66" fmla="*/ 1746 w 3734"/>
                <a:gd name="T67" fmla="*/ 1161 h 1867"/>
                <a:gd name="T68" fmla="*/ 1744 w 3734"/>
                <a:gd name="T69" fmla="*/ 1078 h 1867"/>
                <a:gd name="T70" fmla="*/ 1697 w 3734"/>
                <a:gd name="T71" fmla="*/ 873 h 1867"/>
                <a:gd name="T72" fmla="*/ 1601 w 3734"/>
                <a:gd name="T73" fmla="*/ 691 h 1867"/>
                <a:gd name="T74" fmla="*/ 1463 w 3734"/>
                <a:gd name="T75" fmla="*/ 541 h 1867"/>
                <a:gd name="T76" fmla="*/ 1291 w 3734"/>
                <a:gd name="T77" fmla="*/ 429 h 1867"/>
                <a:gd name="T78" fmla="*/ 1093 w 3734"/>
                <a:gd name="T79" fmla="*/ 366 h 1867"/>
                <a:gd name="T80" fmla="*/ 877 w 3734"/>
                <a:gd name="T81" fmla="*/ 356 h 1867"/>
                <a:gd name="T82" fmla="*/ 672 w 3734"/>
                <a:gd name="T83" fmla="*/ 403 h 1867"/>
                <a:gd name="T84" fmla="*/ 491 w 3734"/>
                <a:gd name="T85" fmla="*/ 499 h 1867"/>
                <a:gd name="T86" fmla="*/ 340 w 3734"/>
                <a:gd name="T87" fmla="*/ 637 h 1867"/>
                <a:gd name="T88" fmla="*/ 230 w 3734"/>
                <a:gd name="T89" fmla="*/ 809 h 1867"/>
                <a:gd name="T90" fmla="*/ 165 w 3734"/>
                <a:gd name="T91" fmla="*/ 1008 h 1867"/>
                <a:gd name="T92" fmla="*/ 153 w 3734"/>
                <a:gd name="T93" fmla="*/ 1154 h 1867"/>
                <a:gd name="T94" fmla="*/ 150 w 3734"/>
                <a:gd name="T95" fmla="*/ 1184 h 1867"/>
                <a:gd name="T96" fmla="*/ 119 w 3734"/>
                <a:gd name="T97" fmla="*/ 1227 h 1867"/>
                <a:gd name="T98" fmla="*/ 84 w 3734"/>
                <a:gd name="T99" fmla="*/ 1272 h 1867"/>
                <a:gd name="T100" fmla="*/ 68 w 3734"/>
                <a:gd name="T101" fmla="*/ 1330 h 1867"/>
                <a:gd name="T102" fmla="*/ 65 w 3734"/>
                <a:gd name="T103" fmla="*/ 1783 h 1867"/>
                <a:gd name="T104" fmla="*/ 51 w 3734"/>
                <a:gd name="T105" fmla="*/ 1787 h 1867"/>
                <a:gd name="T106" fmla="*/ 12 w 3734"/>
                <a:gd name="T107" fmla="*/ 1723 h 1867"/>
                <a:gd name="T108" fmla="*/ 0 w 3734"/>
                <a:gd name="T109" fmla="*/ 54 h 1867"/>
                <a:gd name="T110" fmla="*/ 2 w 3734"/>
                <a:gd name="T111" fmla="*/ 40 h 1867"/>
                <a:gd name="T112" fmla="*/ 20 w 3734"/>
                <a:gd name="T113" fmla="*/ 14 h 1867"/>
                <a:gd name="T114" fmla="*/ 68 w 3734"/>
                <a:gd name="T115" fmla="*/ 0 h 1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734" h="1867">
                  <a:moveTo>
                    <a:pt x="2759" y="1065"/>
                  </a:moveTo>
                  <a:lnTo>
                    <a:pt x="2737" y="1068"/>
                  </a:lnTo>
                  <a:lnTo>
                    <a:pt x="2718" y="1076"/>
                  </a:lnTo>
                  <a:lnTo>
                    <a:pt x="2701" y="1088"/>
                  </a:lnTo>
                  <a:lnTo>
                    <a:pt x="2688" y="1105"/>
                  </a:lnTo>
                  <a:lnTo>
                    <a:pt x="2680" y="1125"/>
                  </a:lnTo>
                  <a:lnTo>
                    <a:pt x="2677" y="1146"/>
                  </a:lnTo>
                  <a:lnTo>
                    <a:pt x="2677" y="1462"/>
                  </a:lnTo>
                  <a:lnTo>
                    <a:pt x="2680" y="1483"/>
                  </a:lnTo>
                  <a:lnTo>
                    <a:pt x="2688" y="1503"/>
                  </a:lnTo>
                  <a:lnTo>
                    <a:pt x="2701" y="1520"/>
                  </a:lnTo>
                  <a:lnTo>
                    <a:pt x="2718" y="1532"/>
                  </a:lnTo>
                  <a:lnTo>
                    <a:pt x="2737" y="1540"/>
                  </a:lnTo>
                  <a:lnTo>
                    <a:pt x="2759" y="1543"/>
                  </a:lnTo>
                  <a:lnTo>
                    <a:pt x="3289" y="1543"/>
                  </a:lnTo>
                  <a:lnTo>
                    <a:pt x="3310" y="1540"/>
                  </a:lnTo>
                  <a:lnTo>
                    <a:pt x="3331" y="1532"/>
                  </a:lnTo>
                  <a:lnTo>
                    <a:pt x="3347" y="1520"/>
                  </a:lnTo>
                  <a:lnTo>
                    <a:pt x="3359" y="1503"/>
                  </a:lnTo>
                  <a:lnTo>
                    <a:pt x="3368" y="1483"/>
                  </a:lnTo>
                  <a:lnTo>
                    <a:pt x="3371" y="1462"/>
                  </a:lnTo>
                  <a:lnTo>
                    <a:pt x="3371" y="1146"/>
                  </a:lnTo>
                  <a:lnTo>
                    <a:pt x="3368" y="1125"/>
                  </a:lnTo>
                  <a:lnTo>
                    <a:pt x="3359" y="1105"/>
                  </a:lnTo>
                  <a:lnTo>
                    <a:pt x="3347" y="1088"/>
                  </a:lnTo>
                  <a:lnTo>
                    <a:pt x="3331" y="1076"/>
                  </a:lnTo>
                  <a:lnTo>
                    <a:pt x="3310" y="1068"/>
                  </a:lnTo>
                  <a:lnTo>
                    <a:pt x="3289" y="1065"/>
                  </a:lnTo>
                  <a:lnTo>
                    <a:pt x="2759" y="1065"/>
                  </a:lnTo>
                  <a:close/>
                  <a:moveTo>
                    <a:pt x="1928" y="585"/>
                  </a:moveTo>
                  <a:lnTo>
                    <a:pt x="1906" y="588"/>
                  </a:lnTo>
                  <a:lnTo>
                    <a:pt x="1887" y="596"/>
                  </a:lnTo>
                  <a:lnTo>
                    <a:pt x="1870" y="609"/>
                  </a:lnTo>
                  <a:lnTo>
                    <a:pt x="1858" y="626"/>
                  </a:lnTo>
                  <a:lnTo>
                    <a:pt x="1850" y="645"/>
                  </a:lnTo>
                  <a:lnTo>
                    <a:pt x="1846" y="666"/>
                  </a:lnTo>
                  <a:lnTo>
                    <a:pt x="1846" y="697"/>
                  </a:lnTo>
                  <a:lnTo>
                    <a:pt x="1850" y="719"/>
                  </a:lnTo>
                  <a:lnTo>
                    <a:pt x="1858" y="738"/>
                  </a:lnTo>
                  <a:lnTo>
                    <a:pt x="1870" y="754"/>
                  </a:lnTo>
                  <a:lnTo>
                    <a:pt x="1887" y="767"/>
                  </a:lnTo>
                  <a:lnTo>
                    <a:pt x="1906" y="775"/>
                  </a:lnTo>
                  <a:lnTo>
                    <a:pt x="1928" y="778"/>
                  </a:lnTo>
                  <a:lnTo>
                    <a:pt x="3289" y="778"/>
                  </a:lnTo>
                  <a:lnTo>
                    <a:pt x="3310" y="775"/>
                  </a:lnTo>
                  <a:lnTo>
                    <a:pt x="3331" y="767"/>
                  </a:lnTo>
                  <a:lnTo>
                    <a:pt x="3347" y="754"/>
                  </a:lnTo>
                  <a:lnTo>
                    <a:pt x="3359" y="738"/>
                  </a:lnTo>
                  <a:lnTo>
                    <a:pt x="3368" y="719"/>
                  </a:lnTo>
                  <a:lnTo>
                    <a:pt x="3371" y="697"/>
                  </a:lnTo>
                  <a:lnTo>
                    <a:pt x="3371" y="666"/>
                  </a:lnTo>
                  <a:lnTo>
                    <a:pt x="3368" y="645"/>
                  </a:lnTo>
                  <a:lnTo>
                    <a:pt x="3359" y="626"/>
                  </a:lnTo>
                  <a:lnTo>
                    <a:pt x="3347" y="609"/>
                  </a:lnTo>
                  <a:lnTo>
                    <a:pt x="3331" y="596"/>
                  </a:lnTo>
                  <a:lnTo>
                    <a:pt x="3310" y="588"/>
                  </a:lnTo>
                  <a:lnTo>
                    <a:pt x="3289" y="585"/>
                  </a:lnTo>
                  <a:lnTo>
                    <a:pt x="1928" y="585"/>
                  </a:lnTo>
                  <a:close/>
                  <a:moveTo>
                    <a:pt x="68" y="0"/>
                  </a:moveTo>
                  <a:lnTo>
                    <a:pt x="3644" y="0"/>
                  </a:lnTo>
                  <a:lnTo>
                    <a:pt x="3666" y="2"/>
                  </a:lnTo>
                  <a:lnTo>
                    <a:pt x="3684" y="7"/>
                  </a:lnTo>
                  <a:lnTo>
                    <a:pt x="3699" y="16"/>
                  </a:lnTo>
                  <a:lnTo>
                    <a:pt x="3711" y="27"/>
                  </a:lnTo>
                  <a:lnTo>
                    <a:pt x="3720" y="38"/>
                  </a:lnTo>
                  <a:lnTo>
                    <a:pt x="3725" y="50"/>
                  </a:lnTo>
                  <a:lnTo>
                    <a:pt x="3730" y="62"/>
                  </a:lnTo>
                  <a:lnTo>
                    <a:pt x="3732" y="72"/>
                  </a:lnTo>
                  <a:lnTo>
                    <a:pt x="3733" y="80"/>
                  </a:lnTo>
                  <a:lnTo>
                    <a:pt x="3734" y="86"/>
                  </a:lnTo>
                  <a:lnTo>
                    <a:pt x="3734" y="88"/>
                  </a:lnTo>
                  <a:lnTo>
                    <a:pt x="3734" y="1650"/>
                  </a:lnTo>
                  <a:lnTo>
                    <a:pt x="3731" y="1689"/>
                  </a:lnTo>
                  <a:lnTo>
                    <a:pt x="3721" y="1725"/>
                  </a:lnTo>
                  <a:lnTo>
                    <a:pt x="3704" y="1759"/>
                  </a:lnTo>
                  <a:lnTo>
                    <a:pt x="3683" y="1790"/>
                  </a:lnTo>
                  <a:lnTo>
                    <a:pt x="3657" y="1816"/>
                  </a:lnTo>
                  <a:lnTo>
                    <a:pt x="3627" y="1837"/>
                  </a:lnTo>
                  <a:lnTo>
                    <a:pt x="3593" y="1853"/>
                  </a:lnTo>
                  <a:lnTo>
                    <a:pt x="3556" y="1863"/>
                  </a:lnTo>
                  <a:lnTo>
                    <a:pt x="3518" y="1867"/>
                  </a:lnTo>
                  <a:lnTo>
                    <a:pt x="1869" y="1867"/>
                  </a:lnTo>
                  <a:lnTo>
                    <a:pt x="1868" y="1867"/>
                  </a:lnTo>
                  <a:lnTo>
                    <a:pt x="1863" y="1866"/>
                  </a:lnTo>
                  <a:lnTo>
                    <a:pt x="1858" y="1864"/>
                  </a:lnTo>
                  <a:lnTo>
                    <a:pt x="1851" y="1861"/>
                  </a:lnTo>
                  <a:lnTo>
                    <a:pt x="1844" y="1857"/>
                  </a:lnTo>
                  <a:lnTo>
                    <a:pt x="1837" y="1849"/>
                  </a:lnTo>
                  <a:lnTo>
                    <a:pt x="1833" y="1838"/>
                  </a:lnTo>
                  <a:lnTo>
                    <a:pt x="1831" y="1824"/>
                  </a:lnTo>
                  <a:lnTo>
                    <a:pt x="1831" y="1330"/>
                  </a:lnTo>
                  <a:lnTo>
                    <a:pt x="1829" y="1309"/>
                  </a:lnTo>
                  <a:lnTo>
                    <a:pt x="1824" y="1289"/>
                  </a:lnTo>
                  <a:lnTo>
                    <a:pt x="1814" y="1271"/>
                  </a:lnTo>
                  <a:lnTo>
                    <a:pt x="1803" y="1255"/>
                  </a:lnTo>
                  <a:lnTo>
                    <a:pt x="1790" y="1239"/>
                  </a:lnTo>
                  <a:lnTo>
                    <a:pt x="1777" y="1225"/>
                  </a:lnTo>
                  <a:lnTo>
                    <a:pt x="1763" y="1208"/>
                  </a:lnTo>
                  <a:lnTo>
                    <a:pt x="1751" y="1189"/>
                  </a:lnTo>
                  <a:lnTo>
                    <a:pt x="1749" y="1182"/>
                  </a:lnTo>
                  <a:lnTo>
                    <a:pt x="1746" y="1170"/>
                  </a:lnTo>
                  <a:lnTo>
                    <a:pt x="1746" y="1161"/>
                  </a:lnTo>
                  <a:lnTo>
                    <a:pt x="1746" y="1153"/>
                  </a:lnTo>
                  <a:lnTo>
                    <a:pt x="1746" y="1151"/>
                  </a:lnTo>
                  <a:lnTo>
                    <a:pt x="1744" y="1078"/>
                  </a:lnTo>
                  <a:lnTo>
                    <a:pt x="1734" y="1008"/>
                  </a:lnTo>
                  <a:lnTo>
                    <a:pt x="1718" y="939"/>
                  </a:lnTo>
                  <a:lnTo>
                    <a:pt x="1697" y="873"/>
                  </a:lnTo>
                  <a:lnTo>
                    <a:pt x="1671" y="809"/>
                  </a:lnTo>
                  <a:lnTo>
                    <a:pt x="1638" y="748"/>
                  </a:lnTo>
                  <a:lnTo>
                    <a:pt x="1601" y="691"/>
                  </a:lnTo>
                  <a:lnTo>
                    <a:pt x="1559" y="637"/>
                  </a:lnTo>
                  <a:lnTo>
                    <a:pt x="1513" y="587"/>
                  </a:lnTo>
                  <a:lnTo>
                    <a:pt x="1463" y="541"/>
                  </a:lnTo>
                  <a:lnTo>
                    <a:pt x="1409" y="499"/>
                  </a:lnTo>
                  <a:lnTo>
                    <a:pt x="1352" y="462"/>
                  </a:lnTo>
                  <a:lnTo>
                    <a:pt x="1291" y="429"/>
                  </a:lnTo>
                  <a:lnTo>
                    <a:pt x="1227" y="403"/>
                  </a:lnTo>
                  <a:lnTo>
                    <a:pt x="1162" y="382"/>
                  </a:lnTo>
                  <a:lnTo>
                    <a:pt x="1093" y="366"/>
                  </a:lnTo>
                  <a:lnTo>
                    <a:pt x="1022" y="356"/>
                  </a:lnTo>
                  <a:lnTo>
                    <a:pt x="950" y="353"/>
                  </a:lnTo>
                  <a:lnTo>
                    <a:pt x="877" y="356"/>
                  </a:lnTo>
                  <a:lnTo>
                    <a:pt x="807" y="366"/>
                  </a:lnTo>
                  <a:lnTo>
                    <a:pt x="738" y="382"/>
                  </a:lnTo>
                  <a:lnTo>
                    <a:pt x="672" y="403"/>
                  </a:lnTo>
                  <a:lnTo>
                    <a:pt x="609" y="429"/>
                  </a:lnTo>
                  <a:lnTo>
                    <a:pt x="547" y="462"/>
                  </a:lnTo>
                  <a:lnTo>
                    <a:pt x="491" y="499"/>
                  </a:lnTo>
                  <a:lnTo>
                    <a:pt x="436" y="541"/>
                  </a:lnTo>
                  <a:lnTo>
                    <a:pt x="386" y="587"/>
                  </a:lnTo>
                  <a:lnTo>
                    <a:pt x="340" y="637"/>
                  </a:lnTo>
                  <a:lnTo>
                    <a:pt x="299" y="691"/>
                  </a:lnTo>
                  <a:lnTo>
                    <a:pt x="262" y="748"/>
                  </a:lnTo>
                  <a:lnTo>
                    <a:pt x="230" y="809"/>
                  </a:lnTo>
                  <a:lnTo>
                    <a:pt x="203" y="873"/>
                  </a:lnTo>
                  <a:lnTo>
                    <a:pt x="181" y="939"/>
                  </a:lnTo>
                  <a:lnTo>
                    <a:pt x="165" y="1008"/>
                  </a:lnTo>
                  <a:lnTo>
                    <a:pt x="156" y="1078"/>
                  </a:lnTo>
                  <a:lnTo>
                    <a:pt x="153" y="1151"/>
                  </a:lnTo>
                  <a:lnTo>
                    <a:pt x="153" y="1154"/>
                  </a:lnTo>
                  <a:lnTo>
                    <a:pt x="153" y="1162"/>
                  </a:lnTo>
                  <a:lnTo>
                    <a:pt x="152" y="1174"/>
                  </a:lnTo>
                  <a:lnTo>
                    <a:pt x="150" y="1184"/>
                  </a:lnTo>
                  <a:lnTo>
                    <a:pt x="146" y="1193"/>
                  </a:lnTo>
                  <a:lnTo>
                    <a:pt x="133" y="1211"/>
                  </a:lnTo>
                  <a:lnTo>
                    <a:pt x="119" y="1227"/>
                  </a:lnTo>
                  <a:lnTo>
                    <a:pt x="107" y="1242"/>
                  </a:lnTo>
                  <a:lnTo>
                    <a:pt x="94" y="1256"/>
                  </a:lnTo>
                  <a:lnTo>
                    <a:pt x="84" y="1272"/>
                  </a:lnTo>
                  <a:lnTo>
                    <a:pt x="76" y="1289"/>
                  </a:lnTo>
                  <a:lnTo>
                    <a:pt x="70" y="1309"/>
                  </a:lnTo>
                  <a:lnTo>
                    <a:pt x="68" y="1330"/>
                  </a:lnTo>
                  <a:lnTo>
                    <a:pt x="68" y="1762"/>
                  </a:lnTo>
                  <a:lnTo>
                    <a:pt x="67" y="1775"/>
                  </a:lnTo>
                  <a:lnTo>
                    <a:pt x="65" y="1783"/>
                  </a:lnTo>
                  <a:lnTo>
                    <a:pt x="60" y="1787"/>
                  </a:lnTo>
                  <a:lnTo>
                    <a:pt x="56" y="1790"/>
                  </a:lnTo>
                  <a:lnTo>
                    <a:pt x="51" y="1787"/>
                  </a:lnTo>
                  <a:lnTo>
                    <a:pt x="48" y="1785"/>
                  </a:lnTo>
                  <a:lnTo>
                    <a:pt x="27" y="1756"/>
                  </a:lnTo>
                  <a:lnTo>
                    <a:pt x="12" y="1723"/>
                  </a:lnTo>
                  <a:lnTo>
                    <a:pt x="3" y="1687"/>
                  </a:lnTo>
                  <a:lnTo>
                    <a:pt x="0" y="1650"/>
                  </a:lnTo>
                  <a:lnTo>
                    <a:pt x="0" y="54"/>
                  </a:lnTo>
                  <a:lnTo>
                    <a:pt x="0" y="53"/>
                  </a:lnTo>
                  <a:lnTo>
                    <a:pt x="1" y="47"/>
                  </a:lnTo>
                  <a:lnTo>
                    <a:pt x="2" y="40"/>
                  </a:lnTo>
                  <a:lnTo>
                    <a:pt x="6" y="31"/>
                  </a:lnTo>
                  <a:lnTo>
                    <a:pt x="11" y="22"/>
                  </a:lnTo>
                  <a:lnTo>
                    <a:pt x="20" y="14"/>
                  </a:lnTo>
                  <a:lnTo>
                    <a:pt x="32" y="7"/>
                  </a:lnTo>
                  <a:lnTo>
                    <a:pt x="48" y="2"/>
                  </a:lnTo>
                  <a:lnTo>
                    <a:pt x="68" y="0"/>
                  </a:lnTo>
                  <a:close/>
                </a:path>
              </a:pathLst>
            </a:custGeom>
            <a:solidFill>
              <a:srgbClr val="F6BB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solidFill>
                  <a:schemeClr val="tx1">
                    <a:lumMod val="65000"/>
                    <a:lumOff val="35000"/>
                  </a:schemeClr>
                </a:solidFill>
              </a:endParaRPr>
            </a:p>
          </p:txBody>
        </p:sp>
      </p:grpSp>
      <p:grpSp>
        <p:nvGrpSpPr>
          <p:cNvPr id="53" name="Group 56"/>
          <p:cNvGrpSpPr/>
          <p:nvPr/>
        </p:nvGrpSpPr>
        <p:grpSpPr>
          <a:xfrm>
            <a:off x="9094161" y="3236236"/>
            <a:ext cx="871083" cy="871083"/>
            <a:chOff x="7579142" y="3262362"/>
            <a:chExt cx="871083" cy="871083"/>
          </a:xfrm>
          <a:effectLst>
            <a:outerShdw blurRad="215900" dist="38100" algn="l" rotWithShape="0">
              <a:schemeClr val="bg1">
                <a:lumMod val="50000"/>
                <a:alpha val="50000"/>
              </a:schemeClr>
            </a:outerShdw>
          </a:effectLst>
        </p:grpSpPr>
        <p:sp>
          <p:nvSpPr>
            <p:cNvPr id="54" name="Oval 44"/>
            <p:cNvSpPr/>
            <p:nvPr/>
          </p:nvSpPr>
          <p:spPr>
            <a:xfrm>
              <a:off x="7579142" y="3262362"/>
              <a:ext cx="871083" cy="87108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lumMod val="65000"/>
                    <a:lumOff val="35000"/>
                  </a:schemeClr>
                </a:solidFill>
              </a:endParaRPr>
            </a:p>
          </p:txBody>
        </p:sp>
        <p:sp>
          <p:nvSpPr>
            <p:cNvPr id="55" name="Freeform 33"/>
            <p:cNvSpPr>
              <a:spLocks noEditPoints="1"/>
            </p:cNvSpPr>
            <p:nvPr/>
          </p:nvSpPr>
          <p:spPr bwMode="auto">
            <a:xfrm>
              <a:off x="7770242" y="3468825"/>
              <a:ext cx="498332" cy="511688"/>
            </a:xfrm>
            <a:custGeom>
              <a:avLst/>
              <a:gdLst>
                <a:gd name="T0" fmla="*/ 2512 w 2909"/>
                <a:gd name="T1" fmla="*/ 2281 h 3489"/>
                <a:gd name="T2" fmla="*/ 2593 w 2909"/>
                <a:gd name="T3" fmla="*/ 2495 h 3489"/>
                <a:gd name="T4" fmla="*/ 2682 w 2909"/>
                <a:gd name="T5" fmla="*/ 2741 h 3489"/>
                <a:gd name="T6" fmla="*/ 2753 w 2909"/>
                <a:gd name="T7" fmla="*/ 2960 h 3489"/>
                <a:gd name="T8" fmla="*/ 2782 w 2909"/>
                <a:gd name="T9" fmla="*/ 3087 h 3489"/>
                <a:gd name="T10" fmla="*/ 2733 w 2909"/>
                <a:gd name="T11" fmla="*/ 3316 h 3489"/>
                <a:gd name="T12" fmla="*/ 2611 w 2909"/>
                <a:gd name="T13" fmla="*/ 3450 h 3489"/>
                <a:gd name="T14" fmla="*/ 2452 w 2909"/>
                <a:gd name="T15" fmla="*/ 3489 h 3489"/>
                <a:gd name="T16" fmla="*/ 2299 w 2909"/>
                <a:gd name="T17" fmla="*/ 3431 h 3489"/>
                <a:gd name="T18" fmla="*/ 2188 w 2909"/>
                <a:gd name="T19" fmla="*/ 3278 h 3489"/>
                <a:gd name="T20" fmla="*/ 2157 w 2909"/>
                <a:gd name="T21" fmla="*/ 3072 h 3489"/>
                <a:gd name="T22" fmla="*/ 2194 w 2909"/>
                <a:gd name="T23" fmla="*/ 2927 h 3489"/>
                <a:gd name="T24" fmla="*/ 2266 w 2909"/>
                <a:gd name="T25" fmla="*/ 2703 h 3489"/>
                <a:gd name="T26" fmla="*/ 2351 w 2909"/>
                <a:gd name="T27" fmla="*/ 2463 h 3489"/>
                <a:gd name="T28" fmla="*/ 2427 w 2909"/>
                <a:gd name="T29" fmla="*/ 2265 h 3489"/>
                <a:gd name="T30" fmla="*/ 357 w 2909"/>
                <a:gd name="T31" fmla="*/ 0 h 3489"/>
                <a:gd name="T32" fmla="*/ 491 w 2909"/>
                <a:gd name="T33" fmla="*/ 68 h 3489"/>
                <a:gd name="T34" fmla="*/ 1164 w 2909"/>
                <a:gd name="T35" fmla="*/ 26 h 3489"/>
                <a:gd name="T36" fmla="*/ 1312 w 2909"/>
                <a:gd name="T37" fmla="*/ 11 h 3489"/>
                <a:gd name="T38" fmla="*/ 1939 w 2909"/>
                <a:gd name="T39" fmla="*/ 94 h 3489"/>
                <a:gd name="T40" fmla="*/ 2061 w 2909"/>
                <a:gd name="T41" fmla="*/ 3 h 3489"/>
                <a:gd name="T42" fmla="*/ 2208 w 2909"/>
                <a:gd name="T43" fmla="*/ 42 h 3489"/>
                <a:gd name="T44" fmla="*/ 2285 w 2909"/>
                <a:gd name="T45" fmla="*/ 186 h 3489"/>
                <a:gd name="T46" fmla="*/ 2242 w 2909"/>
                <a:gd name="T47" fmla="*/ 365 h 3489"/>
                <a:gd name="T48" fmla="*/ 2092 w 2909"/>
                <a:gd name="T49" fmla="*/ 443 h 3489"/>
                <a:gd name="T50" fmla="*/ 1961 w 2909"/>
                <a:gd name="T51" fmla="*/ 379 h 3489"/>
                <a:gd name="T52" fmla="*/ 1350 w 2909"/>
                <a:gd name="T53" fmla="*/ 410 h 3489"/>
                <a:gd name="T54" fmla="*/ 1666 w 2909"/>
                <a:gd name="T55" fmla="*/ 585 h 3489"/>
                <a:gd name="T56" fmla="*/ 1710 w 2909"/>
                <a:gd name="T57" fmla="*/ 908 h 3489"/>
                <a:gd name="T58" fmla="*/ 2559 w 2909"/>
                <a:gd name="T59" fmla="*/ 953 h 3489"/>
                <a:gd name="T60" fmla="*/ 2748 w 2909"/>
                <a:gd name="T61" fmla="*/ 1111 h 3489"/>
                <a:gd name="T62" fmla="*/ 2836 w 2909"/>
                <a:gd name="T63" fmla="*/ 1345 h 3489"/>
                <a:gd name="T64" fmla="*/ 2890 w 2909"/>
                <a:gd name="T65" fmla="*/ 1853 h 3489"/>
                <a:gd name="T66" fmla="*/ 2899 w 2909"/>
                <a:gd name="T67" fmla="*/ 1976 h 3489"/>
                <a:gd name="T68" fmla="*/ 2803 w 2909"/>
                <a:gd name="T69" fmla="*/ 2043 h 3489"/>
                <a:gd name="T70" fmla="*/ 2070 w 2909"/>
                <a:gd name="T71" fmla="*/ 1998 h 3489"/>
                <a:gd name="T72" fmla="*/ 2055 w 2909"/>
                <a:gd name="T73" fmla="*/ 1876 h 3489"/>
                <a:gd name="T74" fmla="*/ 2084 w 2909"/>
                <a:gd name="T75" fmla="*/ 1754 h 3489"/>
                <a:gd name="T76" fmla="*/ 2024 w 2909"/>
                <a:gd name="T77" fmla="*/ 1644 h 3489"/>
                <a:gd name="T78" fmla="*/ 1616 w 2909"/>
                <a:gd name="T79" fmla="*/ 1676 h 3489"/>
                <a:gd name="T80" fmla="*/ 1456 w 2909"/>
                <a:gd name="T81" fmla="*/ 1858 h 3489"/>
                <a:gd name="T82" fmla="*/ 1242 w 2909"/>
                <a:gd name="T83" fmla="*/ 1917 h 3489"/>
                <a:gd name="T84" fmla="*/ 1042 w 2909"/>
                <a:gd name="T85" fmla="*/ 1858 h 3489"/>
                <a:gd name="T86" fmla="*/ 896 w 2909"/>
                <a:gd name="T87" fmla="*/ 1676 h 3489"/>
                <a:gd name="T88" fmla="*/ 784 w 2909"/>
                <a:gd name="T89" fmla="*/ 678 h 3489"/>
                <a:gd name="T90" fmla="*/ 843 w 2909"/>
                <a:gd name="T91" fmla="*/ 570 h 3489"/>
                <a:gd name="T92" fmla="*/ 1136 w 2909"/>
                <a:gd name="T93" fmla="*/ 395 h 3489"/>
                <a:gd name="T94" fmla="*/ 466 w 2909"/>
                <a:gd name="T95" fmla="*/ 401 h 3489"/>
                <a:gd name="T96" fmla="*/ 322 w 2909"/>
                <a:gd name="T97" fmla="*/ 440 h 3489"/>
                <a:gd name="T98" fmla="*/ 188 w 2909"/>
                <a:gd name="T99" fmla="*/ 334 h 3489"/>
                <a:gd name="T100" fmla="*/ 172 w 2909"/>
                <a:gd name="T101" fmla="*/ 151 h 3489"/>
                <a:gd name="T102" fmla="*/ 268 w 2909"/>
                <a:gd name="T103" fmla="*/ 24 h 3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09" h="3489">
                  <a:moveTo>
                    <a:pt x="2468" y="2175"/>
                  </a:moveTo>
                  <a:lnTo>
                    <a:pt x="2476" y="2193"/>
                  </a:lnTo>
                  <a:lnTo>
                    <a:pt x="2487" y="2218"/>
                  </a:lnTo>
                  <a:lnTo>
                    <a:pt x="2499" y="2247"/>
                  </a:lnTo>
                  <a:lnTo>
                    <a:pt x="2512" y="2281"/>
                  </a:lnTo>
                  <a:lnTo>
                    <a:pt x="2527" y="2317"/>
                  </a:lnTo>
                  <a:lnTo>
                    <a:pt x="2542" y="2358"/>
                  </a:lnTo>
                  <a:lnTo>
                    <a:pt x="2559" y="2401"/>
                  </a:lnTo>
                  <a:lnTo>
                    <a:pt x="2576" y="2447"/>
                  </a:lnTo>
                  <a:lnTo>
                    <a:pt x="2593" y="2495"/>
                  </a:lnTo>
                  <a:lnTo>
                    <a:pt x="2611" y="2543"/>
                  </a:lnTo>
                  <a:lnTo>
                    <a:pt x="2629" y="2592"/>
                  </a:lnTo>
                  <a:lnTo>
                    <a:pt x="2647" y="2643"/>
                  </a:lnTo>
                  <a:lnTo>
                    <a:pt x="2665" y="2692"/>
                  </a:lnTo>
                  <a:lnTo>
                    <a:pt x="2682" y="2741"/>
                  </a:lnTo>
                  <a:lnTo>
                    <a:pt x="2698" y="2789"/>
                  </a:lnTo>
                  <a:lnTo>
                    <a:pt x="2714" y="2835"/>
                  </a:lnTo>
                  <a:lnTo>
                    <a:pt x="2728" y="2880"/>
                  </a:lnTo>
                  <a:lnTo>
                    <a:pt x="2742" y="2921"/>
                  </a:lnTo>
                  <a:lnTo>
                    <a:pt x="2753" y="2960"/>
                  </a:lnTo>
                  <a:lnTo>
                    <a:pt x="2763" y="2994"/>
                  </a:lnTo>
                  <a:lnTo>
                    <a:pt x="2771" y="3025"/>
                  </a:lnTo>
                  <a:lnTo>
                    <a:pt x="2777" y="3050"/>
                  </a:lnTo>
                  <a:lnTo>
                    <a:pt x="2781" y="3072"/>
                  </a:lnTo>
                  <a:lnTo>
                    <a:pt x="2782" y="3087"/>
                  </a:lnTo>
                  <a:lnTo>
                    <a:pt x="2780" y="3141"/>
                  </a:lnTo>
                  <a:lnTo>
                    <a:pt x="2774" y="3190"/>
                  </a:lnTo>
                  <a:lnTo>
                    <a:pt x="2764" y="3236"/>
                  </a:lnTo>
                  <a:lnTo>
                    <a:pt x="2750" y="3278"/>
                  </a:lnTo>
                  <a:lnTo>
                    <a:pt x="2733" y="3316"/>
                  </a:lnTo>
                  <a:lnTo>
                    <a:pt x="2713" y="3350"/>
                  </a:lnTo>
                  <a:lnTo>
                    <a:pt x="2691" y="3381"/>
                  </a:lnTo>
                  <a:lnTo>
                    <a:pt x="2666" y="3408"/>
                  </a:lnTo>
                  <a:lnTo>
                    <a:pt x="2639" y="3431"/>
                  </a:lnTo>
                  <a:lnTo>
                    <a:pt x="2611" y="3450"/>
                  </a:lnTo>
                  <a:lnTo>
                    <a:pt x="2581" y="3466"/>
                  </a:lnTo>
                  <a:lnTo>
                    <a:pt x="2550" y="3478"/>
                  </a:lnTo>
                  <a:lnTo>
                    <a:pt x="2518" y="3484"/>
                  </a:lnTo>
                  <a:lnTo>
                    <a:pt x="2486" y="3489"/>
                  </a:lnTo>
                  <a:lnTo>
                    <a:pt x="2452" y="3489"/>
                  </a:lnTo>
                  <a:lnTo>
                    <a:pt x="2420" y="3484"/>
                  </a:lnTo>
                  <a:lnTo>
                    <a:pt x="2388" y="3478"/>
                  </a:lnTo>
                  <a:lnTo>
                    <a:pt x="2358" y="3466"/>
                  </a:lnTo>
                  <a:lnTo>
                    <a:pt x="2328" y="3450"/>
                  </a:lnTo>
                  <a:lnTo>
                    <a:pt x="2299" y="3431"/>
                  </a:lnTo>
                  <a:lnTo>
                    <a:pt x="2272" y="3408"/>
                  </a:lnTo>
                  <a:lnTo>
                    <a:pt x="2248" y="3381"/>
                  </a:lnTo>
                  <a:lnTo>
                    <a:pt x="2225" y="3350"/>
                  </a:lnTo>
                  <a:lnTo>
                    <a:pt x="2205" y="3316"/>
                  </a:lnTo>
                  <a:lnTo>
                    <a:pt x="2188" y="3278"/>
                  </a:lnTo>
                  <a:lnTo>
                    <a:pt x="2174" y="3236"/>
                  </a:lnTo>
                  <a:lnTo>
                    <a:pt x="2164" y="3190"/>
                  </a:lnTo>
                  <a:lnTo>
                    <a:pt x="2158" y="3141"/>
                  </a:lnTo>
                  <a:lnTo>
                    <a:pt x="2156" y="3087"/>
                  </a:lnTo>
                  <a:lnTo>
                    <a:pt x="2157" y="3072"/>
                  </a:lnTo>
                  <a:lnTo>
                    <a:pt x="2160" y="3051"/>
                  </a:lnTo>
                  <a:lnTo>
                    <a:pt x="2166" y="3026"/>
                  </a:lnTo>
                  <a:lnTo>
                    <a:pt x="2174" y="2998"/>
                  </a:lnTo>
                  <a:lnTo>
                    <a:pt x="2183" y="2963"/>
                  </a:lnTo>
                  <a:lnTo>
                    <a:pt x="2194" y="2927"/>
                  </a:lnTo>
                  <a:lnTo>
                    <a:pt x="2206" y="2885"/>
                  </a:lnTo>
                  <a:lnTo>
                    <a:pt x="2219" y="2843"/>
                  </a:lnTo>
                  <a:lnTo>
                    <a:pt x="2234" y="2798"/>
                  </a:lnTo>
                  <a:lnTo>
                    <a:pt x="2249" y="2751"/>
                  </a:lnTo>
                  <a:lnTo>
                    <a:pt x="2266" y="2703"/>
                  </a:lnTo>
                  <a:lnTo>
                    <a:pt x="2282" y="2655"/>
                  </a:lnTo>
                  <a:lnTo>
                    <a:pt x="2299" y="2606"/>
                  </a:lnTo>
                  <a:lnTo>
                    <a:pt x="2316" y="2558"/>
                  </a:lnTo>
                  <a:lnTo>
                    <a:pt x="2334" y="2510"/>
                  </a:lnTo>
                  <a:lnTo>
                    <a:pt x="2351" y="2463"/>
                  </a:lnTo>
                  <a:lnTo>
                    <a:pt x="2368" y="2418"/>
                  </a:lnTo>
                  <a:lnTo>
                    <a:pt x="2384" y="2374"/>
                  </a:lnTo>
                  <a:lnTo>
                    <a:pt x="2399" y="2334"/>
                  </a:lnTo>
                  <a:lnTo>
                    <a:pt x="2414" y="2298"/>
                  </a:lnTo>
                  <a:lnTo>
                    <a:pt x="2427" y="2265"/>
                  </a:lnTo>
                  <a:lnTo>
                    <a:pt x="2440" y="2235"/>
                  </a:lnTo>
                  <a:lnTo>
                    <a:pt x="2451" y="2210"/>
                  </a:lnTo>
                  <a:lnTo>
                    <a:pt x="2460" y="2189"/>
                  </a:lnTo>
                  <a:lnTo>
                    <a:pt x="2468" y="2175"/>
                  </a:lnTo>
                  <a:close/>
                  <a:moveTo>
                    <a:pt x="357" y="0"/>
                  </a:moveTo>
                  <a:lnTo>
                    <a:pt x="388" y="3"/>
                  </a:lnTo>
                  <a:lnTo>
                    <a:pt x="417" y="11"/>
                  </a:lnTo>
                  <a:lnTo>
                    <a:pt x="444" y="26"/>
                  </a:lnTo>
                  <a:lnTo>
                    <a:pt x="469" y="45"/>
                  </a:lnTo>
                  <a:lnTo>
                    <a:pt x="491" y="68"/>
                  </a:lnTo>
                  <a:lnTo>
                    <a:pt x="510" y="94"/>
                  </a:lnTo>
                  <a:lnTo>
                    <a:pt x="1099" y="94"/>
                  </a:lnTo>
                  <a:lnTo>
                    <a:pt x="1118" y="68"/>
                  </a:lnTo>
                  <a:lnTo>
                    <a:pt x="1140" y="45"/>
                  </a:lnTo>
                  <a:lnTo>
                    <a:pt x="1164" y="26"/>
                  </a:lnTo>
                  <a:lnTo>
                    <a:pt x="1192" y="11"/>
                  </a:lnTo>
                  <a:lnTo>
                    <a:pt x="1221" y="3"/>
                  </a:lnTo>
                  <a:lnTo>
                    <a:pt x="1252" y="0"/>
                  </a:lnTo>
                  <a:lnTo>
                    <a:pt x="1283" y="3"/>
                  </a:lnTo>
                  <a:lnTo>
                    <a:pt x="1312" y="11"/>
                  </a:lnTo>
                  <a:lnTo>
                    <a:pt x="1341" y="26"/>
                  </a:lnTo>
                  <a:lnTo>
                    <a:pt x="1365" y="45"/>
                  </a:lnTo>
                  <a:lnTo>
                    <a:pt x="1388" y="68"/>
                  </a:lnTo>
                  <a:lnTo>
                    <a:pt x="1407" y="94"/>
                  </a:lnTo>
                  <a:lnTo>
                    <a:pt x="1939" y="94"/>
                  </a:lnTo>
                  <a:lnTo>
                    <a:pt x="1958" y="68"/>
                  </a:lnTo>
                  <a:lnTo>
                    <a:pt x="1980" y="45"/>
                  </a:lnTo>
                  <a:lnTo>
                    <a:pt x="2005" y="26"/>
                  </a:lnTo>
                  <a:lnTo>
                    <a:pt x="2032" y="11"/>
                  </a:lnTo>
                  <a:lnTo>
                    <a:pt x="2061" y="3"/>
                  </a:lnTo>
                  <a:lnTo>
                    <a:pt x="2092" y="0"/>
                  </a:lnTo>
                  <a:lnTo>
                    <a:pt x="2125" y="2"/>
                  </a:lnTo>
                  <a:lnTo>
                    <a:pt x="2155" y="11"/>
                  </a:lnTo>
                  <a:lnTo>
                    <a:pt x="2182" y="24"/>
                  </a:lnTo>
                  <a:lnTo>
                    <a:pt x="2208" y="42"/>
                  </a:lnTo>
                  <a:lnTo>
                    <a:pt x="2231" y="64"/>
                  </a:lnTo>
                  <a:lnTo>
                    <a:pt x="2250" y="90"/>
                  </a:lnTo>
                  <a:lnTo>
                    <a:pt x="2266" y="120"/>
                  </a:lnTo>
                  <a:lnTo>
                    <a:pt x="2278" y="151"/>
                  </a:lnTo>
                  <a:lnTo>
                    <a:pt x="2285" y="186"/>
                  </a:lnTo>
                  <a:lnTo>
                    <a:pt x="2287" y="222"/>
                  </a:lnTo>
                  <a:lnTo>
                    <a:pt x="2284" y="262"/>
                  </a:lnTo>
                  <a:lnTo>
                    <a:pt x="2275" y="300"/>
                  </a:lnTo>
                  <a:lnTo>
                    <a:pt x="2261" y="334"/>
                  </a:lnTo>
                  <a:lnTo>
                    <a:pt x="2242" y="365"/>
                  </a:lnTo>
                  <a:lnTo>
                    <a:pt x="2218" y="392"/>
                  </a:lnTo>
                  <a:lnTo>
                    <a:pt x="2191" y="413"/>
                  </a:lnTo>
                  <a:lnTo>
                    <a:pt x="2161" y="429"/>
                  </a:lnTo>
                  <a:lnTo>
                    <a:pt x="2128" y="440"/>
                  </a:lnTo>
                  <a:lnTo>
                    <a:pt x="2092" y="443"/>
                  </a:lnTo>
                  <a:lnTo>
                    <a:pt x="2062" y="441"/>
                  </a:lnTo>
                  <a:lnTo>
                    <a:pt x="2033" y="432"/>
                  </a:lnTo>
                  <a:lnTo>
                    <a:pt x="2007" y="418"/>
                  </a:lnTo>
                  <a:lnTo>
                    <a:pt x="1983" y="401"/>
                  </a:lnTo>
                  <a:lnTo>
                    <a:pt x="1961" y="379"/>
                  </a:lnTo>
                  <a:lnTo>
                    <a:pt x="1942" y="354"/>
                  </a:lnTo>
                  <a:lnTo>
                    <a:pt x="1404" y="354"/>
                  </a:lnTo>
                  <a:lnTo>
                    <a:pt x="1388" y="376"/>
                  </a:lnTo>
                  <a:lnTo>
                    <a:pt x="1370" y="394"/>
                  </a:lnTo>
                  <a:lnTo>
                    <a:pt x="1350" y="410"/>
                  </a:lnTo>
                  <a:lnTo>
                    <a:pt x="1350" y="559"/>
                  </a:lnTo>
                  <a:lnTo>
                    <a:pt x="1600" y="559"/>
                  </a:lnTo>
                  <a:lnTo>
                    <a:pt x="1625" y="561"/>
                  </a:lnTo>
                  <a:lnTo>
                    <a:pt x="1647" y="570"/>
                  </a:lnTo>
                  <a:lnTo>
                    <a:pt x="1666" y="585"/>
                  </a:lnTo>
                  <a:lnTo>
                    <a:pt x="1683" y="604"/>
                  </a:lnTo>
                  <a:lnTo>
                    <a:pt x="1695" y="625"/>
                  </a:lnTo>
                  <a:lnTo>
                    <a:pt x="1703" y="651"/>
                  </a:lnTo>
                  <a:lnTo>
                    <a:pt x="1705" y="678"/>
                  </a:lnTo>
                  <a:lnTo>
                    <a:pt x="1710" y="908"/>
                  </a:lnTo>
                  <a:lnTo>
                    <a:pt x="2355" y="908"/>
                  </a:lnTo>
                  <a:lnTo>
                    <a:pt x="2409" y="912"/>
                  </a:lnTo>
                  <a:lnTo>
                    <a:pt x="2461" y="920"/>
                  </a:lnTo>
                  <a:lnTo>
                    <a:pt x="2512" y="933"/>
                  </a:lnTo>
                  <a:lnTo>
                    <a:pt x="2559" y="953"/>
                  </a:lnTo>
                  <a:lnTo>
                    <a:pt x="2604" y="977"/>
                  </a:lnTo>
                  <a:lnTo>
                    <a:pt x="2645" y="1005"/>
                  </a:lnTo>
                  <a:lnTo>
                    <a:pt x="2683" y="1037"/>
                  </a:lnTo>
                  <a:lnTo>
                    <a:pt x="2718" y="1072"/>
                  </a:lnTo>
                  <a:lnTo>
                    <a:pt x="2748" y="1111"/>
                  </a:lnTo>
                  <a:lnTo>
                    <a:pt x="2775" y="1153"/>
                  </a:lnTo>
                  <a:lnTo>
                    <a:pt x="2797" y="1198"/>
                  </a:lnTo>
                  <a:lnTo>
                    <a:pt x="2815" y="1245"/>
                  </a:lnTo>
                  <a:lnTo>
                    <a:pt x="2828" y="1294"/>
                  </a:lnTo>
                  <a:lnTo>
                    <a:pt x="2836" y="1345"/>
                  </a:lnTo>
                  <a:lnTo>
                    <a:pt x="2839" y="1396"/>
                  </a:lnTo>
                  <a:lnTo>
                    <a:pt x="2839" y="1810"/>
                  </a:lnTo>
                  <a:lnTo>
                    <a:pt x="2858" y="1821"/>
                  </a:lnTo>
                  <a:lnTo>
                    <a:pt x="2876" y="1835"/>
                  </a:lnTo>
                  <a:lnTo>
                    <a:pt x="2890" y="1853"/>
                  </a:lnTo>
                  <a:lnTo>
                    <a:pt x="2900" y="1874"/>
                  </a:lnTo>
                  <a:lnTo>
                    <a:pt x="2907" y="1897"/>
                  </a:lnTo>
                  <a:lnTo>
                    <a:pt x="2909" y="1923"/>
                  </a:lnTo>
                  <a:lnTo>
                    <a:pt x="2907" y="1950"/>
                  </a:lnTo>
                  <a:lnTo>
                    <a:pt x="2899" y="1976"/>
                  </a:lnTo>
                  <a:lnTo>
                    <a:pt x="2886" y="1998"/>
                  </a:lnTo>
                  <a:lnTo>
                    <a:pt x="2870" y="2016"/>
                  </a:lnTo>
                  <a:lnTo>
                    <a:pt x="2849" y="2031"/>
                  </a:lnTo>
                  <a:lnTo>
                    <a:pt x="2827" y="2040"/>
                  </a:lnTo>
                  <a:lnTo>
                    <a:pt x="2803" y="2043"/>
                  </a:lnTo>
                  <a:lnTo>
                    <a:pt x="2153" y="2043"/>
                  </a:lnTo>
                  <a:lnTo>
                    <a:pt x="2129" y="2040"/>
                  </a:lnTo>
                  <a:lnTo>
                    <a:pt x="2107" y="2031"/>
                  </a:lnTo>
                  <a:lnTo>
                    <a:pt x="2086" y="2016"/>
                  </a:lnTo>
                  <a:lnTo>
                    <a:pt x="2070" y="1998"/>
                  </a:lnTo>
                  <a:lnTo>
                    <a:pt x="2057" y="1976"/>
                  </a:lnTo>
                  <a:lnTo>
                    <a:pt x="2049" y="1950"/>
                  </a:lnTo>
                  <a:lnTo>
                    <a:pt x="2047" y="1923"/>
                  </a:lnTo>
                  <a:lnTo>
                    <a:pt x="2049" y="1899"/>
                  </a:lnTo>
                  <a:lnTo>
                    <a:pt x="2055" y="1876"/>
                  </a:lnTo>
                  <a:lnTo>
                    <a:pt x="2065" y="1857"/>
                  </a:lnTo>
                  <a:lnTo>
                    <a:pt x="2078" y="1840"/>
                  </a:lnTo>
                  <a:lnTo>
                    <a:pt x="2093" y="1825"/>
                  </a:lnTo>
                  <a:lnTo>
                    <a:pt x="2090" y="1787"/>
                  </a:lnTo>
                  <a:lnTo>
                    <a:pt x="2084" y="1754"/>
                  </a:lnTo>
                  <a:lnTo>
                    <a:pt x="2077" y="1724"/>
                  </a:lnTo>
                  <a:lnTo>
                    <a:pt x="2067" y="1698"/>
                  </a:lnTo>
                  <a:lnTo>
                    <a:pt x="2056" y="1676"/>
                  </a:lnTo>
                  <a:lnTo>
                    <a:pt x="2041" y="1657"/>
                  </a:lnTo>
                  <a:lnTo>
                    <a:pt x="2024" y="1644"/>
                  </a:lnTo>
                  <a:lnTo>
                    <a:pt x="2005" y="1633"/>
                  </a:lnTo>
                  <a:lnTo>
                    <a:pt x="1982" y="1628"/>
                  </a:lnTo>
                  <a:lnTo>
                    <a:pt x="1955" y="1625"/>
                  </a:lnTo>
                  <a:lnTo>
                    <a:pt x="1641" y="1625"/>
                  </a:lnTo>
                  <a:lnTo>
                    <a:pt x="1616" y="1676"/>
                  </a:lnTo>
                  <a:lnTo>
                    <a:pt x="1589" y="1722"/>
                  </a:lnTo>
                  <a:lnTo>
                    <a:pt x="1559" y="1763"/>
                  </a:lnTo>
                  <a:lnTo>
                    <a:pt x="1526" y="1799"/>
                  </a:lnTo>
                  <a:lnTo>
                    <a:pt x="1492" y="1830"/>
                  </a:lnTo>
                  <a:lnTo>
                    <a:pt x="1456" y="1858"/>
                  </a:lnTo>
                  <a:lnTo>
                    <a:pt x="1417" y="1880"/>
                  </a:lnTo>
                  <a:lnTo>
                    <a:pt x="1376" y="1896"/>
                  </a:lnTo>
                  <a:lnTo>
                    <a:pt x="1332" y="1908"/>
                  </a:lnTo>
                  <a:lnTo>
                    <a:pt x="1288" y="1915"/>
                  </a:lnTo>
                  <a:lnTo>
                    <a:pt x="1242" y="1917"/>
                  </a:lnTo>
                  <a:lnTo>
                    <a:pt x="1197" y="1915"/>
                  </a:lnTo>
                  <a:lnTo>
                    <a:pt x="1155" y="1908"/>
                  </a:lnTo>
                  <a:lnTo>
                    <a:pt x="1115" y="1896"/>
                  </a:lnTo>
                  <a:lnTo>
                    <a:pt x="1077" y="1880"/>
                  </a:lnTo>
                  <a:lnTo>
                    <a:pt x="1042" y="1858"/>
                  </a:lnTo>
                  <a:lnTo>
                    <a:pt x="1009" y="1830"/>
                  </a:lnTo>
                  <a:lnTo>
                    <a:pt x="978" y="1799"/>
                  </a:lnTo>
                  <a:lnTo>
                    <a:pt x="948" y="1763"/>
                  </a:lnTo>
                  <a:lnTo>
                    <a:pt x="921" y="1722"/>
                  </a:lnTo>
                  <a:lnTo>
                    <a:pt x="896" y="1676"/>
                  </a:lnTo>
                  <a:lnTo>
                    <a:pt x="872" y="1625"/>
                  </a:lnTo>
                  <a:lnTo>
                    <a:pt x="0" y="1625"/>
                  </a:lnTo>
                  <a:lnTo>
                    <a:pt x="0" y="908"/>
                  </a:lnTo>
                  <a:lnTo>
                    <a:pt x="784" y="908"/>
                  </a:lnTo>
                  <a:lnTo>
                    <a:pt x="784" y="678"/>
                  </a:lnTo>
                  <a:lnTo>
                    <a:pt x="787" y="651"/>
                  </a:lnTo>
                  <a:lnTo>
                    <a:pt x="795" y="625"/>
                  </a:lnTo>
                  <a:lnTo>
                    <a:pt x="807" y="604"/>
                  </a:lnTo>
                  <a:lnTo>
                    <a:pt x="823" y="585"/>
                  </a:lnTo>
                  <a:lnTo>
                    <a:pt x="843" y="570"/>
                  </a:lnTo>
                  <a:lnTo>
                    <a:pt x="865" y="561"/>
                  </a:lnTo>
                  <a:lnTo>
                    <a:pt x="888" y="559"/>
                  </a:lnTo>
                  <a:lnTo>
                    <a:pt x="1157" y="559"/>
                  </a:lnTo>
                  <a:lnTo>
                    <a:pt x="1157" y="411"/>
                  </a:lnTo>
                  <a:lnTo>
                    <a:pt x="1136" y="395"/>
                  </a:lnTo>
                  <a:lnTo>
                    <a:pt x="1117" y="376"/>
                  </a:lnTo>
                  <a:lnTo>
                    <a:pt x="1101" y="354"/>
                  </a:lnTo>
                  <a:lnTo>
                    <a:pt x="508" y="354"/>
                  </a:lnTo>
                  <a:lnTo>
                    <a:pt x="488" y="379"/>
                  </a:lnTo>
                  <a:lnTo>
                    <a:pt x="466" y="401"/>
                  </a:lnTo>
                  <a:lnTo>
                    <a:pt x="442" y="419"/>
                  </a:lnTo>
                  <a:lnTo>
                    <a:pt x="416" y="433"/>
                  </a:lnTo>
                  <a:lnTo>
                    <a:pt x="387" y="441"/>
                  </a:lnTo>
                  <a:lnTo>
                    <a:pt x="357" y="443"/>
                  </a:lnTo>
                  <a:lnTo>
                    <a:pt x="322" y="440"/>
                  </a:lnTo>
                  <a:lnTo>
                    <a:pt x="289" y="429"/>
                  </a:lnTo>
                  <a:lnTo>
                    <a:pt x="259" y="413"/>
                  </a:lnTo>
                  <a:lnTo>
                    <a:pt x="232" y="392"/>
                  </a:lnTo>
                  <a:lnTo>
                    <a:pt x="208" y="365"/>
                  </a:lnTo>
                  <a:lnTo>
                    <a:pt x="188" y="334"/>
                  </a:lnTo>
                  <a:lnTo>
                    <a:pt x="174" y="300"/>
                  </a:lnTo>
                  <a:lnTo>
                    <a:pt x="165" y="262"/>
                  </a:lnTo>
                  <a:lnTo>
                    <a:pt x="162" y="222"/>
                  </a:lnTo>
                  <a:lnTo>
                    <a:pt x="164" y="186"/>
                  </a:lnTo>
                  <a:lnTo>
                    <a:pt x="172" y="151"/>
                  </a:lnTo>
                  <a:lnTo>
                    <a:pt x="183" y="120"/>
                  </a:lnTo>
                  <a:lnTo>
                    <a:pt x="200" y="90"/>
                  </a:lnTo>
                  <a:lnTo>
                    <a:pt x="220" y="64"/>
                  </a:lnTo>
                  <a:lnTo>
                    <a:pt x="242" y="42"/>
                  </a:lnTo>
                  <a:lnTo>
                    <a:pt x="268" y="24"/>
                  </a:lnTo>
                  <a:lnTo>
                    <a:pt x="295" y="11"/>
                  </a:lnTo>
                  <a:lnTo>
                    <a:pt x="325" y="2"/>
                  </a:lnTo>
                  <a:lnTo>
                    <a:pt x="357" y="0"/>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solidFill>
                  <a:schemeClr val="tx1">
                    <a:lumMod val="65000"/>
                    <a:lumOff val="35000"/>
                  </a:schemeClr>
                </a:solidFill>
              </a:endParaRPr>
            </a:p>
          </p:txBody>
        </p:sp>
      </p:grpSp>
      <p:grpSp>
        <p:nvGrpSpPr>
          <p:cNvPr id="56" name="Group 57"/>
          <p:cNvGrpSpPr/>
          <p:nvPr/>
        </p:nvGrpSpPr>
        <p:grpSpPr>
          <a:xfrm>
            <a:off x="7463246" y="1945210"/>
            <a:ext cx="1822617" cy="871083"/>
            <a:chOff x="6192067" y="1945210"/>
            <a:chExt cx="1822617" cy="871083"/>
          </a:xfrm>
          <a:effectLst>
            <a:outerShdw blurRad="215900" dist="38100" algn="l" rotWithShape="0">
              <a:schemeClr val="bg1">
                <a:lumMod val="50000"/>
                <a:alpha val="50000"/>
              </a:schemeClr>
            </a:outerShdw>
          </a:effectLst>
        </p:grpSpPr>
        <p:sp>
          <p:nvSpPr>
            <p:cNvPr id="58" name="Freeform 6"/>
            <p:cNvSpPr>
              <a:spLocks noEditPoints="1"/>
            </p:cNvSpPr>
            <p:nvPr/>
          </p:nvSpPr>
          <p:spPr bwMode="auto">
            <a:xfrm flipH="1">
              <a:off x="6192067" y="2639650"/>
              <a:ext cx="65051" cy="45719"/>
            </a:xfrm>
            <a:custGeom>
              <a:avLst/>
              <a:gdLst>
                <a:gd name="T0" fmla="*/ 3057 w 3375"/>
                <a:gd name="T1" fmla="*/ 384 h 2963"/>
                <a:gd name="T2" fmla="*/ 2849 w 3375"/>
                <a:gd name="T3" fmla="*/ 435 h 2963"/>
                <a:gd name="T4" fmla="*/ 2703 w 3375"/>
                <a:gd name="T5" fmla="*/ 620 h 2963"/>
                <a:gd name="T6" fmla="*/ 2580 w 3375"/>
                <a:gd name="T7" fmla="*/ 939 h 2963"/>
                <a:gd name="T8" fmla="*/ 2720 w 3375"/>
                <a:gd name="T9" fmla="*/ 919 h 2963"/>
                <a:gd name="T10" fmla="*/ 2910 w 3375"/>
                <a:gd name="T11" fmla="*/ 749 h 2963"/>
                <a:gd name="T12" fmla="*/ 3053 w 3375"/>
                <a:gd name="T13" fmla="*/ 557 h 2963"/>
                <a:gd name="T14" fmla="*/ 3152 w 3375"/>
                <a:gd name="T15" fmla="*/ 371 h 2963"/>
                <a:gd name="T16" fmla="*/ 244 w 3375"/>
                <a:gd name="T17" fmla="*/ 415 h 2963"/>
                <a:gd name="T18" fmla="*/ 352 w 3375"/>
                <a:gd name="T19" fmla="*/ 606 h 2963"/>
                <a:gd name="T20" fmla="*/ 507 w 3375"/>
                <a:gd name="T21" fmla="*/ 795 h 2963"/>
                <a:gd name="T22" fmla="*/ 712 w 3375"/>
                <a:gd name="T23" fmla="*/ 953 h 2963"/>
                <a:gd name="T24" fmla="*/ 759 w 3375"/>
                <a:gd name="T25" fmla="*/ 864 h 2963"/>
                <a:gd name="T26" fmla="*/ 652 w 3375"/>
                <a:gd name="T27" fmla="*/ 533 h 2963"/>
                <a:gd name="T28" fmla="*/ 467 w 3375"/>
                <a:gd name="T29" fmla="*/ 427 h 2963"/>
                <a:gd name="T30" fmla="*/ 277 w 3375"/>
                <a:gd name="T31" fmla="*/ 367 h 2963"/>
                <a:gd name="T32" fmla="*/ 2753 w 3375"/>
                <a:gd name="T33" fmla="*/ 0 h 2963"/>
                <a:gd name="T34" fmla="*/ 2755 w 3375"/>
                <a:gd name="T35" fmla="*/ 304 h 2963"/>
                <a:gd name="T36" fmla="*/ 2977 w 3375"/>
                <a:gd name="T37" fmla="*/ 267 h 2963"/>
                <a:gd name="T38" fmla="*/ 3118 w 3375"/>
                <a:gd name="T39" fmla="*/ 204 h 2963"/>
                <a:gd name="T40" fmla="*/ 3214 w 3375"/>
                <a:gd name="T41" fmla="*/ 140 h 2963"/>
                <a:gd name="T42" fmla="*/ 3259 w 3375"/>
                <a:gd name="T43" fmla="*/ 102 h 2963"/>
                <a:gd name="T44" fmla="*/ 3308 w 3375"/>
                <a:gd name="T45" fmla="*/ 80 h 2963"/>
                <a:gd name="T46" fmla="*/ 3366 w 3375"/>
                <a:gd name="T47" fmla="*/ 114 h 2963"/>
                <a:gd name="T48" fmla="*/ 3372 w 3375"/>
                <a:gd name="T49" fmla="*/ 169 h 2963"/>
                <a:gd name="T50" fmla="*/ 3351 w 3375"/>
                <a:gd name="T51" fmla="*/ 235 h 2963"/>
                <a:gd name="T52" fmla="*/ 3303 w 3375"/>
                <a:gd name="T53" fmla="*/ 364 h 2963"/>
                <a:gd name="T54" fmla="*/ 3221 w 3375"/>
                <a:gd name="T55" fmla="*/ 535 h 2963"/>
                <a:gd name="T56" fmla="*/ 3103 w 3375"/>
                <a:gd name="T57" fmla="*/ 725 h 2963"/>
                <a:gd name="T58" fmla="*/ 2945 w 3375"/>
                <a:gd name="T59" fmla="*/ 909 h 2963"/>
                <a:gd name="T60" fmla="*/ 2741 w 3375"/>
                <a:gd name="T61" fmla="*/ 1066 h 2963"/>
                <a:gd name="T62" fmla="*/ 2489 w 3375"/>
                <a:gd name="T63" fmla="*/ 1172 h 2963"/>
                <a:gd name="T64" fmla="*/ 2260 w 3375"/>
                <a:gd name="T65" fmla="*/ 1347 h 2963"/>
                <a:gd name="T66" fmla="*/ 2016 w 3375"/>
                <a:gd name="T67" fmla="*/ 1495 h 2963"/>
                <a:gd name="T68" fmla="*/ 1952 w 3375"/>
                <a:gd name="T69" fmla="*/ 1643 h 2963"/>
                <a:gd name="T70" fmla="*/ 1813 w 3375"/>
                <a:gd name="T71" fmla="*/ 1739 h 2963"/>
                <a:gd name="T72" fmla="*/ 938 w 3375"/>
                <a:gd name="T73" fmla="*/ 2963 h 2963"/>
                <a:gd name="T74" fmla="*/ 1522 w 3375"/>
                <a:gd name="T75" fmla="*/ 1722 h 2963"/>
                <a:gd name="T76" fmla="*/ 1399 w 3375"/>
                <a:gd name="T77" fmla="*/ 1610 h 2963"/>
                <a:gd name="T78" fmla="*/ 1295 w 3375"/>
                <a:gd name="T79" fmla="*/ 1466 h 2963"/>
                <a:gd name="T80" fmla="*/ 1060 w 3375"/>
                <a:gd name="T81" fmla="*/ 1298 h 2963"/>
                <a:gd name="T82" fmla="*/ 818 w 3375"/>
                <a:gd name="T83" fmla="*/ 1150 h 2963"/>
                <a:gd name="T84" fmla="*/ 579 w 3375"/>
                <a:gd name="T85" fmla="*/ 1030 h 2963"/>
                <a:gd name="T86" fmla="*/ 387 w 3375"/>
                <a:gd name="T87" fmla="*/ 865 h 2963"/>
                <a:gd name="T88" fmla="*/ 239 w 3375"/>
                <a:gd name="T89" fmla="*/ 677 h 2963"/>
                <a:gd name="T90" fmla="*/ 129 w 3375"/>
                <a:gd name="T91" fmla="*/ 490 h 2963"/>
                <a:gd name="T92" fmla="*/ 56 w 3375"/>
                <a:gd name="T93" fmla="*/ 328 h 2963"/>
                <a:gd name="T94" fmla="*/ 16 w 3375"/>
                <a:gd name="T95" fmla="*/ 212 h 2963"/>
                <a:gd name="T96" fmla="*/ 2 w 3375"/>
                <a:gd name="T97" fmla="*/ 166 h 2963"/>
                <a:gd name="T98" fmla="*/ 9 w 3375"/>
                <a:gd name="T99" fmla="*/ 114 h 2963"/>
                <a:gd name="T100" fmla="*/ 68 w 3375"/>
                <a:gd name="T101" fmla="*/ 80 h 2963"/>
                <a:gd name="T102" fmla="*/ 117 w 3375"/>
                <a:gd name="T103" fmla="*/ 102 h 2963"/>
                <a:gd name="T104" fmla="*/ 162 w 3375"/>
                <a:gd name="T105" fmla="*/ 140 h 2963"/>
                <a:gd name="T106" fmla="*/ 257 w 3375"/>
                <a:gd name="T107" fmla="*/ 204 h 2963"/>
                <a:gd name="T108" fmla="*/ 398 w 3375"/>
                <a:gd name="T109" fmla="*/ 267 h 2963"/>
                <a:gd name="T110" fmla="*/ 619 w 3375"/>
                <a:gd name="T111" fmla="*/ 304 h 2963"/>
                <a:gd name="T112" fmla="*/ 621 w 3375"/>
                <a:gd name="T113" fmla="*/ 0 h 2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375" h="2963">
                  <a:moveTo>
                    <a:pt x="3171" y="329"/>
                  </a:moveTo>
                  <a:lnTo>
                    <a:pt x="3136" y="348"/>
                  </a:lnTo>
                  <a:lnTo>
                    <a:pt x="3098" y="367"/>
                  </a:lnTo>
                  <a:lnTo>
                    <a:pt x="3057" y="384"/>
                  </a:lnTo>
                  <a:lnTo>
                    <a:pt x="3015" y="400"/>
                  </a:lnTo>
                  <a:lnTo>
                    <a:pt x="2969" y="413"/>
                  </a:lnTo>
                  <a:lnTo>
                    <a:pt x="2908" y="427"/>
                  </a:lnTo>
                  <a:lnTo>
                    <a:pt x="2849" y="435"/>
                  </a:lnTo>
                  <a:lnTo>
                    <a:pt x="2793" y="441"/>
                  </a:lnTo>
                  <a:lnTo>
                    <a:pt x="2739" y="444"/>
                  </a:lnTo>
                  <a:lnTo>
                    <a:pt x="2724" y="533"/>
                  </a:lnTo>
                  <a:lnTo>
                    <a:pt x="2703" y="620"/>
                  </a:lnTo>
                  <a:lnTo>
                    <a:pt x="2678" y="704"/>
                  </a:lnTo>
                  <a:lnTo>
                    <a:pt x="2649" y="785"/>
                  </a:lnTo>
                  <a:lnTo>
                    <a:pt x="2616" y="864"/>
                  </a:lnTo>
                  <a:lnTo>
                    <a:pt x="2580" y="939"/>
                  </a:lnTo>
                  <a:lnTo>
                    <a:pt x="2540" y="1011"/>
                  </a:lnTo>
                  <a:lnTo>
                    <a:pt x="2604" y="984"/>
                  </a:lnTo>
                  <a:lnTo>
                    <a:pt x="2663" y="953"/>
                  </a:lnTo>
                  <a:lnTo>
                    <a:pt x="2720" y="919"/>
                  </a:lnTo>
                  <a:lnTo>
                    <a:pt x="2772" y="880"/>
                  </a:lnTo>
                  <a:lnTo>
                    <a:pt x="2822" y="839"/>
                  </a:lnTo>
                  <a:lnTo>
                    <a:pt x="2868" y="795"/>
                  </a:lnTo>
                  <a:lnTo>
                    <a:pt x="2910" y="749"/>
                  </a:lnTo>
                  <a:lnTo>
                    <a:pt x="2951" y="703"/>
                  </a:lnTo>
                  <a:lnTo>
                    <a:pt x="2988" y="654"/>
                  </a:lnTo>
                  <a:lnTo>
                    <a:pt x="3022" y="606"/>
                  </a:lnTo>
                  <a:lnTo>
                    <a:pt x="3053" y="557"/>
                  </a:lnTo>
                  <a:lnTo>
                    <a:pt x="3082" y="508"/>
                  </a:lnTo>
                  <a:lnTo>
                    <a:pt x="3107" y="461"/>
                  </a:lnTo>
                  <a:lnTo>
                    <a:pt x="3131" y="415"/>
                  </a:lnTo>
                  <a:lnTo>
                    <a:pt x="3152" y="371"/>
                  </a:lnTo>
                  <a:lnTo>
                    <a:pt x="3171" y="329"/>
                  </a:lnTo>
                  <a:close/>
                  <a:moveTo>
                    <a:pt x="204" y="329"/>
                  </a:moveTo>
                  <a:lnTo>
                    <a:pt x="223" y="371"/>
                  </a:lnTo>
                  <a:lnTo>
                    <a:pt x="244" y="415"/>
                  </a:lnTo>
                  <a:lnTo>
                    <a:pt x="267" y="461"/>
                  </a:lnTo>
                  <a:lnTo>
                    <a:pt x="293" y="508"/>
                  </a:lnTo>
                  <a:lnTo>
                    <a:pt x="321" y="557"/>
                  </a:lnTo>
                  <a:lnTo>
                    <a:pt x="352" y="606"/>
                  </a:lnTo>
                  <a:lnTo>
                    <a:pt x="387" y="654"/>
                  </a:lnTo>
                  <a:lnTo>
                    <a:pt x="424" y="703"/>
                  </a:lnTo>
                  <a:lnTo>
                    <a:pt x="464" y="749"/>
                  </a:lnTo>
                  <a:lnTo>
                    <a:pt x="507" y="795"/>
                  </a:lnTo>
                  <a:lnTo>
                    <a:pt x="554" y="839"/>
                  </a:lnTo>
                  <a:lnTo>
                    <a:pt x="603" y="880"/>
                  </a:lnTo>
                  <a:lnTo>
                    <a:pt x="656" y="919"/>
                  </a:lnTo>
                  <a:lnTo>
                    <a:pt x="712" y="953"/>
                  </a:lnTo>
                  <a:lnTo>
                    <a:pt x="771" y="984"/>
                  </a:lnTo>
                  <a:lnTo>
                    <a:pt x="835" y="1011"/>
                  </a:lnTo>
                  <a:lnTo>
                    <a:pt x="795" y="939"/>
                  </a:lnTo>
                  <a:lnTo>
                    <a:pt x="759" y="864"/>
                  </a:lnTo>
                  <a:lnTo>
                    <a:pt x="727" y="785"/>
                  </a:lnTo>
                  <a:lnTo>
                    <a:pt x="697" y="704"/>
                  </a:lnTo>
                  <a:lnTo>
                    <a:pt x="672" y="620"/>
                  </a:lnTo>
                  <a:lnTo>
                    <a:pt x="652" y="533"/>
                  </a:lnTo>
                  <a:lnTo>
                    <a:pt x="636" y="444"/>
                  </a:lnTo>
                  <a:lnTo>
                    <a:pt x="583" y="442"/>
                  </a:lnTo>
                  <a:lnTo>
                    <a:pt x="525" y="435"/>
                  </a:lnTo>
                  <a:lnTo>
                    <a:pt x="467" y="427"/>
                  </a:lnTo>
                  <a:lnTo>
                    <a:pt x="407" y="413"/>
                  </a:lnTo>
                  <a:lnTo>
                    <a:pt x="361" y="400"/>
                  </a:lnTo>
                  <a:lnTo>
                    <a:pt x="318" y="384"/>
                  </a:lnTo>
                  <a:lnTo>
                    <a:pt x="277" y="367"/>
                  </a:lnTo>
                  <a:lnTo>
                    <a:pt x="240" y="348"/>
                  </a:lnTo>
                  <a:lnTo>
                    <a:pt x="204" y="329"/>
                  </a:lnTo>
                  <a:close/>
                  <a:moveTo>
                    <a:pt x="621" y="0"/>
                  </a:moveTo>
                  <a:lnTo>
                    <a:pt x="2753" y="0"/>
                  </a:lnTo>
                  <a:lnTo>
                    <a:pt x="2759" y="81"/>
                  </a:lnTo>
                  <a:lnTo>
                    <a:pt x="2761" y="163"/>
                  </a:lnTo>
                  <a:lnTo>
                    <a:pt x="2759" y="235"/>
                  </a:lnTo>
                  <a:lnTo>
                    <a:pt x="2755" y="304"/>
                  </a:lnTo>
                  <a:lnTo>
                    <a:pt x="2812" y="300"/>
                  </a:lnTo>
                  <a:lnTo>
                    <a:pt x="2873" y="292"/>
                  </a:lnTo>
                  <a:lnTo>
                    <a:pt x="2935" y="279"/>
                  </a:lnTo>
                  <a:lnTo>
                    <a:pt x="2977" y="267"/>
                  </a:lnTo>
                  <a:lnTo>
                    <a:pt x="3016" y="253"/>
                  </a:lnTo>
                  <a:lnTo>
                    <a:pt x="3052" y="238"/>
                  </a:lnTo>
                  <a:lnTo>
                    <a:pt x="3087" y="222"/>
                  </a:lnTo>
                  <a:lnTo>
                    <a:pt x="3118" y="204"/>
                  </a:lnTo>
                  <a:lnTo>
                    <a:pt x="3146" y="187"/>
                  </a:lnTo>
                  <a:lnTo>
                    <a:pt x="3172" y="171"/>
                  </a:lnTo>
                  <a:lnTo>
                    <a:pt x="3194" y="155"/>
                  </a:lnTo>
                  <a:lnTo>
                    <a:pt x="3214" y="140"/>
                  </a:lnTo>
                  <a:lnTo>
                    <a:pt x="3230" y="127"/>
                  </a:lnTo>
                  <a:lnTo>
                    <a:pt x="3243" y="116"/>
                  </a:lnTo>
                  <a:lnTo>
                    <a:pt x="3252" y="108"/>
                  </a:lnTo>
                  <a:lnTo>
                    <a:pt x="3259" y="102"/>
                  </a:lnTo>
                  <a:lnTo>
                    <a:pt x="3261" y="100"/>
                  </a:lnTo>
                  <a:lnTo>
                    <a:pt x="3274" y="88"/>
                  </a:lnTo>
                  <a:lnTo>
                    <a:pt x="3291" y="82"/>
                  </a:lnTo>
                  <a:lnTo>
                    <a:pt x="3308" y="80"/>
                  </a:lnTo>
                  <a:lnTo>
                    <a:pt x="3324" y="82"/>
                  </a:lnTo>
                  <a:lnTo>
                    <a:pt x="3341" y="88"/>
                  </a:lnTo>
                  <a:lnTo>
                    <a:pt x="3356" y="99"/>
                  </a:lnTo>
                  <a:lnTo>
                    <a:pt x="3366" y="114"/>
                  </a:lnTo>
                  <a:lnTo>
                    <a:pt x="3372" y="130"/>
                  </a:lnTo>
                  <a:lnTo>
                    <a:pt x="3375" y="148"/>
                  </a:lnTo>
                  <a:lnTo>
                    <a:pt x="3373" y="166"/>
                  </a:lnTo>
                  <a:lnTo>
                    <a:pt x="3372" y="169"/>
                  </a:lnTo>
                  <a:lnTo>
                    <a:pt x="3369" y="179"/>
                  </a:lnTo>
                  <a:lnTo>
                    <a:pt x="3365" y="193"/>
                  </a:lnTo>
                  <a:lnTo>
                    <a:pt x="3360" y="212"/>
                  </a:lnTo>
                  <a:lnTo>
                    <a:pt x="3351" y="235"/>
                  </a:lnTo>
                  <a:lnTo>
                    <a:pt x="3342" y="262"/>
                  </a:lnTo>
                  <a:lnTo>
                    <a:pt x="3332" y="294"/>
                  </a:lnTo>
                  <a:lnTo>
                    <a:pt x="3318" y="328"/>
                  </a:lnTo>
                  <a:lnTo>
                    <a:pt x="3303" y="364"/>
                  </a:lnTo>
                  <a:lnTo>
                    <a:pt x="3286" y="404"/>
                  </a:lnTo>
                  <a:lnTo>
                    <a:pt x="3267" y="446"/>
                  </a:lnTo>
                  <a:lnTo>
                    <a:pt x="3245" y="490"/>
                  </a:lnTo>
                  <a:lnTo>
                    <a:pt x="3221" y="535"/>
                  </a:lnTo>
                  <a:lnTo>
                    <a:pt x="3196" y="582"/>
                  </a:lnTo>
                  <a:lnTo>
                    <a:pt x="3167" y="630"/>
                  </a:lnTo>
                  <a:lnTo>
                    <a:pt x="3137" y="677"/>
                  </a:lnTo>
                  <a:lnTo>
                    <a:pt x="3103" y="725"/>
                  </a:lnTo>
                  <a:lnTo>
                    <a:pt x="3068" y="773"/>
                  </a:lnTo>
                  <a:lnTo>
                    <a:pt x="3029" y="819"/>
                  </a:lnTo>
                  <a:lnTo>
                    <a:pt x="2989" y="865"/>
                  </a:lnTo>
                  <a:lnTo>
                    <a:pt x="2945" y="909"/>
                  </a:lnTo>
                  <a:lnTo>
                    <a:pt x="2898" y="952"/>
                  </a:lnTo>
                  <a:lnTo>
                    <a:pt x="2849" y="993"/>
                  </a:lnTo>
                  <a:lnTo>
                    <a:pt x="2796" y="1030"/>
                  </a:lnTo>
                  <a:lnTo>
                    <a:pt x="2741" y="1066"/>
                  </a:lnTo>
                  <a:lnTo>
                    <a:pt x="2683" y="1098"/>
                  </a:lnTo>
                  <a:lnTo>
                    <a:pt x="2622" y="1127"/>
                  </a:lnTo>
                  <a:lnTo>
                    <a:pt x="2557" y="1152"/>
                  </a:lnTo>
                  <a:lnTo>
                    <a:pt x="2489" y="1172"/>
                  </a:lnTo>
                  <a:lnTo>
                    <a:pt x="2418" y="1187"/>
                  </a:lnTo>
                  <a:lnTo>
                    <a:pt x="2368" y="1245"/>
                  </a:lnTo>
                  <a:lnTo>
                    <a:pt x="2315" y="1298"/>
                  </a:lnTo>
                  <a:lnTo>
                    <a:pt x="2260" y="1347"/>
                  </a:lnTo>
                  <a:lnTo>
                    <a:pt x="2203" y="1391"/>
                  </a:lnTo>
                  <a:lnTo>
                    <a:pt x="2142" y="1431"/>
                  </a:lnTo>
                  <a:lnTo>
                    <a:pt x="2081" y="1466"/>
                  </a:lnTo>
                  <a:lnTo>
                    <a:pt x="2016" y="1495"/>
                  </a:lnTo>
                  <a:lnTo>
                    <a:pt x="2009" y="1536"/>
                  </a:lnTo>
                  <a:lnTo>
                    <a:pt x="1996" y="1575"/>
                  </a:lnTo>
                  <a:lnTo>
                    <a:pt x="1976" y="1610"/>
                  </a:lnTo>
                  <a:lnTo>
                    <a:pt x="1952" y="1643"/>
                  </a:lnTo>
                  <a:lnTo>
                    <a:pt x="1923" y="1673"/>
                  </a:lnTo>
                  <a:lnTo>
                    <a:pt x="1891" y="1699"/>
                  </a:lnTo>
                  <a:lnTo>
                    <a:pt x="1853" y="1722"/>
                  </a:lnTo>
                  <a:lnTo>
                    <a:pt x="1813" y="1739"/>
                  </a:lnTo>
                  <a:lnTo>
                    <a:pt x="1813" y="2519"/>
                  </a:lnTo>
                  <a:lnTo>
                    <a:pt x="2437" y="2856"/>
                  </a:lnTo>
                  <a:lnTo>
                    <a:pt x="2437" y="2963"/>
                  </a:lnTo>
                  <a:lnTo>
                    <a:pt x="938" y="2963"/>
                  </a:lnTo>
                  <a:lnTo>
                    <a:pt x="938" y="2856"/>
                  </a:lnTo>
                  <a:lnTo>
                    <a:pt x="1563" y="2520"/>
                  </a:lnTo>
                  <a:lnTo>
                    <a:pt x="1563" y="1739"/>
                  </a:lnTo>
                  <a:lnTo>
                    <a:pt x="1522" y="1722"/>
                  </a:lnTo>
                  <a:lnTo>
                    <a:pt x="1484" y="1699"/>
                  </a:lnTo>
                  <a:lnTo>
                    <a:pt x="1451" y="1673"/>
                  </a:lnTo>
                  <a:lnTo>
                    <a:pt x="1423" y="1643"/>
                  </a:lnTo>
                  <a:lnTo>
                    <a:pt x="1399" y="1610"/>
                  </a:lnTo>
                  <a:lnTo>
                    <a:pt x="1380" y="1575"/>
                  </a:lnTo>
                  <a:lnTo>
                    <a:pt x="1367" y="1536"/>
                  </a:lnTo>
                  <a:lnTo>
                    <a:pt x="1359" y="1495"/>
                  </a:lnTo>
                  <a:lnTo>
                    <a:pt x="1295" y="1466"/>
                  </a:lnTo>
                  <a:lnTo>
                    <a:pt x="1233" y="1431"/>
                  </a:lnTo>
                  <a:lnTo>
                    <a:pt x="1173" y="1391"/>
                  </a:lnTo>
                  <a:lnTo>
                    <a:pt x="1115" y="1347"/>
                  </a:lnTo>
                  <a:lnTo>
                    <a:pt x="1060" y="1298"/>
                  </a:lnTo>
                  <a:lnTo>
                    <a:pt x="1007" y="1245"/>
                  </a:lnTo>
                  <a:lnTo>
                    <a:pt x="957" y="1187"/>
                  </a:lnTo>
                  <a:lnTo>
                    <a:pt x="886" y="1172"/>
                  </a:lnTo>
                  <a:lnTo>
                    <a:pt x="818" y="1150"/>
                  </a:lnTo>
                  <a:lnTo>
                    <a:pt x="754" y="1126"/>
                  </a:lnTo>
                  <a:lnTo>
                    <a:pt x="692" y="1098"/>
                  </a:lnTo>
                  <a:lnTo>
                    <a:pt x="634" y="1066"/>
                  </a:lnTo>
                  <a:lnTo>
                    <a:pt x="579" y="1030"/>
                  </a:lnTo>
                  <a:lnTo>
                    <a:pt x="526" y="992"/>
                  </a:lnTo>
                  <a:lnTo>
                    <a:pt x="477" y="952"/>
                  </a:lnTo>
                  <a:lnTo>
                    <a:pt x="431" y="909"/>
                  </a:lnTo>
                  <a:lnTo>
                    <a:pt x="387" y="865"/>
                  </a:lnTo>
                  <a:lnTo>
                    <a:pt x="346" y="819"/>
                  </a:lnTo>
                  <a:lnTo>
                    <a:pt x="308" y="771"/>
                  </a:lnTo>
                  <a:lnTo>
                    <a:pt x="272" y="724"/>
                  </a:lnTo>
                  <a:lnTo>
                    <a:pt x="239" y="677"/>
                  </a:lnTo>
                  <a:lnTo>
                    <a:pt x="207" y="629"/>
                  </a:lnTo>
                  <a:lnTo>
                    <a:pt x="179" y="582"/>
                  </a:lnTo>
                  <a:lnTo>
                    <a:pt x="153" y="535"/>
                  </a:lnTo>
                  <a:lnTo>
                    <a:pt x="129" y="490"/>
                  </a:lnTo>
                  <a:lnTo>
                    <a:pt x="108" y="446"/>
                  </a:lnTo>
                  <a:lnTo>
                    <a:pt x="89" y="404"/>
                  </a:lnTo>
                  <a:lnTo>
                    <a:pt x="72" y="364"/>
                  </a:lnTo>
                  <a:lnTo>
                    <a:pt x="56" y="328"/>
                  </a:lnTo>
                  <a:lnTo>
                    <a:pt x="44" y="294"/>
                  </a:lnTo>
                  <a:lnTo>
                    <a:pt x="32" y="262"/>
                  </a:lnTo>
                  <a:lnTo>
                    <a:pt x="23" y="235"/>
                  </a:lnTo>
                  <a:lnTo>
                    <a:pt x="16" y="212"/>
                  </a:lnTo>
                  <a:lnTo>
                    <a:pt x="9" y="193"/>
                  </a:lnTo>
                  <a:lnTo>
                    <a:pt x="5" y="179"/>
                  </a:lnTo>
                  <a:lnTo>
                    <a:pt x="3" y="169"/>
                  </a:lnTo>
                  <a:lnTo>
                    <a:pt x="2" y="166"/>
                  </a:lnTo>
                  <a:lnTo>
                    <a:pt x="0" y="148"/>
                  </a:lnTo>
                  <a:lnTo>
                    <a:pt x="0" y="148"/>
                  </a:lnTo>
                  <a:lnTo>
                    <a:pt x="2" y="130"/>
                  </a:lnTo>
                  <a:lnTo>
                    <a:pt x="9" y="114"/>
                  </a:lnTo>
                  <a:lnTo>
                    <a:pt x="20" y="99"/>
                  </a:lnTo>
                  <a:lnTo>
                    <a:pt x="34" y="88"/>
                  </a:lnTo>
                  <a:lnTo>
                    <a:pt x="50" y="82"/>
                  </a:lnTo>
                  <a:lnTo>
                    <a:pt x="68" y="80"/>
                  </a:lnTo>
                  <a:lnTo>
                    <a:pt x="84" y="82"/>
                  </a:lnTo>
                  <a:lnTo>
                    <a:pt x="101" y="88"/>
                  </a:lnTo>
                  <a:lnTo>
                    <a:pt x="115" y="100"/>
                  </a:lnTo>
                  <a:lnTo>
                    <a:pt x="117" y="102"/>
                  </a:lnTo>
                  <a:lnTo>
                    <a:pt x="123" y="108"/>
                  </a:lnTo>
                  <a:lnTo>
                    <a:pt x="132" y="116"/>
                  </a:lnTo>
                  <a:lnTo>
                    <a:pt x="145" y="127"/>
                  </a:lnTo>
                  <a:lnTo>
                    <a:pt x="162" y="140"/>
                  </a:lnTo>
                  <a:lnTo>
                    <a:pt x="181" y="155"/>
                  </a:lnTo>
                  <a:lnTo>
                    <a:pt x="203" y="171"/>
                  </a:lnTo>
                  <a:lnTo>
                    <a:pt x="229" y="187"/>
                  </a:lnTo>
                  <a:lnTo>
                    <a:pt x="257" y="204"/>
                  </a:lnTo>
                  <a:lnTo>
                    <a:pt x="289" y="222"/>
                  </a:lnTo>
                  <a:lnTo>
                    <a:pt x="323" y="238"/>
                  </a:lnTo>
                  <a:lnTo>
                    <a:pt x="360" y="253"/>
                  </a:lnTo>
                  <a:lnTo>
                    <a:pt x="398" y="267"/>
                  </a:lnTo>
                  <a:lnTo>
                    <a:pt x="439" y="279"/>
                  </a:lnTo>
                  <a:lnTo>
                    <a:pt x="501" y="292"/>
                  </a:lnTo>
                  <a:lnTo>
                    <a:pt x="562" y="300"/>
                  </a:lnTo>
                  <a:lnTo>
                    <a:pt x="619" y="304"/>
                  </a:lnTo>
                  <a:lnTo>
                    <a:pt x="615" y="235"/>
                  </a:lnTo>
                  <a:lnTo>
                    <a:pt x="614" y="163"/>
                  </a:lnTo>
                  <a:lnTo>
                    <a:pt x="616" y="81"/>
                  </a:lnTo>
                  <a:lnTo>
                    <a:pt x="621"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solidFill>
                  <a:schemeClr val="tx1">
                    <a:lumMod val="65000"/>
                    <a:lumOff val="35000"/>
                  </a:schemeClr>
                </a:solidFill>
              </a:endParaRPr>
            </a:p>
          </p:txBody>
        </p:sp>
        <p:sp>
          <p:nvSpPr>
            <p:cNvPr id="57" name="Oval 13"/>
            <p:cNvSpPr/>
            <p:nvPr/>
          </p:nvSpPr>
          <p:spPr>
            <a:xfrm>
              <a:off x="7143601" y="1945210"/>
              <a:ext cx="871083" cy="87108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lumMod val="65000"/>
                    <a:lumOff val="35000"/>
                  </a:schemeClr>
                </a:solidFill>
              </a:endParaRPr>
            </a:p>
          </p:txBody>
        </p:sp>
      </p:grpSp>
      <p:sp>
        <p:nvSpPr>
          <p:cNvPr id="60" name="Pentagon 106"/>
          <p:cNvSpPr/>
          <p:nvPr/>
        </p:nvSpPr>
        <p:spPr>
          <a:xfrm>
            <a:off x="1" y="1820041"/>
            <a:ext cx="4974134" cy="682173"/>
          </a:xfrm>
          <a:prstGeom prst="homePlate">
            <a:avLst/>
          </a:prstGeom>
          <a:solidFill>
            <a:srgbClr val="794B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600" i="1" dirty="0" smtClean="0"/>
              <a:t>Nasz sposób myślenia o klauzulach społecznych </a:t>
            </a:r>
            <a:endParaRPr lang="pl-PL" sz="1600" i="1" dirty="0"/>
          </a:p>
        </p:txBody>
      </p:sp>
      <p:grpSp>
        <p:nvGrpSpPr>
          <p:cNvPr id="70" name="Group 67"/>
          <p:cNvGrpSpPr/>
          <p:nvPr/>
        </p:nvGrpSpPr>
        <p:grpSpPr>
          <a:xfrm>
            <a:off x="8560526" y="2135487"/>
            <a:ext cx="531224" cy="505013"/>
            <a:chOff x="4886259" y="3916188"/>
            <a:chExt cx="593589" cy="664907"/>
          </a:xfrm>
          <a:solidFill>
            <a:srgbClr val="726BCB"/>
          </a:solidFill>
        </p:grpSpPr>
        <p:sp>
          <p:nvSpPr>
            <p:cNvPr id="71" name="Freeform 68"/>
            <p:cNvSpPr>
              <a:spLocks/>
            </p:cNvSpPr>
            <p:nvPr/>
          </p:nvSpPr>
          <p:spPr bwMode="auto">
            <a:xfrm>
              <a:off x="4886259" y="3916188"/>
              <a:ext cx="275649" cy="664907"/>
            </a:xfrm>
            <a:custGeom>
              <a:avLst/>
              <a:gdLst>
                <a:gd name="connsiteX0" fmla="*/ 693738 w 1463675"/>
                <a:gd name="connsiteY0" fmla="*/ 727075 h 3530600"/>
                <a:gd name="connsiteX1" fmla="*/ 738981 w 1463675"/>
                <a:gd name="connsiteY1" fmla="*/ 727075 h 3530600"/>
                <a:gd name="connsiteX2" fmla="*/ 782638 w 1463675"/>
                <a:gd name="connsiteY2" fmla="*/ 730250 h 3530600"/>
                <a:gd name="connsiteX3" fmla="*/ 827088 w 1463675"/>
                <a:gd name="connsiteY3" fmla="*/ 736600 h 3530600"/>
                <a:gd name="connsiteX4" fmla="*/ 886619 w 1463675"/>
                <a:gd name="connsiteY4" fmla="*/ 742950 h 3530600"/>
                <a:gd name="connsiteX5" fmla="*/ 943769 w 1463675"/>
                <a:gd name="connsiteY5" fmla="*/ 755650 h 3530600"/>
                <a:gd name="connsiteX6" fmla="*/ 996156 w 1463675"/>
                <a:gd name="connsiteY6" fmla="*/ 773113 h 3530600"/>
                <a:gd name="connsiteX7" fmla="*/ 1046163 w 1463675"/>
                <a:gd name="connsiteY7" fmla="*/ 793750 h 3530600"/>
                <a:gd name="connsiteX8" fmla="*/ 1092200 w 1463675"/>
                <a:gd name="connsiteY8" fmla="*/ 819150 h 3530600"/>
                <a:gd name="connsiteX9" fmla="*/ 1136650 w 1463675"/>
                <a:gd name="connsiteY9" fmla="*/ 848519 h 3530600"/>
                <a:gd name="connsiteX10" fmla="*/ 1177925 w 1463675"/>
                <a:gd name="connsiteY10" fmla="*/ 881856 h 3530600"/>
                <a:gd name="connsiteX11" fmla="*/ 1215231 w 1463675"/>
                <a:gd name="connsiteY11" fmla="*/ 917575 h 3530600"/>
                <a:gd name="connsiteX12" fmla="*/ 1250156 w 1463675"/>
                <a:gd name="connsiteY12" fmla="*/ 957263 h 3530600"/>
                <a:gd name="connsiteX13" fmla="*/ 1281906 w 1463675"/>
                <a:gd name="connsiteY13" fmla="*/ 1000125 h 3530600"/>
                <a:gd name="connsiteX14" fmla="*/ 1311275 w 1463675"/>
                <a:gd name="connsiteY14" fmla="*/ 1045369 h 3530600"/>
                <a:gd name="connsiteX15" fmla="*/ 1337469 w 1463675"/>
                <a:gd name="connsiteY15" fmla="*/ 1092994 h 3530600"/>
                <a:gd name="connsiteX16" fmla="*/ 1362075 w 1463675"/>
                <a:gd name="connsiteY16" fmla="*/ 1143000 h 3530600"/>
                <a:gd name="connsiteX17" fmla="*/ 1382713 w 1463675"/>
                <a:gd name="connsiteY17" fmla="*/ 1193800 h 3530600"/>
                <a:gd name="connsiteX18" fmla="*/ 1400969 w 1463675"/>
                <a:gd name="connsiteY18" fmla="*/ 1247775 h 3530600"/>
                <a:gd name="connsiteX19" fmla="*/ 1416844 w 1463675"/>
                <a:gd name="connsiteY19" fmla="*/ 1301750 h 3530600"/>
                <a:gd name="connsiteX20" fmla="*/ 1431131 w 1463675"/>
                <a:gd name="connsiteY20" fmla="*/ 1357313 h 3530600"/>
                <a:gd name="connsiteX21" fmla="*/ 1441450 w 1463675"/>
                <a:gd name="connsiteY21" fmla="*/ 1413669 h 3530600"/>
                <a:gd name="connsiteX22" fmla="*/ 1450181 w 1463675"/>
                <a:gd name="connsiteY22" fmla="*/ 1469231 h 3530600"/>
                <a:gd name="connsiteX23" fmla="*/ 1456531 w 1463675"/>
                <a:gd name="connsiteY23" fmla="*/ 1526381 h 3530600"/>
                <a:gd name="connsiteX24" fmla="*/ 1461294 w 1463675"/>
                <a:gd name="connsiteY24" fmla="*/ 1583531 h 3530600"/>
                <a:gd name="connsiteX25" fmla="*/ 1463675 w 1463675"/>
                <a:gd name="connsiteY25" fmla="*/ 1639888 h 3530600"/>
                <a:gd name="connsiteX26" fmla="*/ 1463675 w 1463675"/>
                <a:gd name="connsiteY26" fmla="*/ 1695450 h 3530600"/>
                <a:gd name="connsiteX27" fmla="*/ 1461294 w 1463675"/>
                <a:gd name="connsiteY27" fmla="*/ 1751013 h 3530600"/>
                <a:gd name="connsiteX28" fmla="*/ 1455738 w 1463675"/>
                <a:gd name="connsiteY28" fmla="*/ 1804988 h 3530600"/>
                <a:gd name="connsiteX29" fmla="*/ 1451769 w 1463675"/>
                <a:gd name="connsiteY29" fmla="*/ 1833563 h 3530600"/>
                <a:gd name="connsiteX30" fmla="*/ 1441450 w 1463675"/>
                <a:gd name="connsiteY30" fmla="*/ 1858169 h 3530600"/>
                <a:gd name="connsiteX31" fmla="*/ 1428750 w 1463675"/>
                <a:gd name="connsiteY31" fmla="*/ 1880394 h 3530600"/>
                <a:gd name="connsiteX32" fmla="*/ 1413669 w 1463675"/>
                <a:gd name="connsiteY32" fmla="*/ 1899444 h 3530600"/>
                <a:gd name="connsiteX33" fmla="*/ 1395413 w 1463675"/>
                <a:gd name="connsiteY33" fmla="*/ 1914525 h 3530600"/>
                <a:gd name="connsiteX34" fmla="*/ 1374775 w 1463675"/>
                <a:gd name="connsiteY34" fmla="*/ 1928019 h 3530600"/>
                <a:gd name="connsiteX35" fmla="*/ 1353344 w 1463675"/>
                <a:gd name="connsiteY35" fmla="*/ 1936750 h 3530600"/>
                <a:gd name="connsiteX36" fmla="*/ 1331119 w 1463675"/>
                <a:gd name="connsiteY36" fmla="*/ 1943100 h 3530600"/>
                <a:gd name="connsiteX37" fmla="*/ 1307306 w 1463675"/>
                <a:gd name="connsiteY37" fmla="*/ 1946275 h 3530600"/>
                <a:gd name="connsiteX38" fmla="*/ 1284288 w 1463675"/>
                <a:gd name="connsiteY38" fmla="*/ 1946275 h 3530600"/>
                <a:gd name="connsiteX39" fmla="*/ 1262063 w 1463675"/>
                <a:gd name="connsiteY39" fmla="*/ 1943100 h 3530600"/>
                <a:gd name="connsiteX40" fmla="*/ 1241425 w 1463675"/>
                <a:gd name="connsiteY40" fmla="*/ 1937544 h 3530600"/>
                <a:gd name="connsiteX41" fmla="*/ 1220788 w 1463675"/>
                <a:gd name="connsiteY41" fmla="*/ 1928019 h 3530600"/>
                <a:gd name="connsiteX42" fmla="*/ 1203325 w 1463675"/>
                <a:gd name="connsiteY42" fmla="*/ 1915319 h 3530600"/>
                <a:gd name="connsiteX43" fmla="*/ 1188244 w 1463675"/>
                <a:gd name="connsiteY43" fmla="*/ 1900238 h 3530600"/>
                <a:gd name="connsiteX44" fmla="*/ 1176338 w 1463675"/>
                <a:gd name="connsiteY44" fmla="*/ 1880394 h 3530600"/>
                <a:gd name="connsiteX45" fmla="*/ 1167606 w 1463675"/>
                <a:gd name="connsiteY45" fmla="*/ 1858169 h 3530600"/>
                <a:gd name="connsiteX46" fmla="*/ 1164431 w 1463675"/>
                <a:gd name="connsiteY46" fmla="*/ 1833563 h 3530600"/>
                <a:gd name="connsiteX47" fmla="*/ 1164431 w 1463675"/>
                <a:gd name="connsiteY47" fmla="*/ 1804988 h 3530600"/>
                <a:gd name="connsiteX48" fmla="*/ 1169194 w 1463675"/>
                <a:gd name="connsiteY48" fmla="*/ 1760538 h 3530600"/>
                <a:gd name="connsiteX49" fmla="*/ 1170781 w 1463675"/>
                <a:gd name="connsiteY49" fmla="*/ 1713706 h 3530600"/>
                <a:gd name="connsiteX50" fmla="*/ 1172369 w 1463675"/>
                <a:gd name="connsiteY50" fmla="*/ 1663700 h 3530600"/>
                <a:gd name="connsiteX51" fmla="*/ 1170781 w 1463675"/>
                <a:gd name="connsiteY51" fmla="*/ 1612106 h 3530600"/>
                <a:gd name="connsiteX52" fmla="*/ 1167606 w 1463675"/>
                <a:gd name="connsiteY52" fmla="*/ 1558131 h 3530600"/>
                <a:gd name="connsiteX53" fmla="*/ 1162844 w 1463675"/>
                <a:gd name="connsiteY53" fmla="*/ 1504950 h 3530600"/>
                <a:gd name="connsiteX54" fmla="*/ 1155700 w 1463675"/>
                <a:gd name="connsiteY54" fmla="*/ 1450975 h 3530600"/>
                <a:gd name="connsiteX55" fmla="*/ 1145381 w 1463675"/>
                <a:gd name="connsiteY55" fmla="*/ 1397794 h 3530600"/>
                <a:gd name="connsiteX56" fmla="*/ 1132681 w 1463675"/>
                <a:gd name="connsiteY56" fmla="*/ 1345406 h 3530600"/>
                <a:gd name="connsiteX57" fmla="*/ 1116013 w 1463675"/>
                <a:gd name="connsiteY57" fmla="*/ 1296194 h 3530600"/>
                <a:gd name="connsiteX58" fmla="*/ 1096963 w 1463675"/>
                <a:gd name="connsiteY58" fmla="*/ 1247775 h 3530600"/>
                <a:gd name="connsiteX59" fmla="*/ 1073944 w 1463675"/>
                <a:gd name="connsiteY59" fmla="*/ 1203325 h 3530600"/>
                <a:gd name="connsiteX60" fmla="*/ 1073944 w 1463675"/>
                <a:gd name="connsiteY60" fmla="*/ 1417638 h 3530600"/>
                <a:gd name="connsiteX61" fmla="*/ 1077119 w 1463675"/>
                <a:gd name="connsiteY61" fmla="*/ 1631156 h 3530600"/>
                <a:gd name="connsiteX62" fmla="*/ 1079500 w 1463675"/>
                <a:gd name="connsiteY62" fmla="*/ 1845469 h 3530600"/>
                <a:gd name="connsiteX63" fmla="*/ 1083469 w 1463675"/>
                <a:gd name="connsiteY63" fmla="*/ 1866106 h 3530600"/>
                <a:gd name="connsiteX64" fmla="*/ 1085056 w 1463675"/>
                <a:gd name="connsiteY64" fmla="*/ 1888331 h 3530600"/>
                <a:gd name="connsiteX65" fmla="*/ 1085850 w 1463675"/>
                <a:gd name="connsiteY65" fmla="*/ 2258219 h 3530600"/>
                <a:gd name="connsiteX66" fmla="*/ 1088231 w 1463675"/>
                <a:gd name="connsiteY66" fmla="*/ 2627313 h 3530600"/>
                <a:gd name="connsiteX67" fmla="*/ 1093788 w 1463675"/>
                <a:gd name="connsiteY67" fmla="*/ 2996406 h 3530600"/>
                <a:gd name="connsiteX68" fmla="*/ 1105694 w 1463675"/>
                <a:gd name="connsiteY68" fmla="*/ 3367088 h 3530600"/>
                <a:gd name="connsiteX69" fmla="*/ 1104106 w 1463675"/>
                <a:gd name="connsiteY69" fmla="*/ 3398044 h 3530600"/>
                <a:gd name="connsiteX70" fmla="*/ 1098550 w 1463675"/>
                <a:gd name="connsiteY70" fmla="*/ 3426619 h 3530600"/>
                <a:gd name="connsiteX71" fmla="*/ 1089025 w 1463675"/>
                <a:gd name="connsiteY71" fmla="*/ 3450431 h 3530600"/>
                <a:gd name="connsiteX72" fmla="*/ 1075531 w 1463675"/>
                <a:gd name="connsiteY72" fmla="*/ 3471069 h 3530600"/>
                <a:gd name="connsiteX73" fmla="*/ 1058863 w 1463675"/>
                <a:gd name="connsiteY73" fmla="*/ 3490119 h 3530600"/>
                <a:gd name="connsiteX74" fmla="*/ 1039813 w 1463675"/>
                <a:gd name="connsiteY74" fmla="*/ 3504406 h 3530600"/>
                <a:gd name="connsiteX75" fmla="*/ 1018381 w 1463675"/>
                <a:gd name="connsiteY75" fmla="*/ 3516313 h 3530600"/>
                <a:gd name="connsiteX76" fmla="*/ 994569 w 1463675"/>
                <a:gd name="connsiteY76" fmla="*/ 3524250 h 3530600"/>
                <a:gd name="connsiteX77" fmla="*/ 970756 w 1463675"/>
                <a:gd name="connsiteY77" fmla="*/ 3529806 h 3530600"/>
                <a:gd name="connsiteX78" fmla="*/ 945356 w 1463675"/>
                <a:gd name="connsiteY78" fmla="*/ 3530600 h 3530600"/>
                <a:gd name="connsiteX79" fmla="*/ 920750 w 1463675"/>
                <a:gd name="connsiteY79" fmla="*/ 3528219 h 3530600"/>
                <a:gd name="connsiteX80" fmla="*/ 896144 w 1463675"/>
                <a:gd name="connsiteY80" fmla="*/ 3524250 h 3530600"/>
                <a:gd name="connsiteX81" fmla="*/ 872331 w 1463675"/>
                <a:gd name="connsiteY81" fmla="*/ 3515519 h 3530600"/>
                <a:gd name="connsiteX82" fmla="*/ 850106 w 1463675"/>
                <a:gd name="connsiteY82" fmla="*/ 3504406 h 3530600"/>
                <a:gd name="connsiteX83" fmla="*/ 829469 w 1463675"/>
                <a:gd name="connsiteY83" fmla="*/ 3490119 h 3530600"/>
                <a:gd name="connsiteX84" fmla="*/ 811213 w 1463675"/>
                <a:gd name="connsiteY84" fmla="*/ 3471069 h 3530600"/>
                <a:gd name="connsiteX85" fmla="*/ 796131 w 1463675"/>
                <a:gd name="connsiteY85" fmla="*/ 3450431 h 3530600"/>
                <a:gd name="connsiteX86" fmla="*/ 784225 w 1463675"/>
                <a:gd name="connsiteY86" fmla="*/ 3425031 h 3530600"/>
                <a:gd name="connsiteX87" fmla="*/ 776288 w 1463675"/>
                <a:gd name="connsiteY87" fmla="*/ 3398044 h 3530600"/>
                <a:gd name="connsiteX88" fmla="*/ 772319 w 1463675"/>
                <a:gd name="connsiteY88" fmla="*/ 3367088 h 3530600"/>
                <a:gd name="connsiteX89" fmla="*/ 760413 w 1463675"/>
                <a:gd name="connsiteY89" fmla="*/ 2980531 h 3530600"/>
                <a:gd name="connsiteX90" fmla="*/ 754063 w 1463675"/>
                <a:gd name="connsiteY90" fmla="*/ 2594769 h 3530600"/>
                <a:gd name="connsiteX91" fmla="*/ 751681 w 1463675"/>
                <a:gd name="connsiteY91" fmla="*/ 2208213 h 3530600"/>
                <a:gd name="connsiteX92" fmla="*/ 704056 w 1463675"/>
                <a:gd name="connsiteY92" fmla="*/ 2208213 h 3530600"/>
                <a:gd name="connsiteX93" fmla="*/ 701675 w 1463675"/>
                <a:gd name="connsiteY93" fmla="*/ 2594769 h 3530600"/>
                <a:gd name="connsiteX94" fmla="*/ 696913 w 1463675"/>
                <a:gd name="connsiteY94" fmla="*/ 2980531 h 3530600"/>
                <a:gd name="connsiteX95" fmla="*/ 683419 w 1463675"/>
                <a:gd name="connsiteY95" fmla="*/ 3367088 h 3530600"/>
                <a:gd name="connsiteX96" fmla="*/ 680244 w 1463675"/>
                <a:gd name="connsiteY96" fmla="*/ 3398044 h 3530600"/>
                <a:gd name="connsiteX97" fmla="*/ 671513 w 1463675"/>
                <a:gd name="connsiteY97" fmla="*/ 3425031 h 3530600"/>
                <a:gd name="connsiteX98" fmla="*/ 659606 w 1463675"/>
                <a:gd name="connsiteY98" fmla="*/ 3450431 h 3530600"/>
                <a:gd name="connsiteX99" fmla="*/ 644525 w 1463675"/>
                <a:gd name="connsiteY99" fmla="*/ 3471069 h 3530600"/>
                <a:gd name="connsiteX100" fmla="*/ 626269 w 1463675"/>
                <a:gd name="connsiteY100" fmla="*/ 3490119 h 3530600"/>
                <a:gd name="connsiteX101" fmla="*/ 606425 w 1463675"/>
                <a:gd name="connsiteY101" fmla="*/ 3504406 h 3530600"/>
                <a:gd name="connsiteX102" fmla="*/ 584200 w 1463675"/>
                <a:gd name="connsiteY102" fmla="*/ 3515519 h 3530600"/>
                <a:gd name="connsiteX103" fmla="*/ 560388 w 1463675"/>
                <a:gd name="connsiteY103" fmla="*/ 3524250 h 3530600"/>
                <a:gd name="connsiteX104" fmla="*/ 535781 w 1463675"/>
                <a:gd name="connsiteY104" fmla="*/ 3528219 h 3530600"/>
                <a:gd name="connsiteX105" fmla="*/ 511175 w 1463675"/>
                <a:gd name="connsiteY105" fmla="*/ 3530600 h 3530600"/>
                <a:gd name="connsiteX106" fmla="*/ 486569 w 1463675"/>
                <a:gd name="connsiteY106" fmla="*/ 3529806 h 3530600"/>
                <a:gd name="connsiteX107" fmla="*/ 461169 w 1463675"/>
                <a:gd name="connsiteY107" fmla="*/ 3524250 h 3530600"/>
                <a:gd name="connsiteX108" fmla="*/ 438944 w 1463675"/>
                <a:gd name="connsiteY108" fmla="*/ 3516313 h 3530600"/>
                <a:gd name="connsiteX109" fmla="*/ 417513 w 1463675"/>
                <a:gd name="connsiteY109" fmla="*/ 3504406 h 3530600"/>
                <a:gd name="connsiteX110" fmla="*/ 397669 w 1463675"/>
                <a:gd name="connsiteY110" fmla="*/ 3490119 h 3530600"/>
                <a:gd name="connsiteX111" fmla="*/ 381000 w 1463675"/>
                <a:gd name="connsiteY111" fmla="*/ 3471069 h 3530600"/>
                <a:gd name="connsiteX112" fmla="*/ 367506 w 1463675"/>
                <a:gd name="connsiteY112" fmla="*/ 3450431 h 3530600"/>
                <a:gd name="connsiteX113" fmla="*/ 357981 w 1463675"/>
                <a:gd name="connsiteY113" fmla="*/ 3426619 h 3530600"/>
                <a:gd name="connsiteX114" fmla="*/ 351631 w 1463675"/>
                <a:gd name="connsiteY114" fmla="*/ 3398044 h 3530600"/>
                <a:gd name="connsiteX115" fmla="*/ 350838 w 1463675"/>
                <a:gd name="connsiteY115" fmla="*/ 3367088 h 3530600"/>
                <a:gd name="connsiteX116" fmla="*/ 361950 w 1463675"/>
                <a:gd name="connsiteY116" fmla="*/ 2996406 h 3530600"/>
                <a:gd name="connsiteX117" fmla="*/ 369094 w 1463675"/>
                <a:gd name="connsiteY117" fmla="*/ 2627313 h 3530600"/>
                <a:gd name="connsiteX118" fmla="*/ 370681 w 1463675"/>
                <a:gd name="connsiteY118" fmla="*/ 2258219 h 3530600"/>
                <a:gd name="connsiteX119" fmla="*/ 372269 w 1463675"/>
                <a:gd name="connsiteY119" fmla="*/ 1888331 h 3530600"/>
                <a:gd name="connsiteX120" fmla="*/ 372269 w 1463675"/>
                <a:gd name="connsiteY120" fmla="*/ 1883569 h 3530600"/>
                <a:gd name="connsiteX121" fmla="*/ 372269 w 1463675"/>
                <a:gd name="connsiteY121" fmla="*/ 1878013 h 3530600"/>
                <a:gd name="connsiteX122" fmla="*/ 372269 w 1463675"/>
                <a:gd name="connsiteY122" fmla="*/ 1857375 h 3530600"/>
                <a:gd name="connsiteX123" fmla="*/ 372269 w 1463675"/>
                <a:gd name="connsiteY123" fmla="*/ 1235075 h 3530600"/>
                <a:gd name="connsiteX124" fmla="*/ 350838 w 1463675"/>
                <a:gd name="connsiteY124" fmla="*/ 1283494 h 3530600"/>
                <a:gd name="connsiteX125" fmla="*/ 333375 w 1463675"/>
                <a:gd name="connsiteY125" fmla="*/ 1335088 h 3530600"/>
                <a:gd name="connsiteX126" fmla="*/ 320675 w 1463675"/>
                <a:gd name="connsiteY126" fmla="*/ 1388269 h 3530600"/>
                <a:gd name="connsiteX127" fmla="*/ 308769 w 1463675"/>
                <a:gd name="connsiteY127" fmla="*/ 1442244 h 3530600"/>
                <a:gd name="connsiteX128" fmla="*/ 300831 w 1463675"/>
                <a:gd name="connsiteY128" fmla="*/ 1497013 h 3530600"/>
                <a:gd name="connsiteX129" fmla="*/ 295275 w 1463675"/>
                <a:gd name="connsiteY129" fmla="*/ 1553369 h 3530600"/>
                <a:gd name="connsiteX130" fmla="*/ 292100 w 1463675"/>
                <a:gd name="connsiteY130" fmla="*/ 1606550 h 3530600"/>
                <a:gd name="connsiteX131" fmla="*/ 291306 w 1463675"/>
                <a:gd name="connsiteY131" fmla="*/ 1660525 h 3530600"/>
                <a:gd name="connsiteX132" fmla="*/ 292100 w 1463675"/>
                <a:gd name="connsiteY132" fmla="*/ 1711325 h 3530600"/>
                <a:gd name="connsiteX133" fmla="*/ 294481 w 1463675"/>
                <a:gd name="connsiteY133" fmla="*/ 1759744 h 3530600"/>
                <a:gd name="connsiteX134" fmla="*/ 297656 w 1463675"/>
                <a:gd name="connsiteY134" fmla="*/ 1804988 h 3530600"/>
                <a:gd name="connsiteX135" fmla="*/ 298450 w 1463675"/>
                <a:gd name="connsiteY135" fmla="*/ 1833563 h 3530600"/>
                <a:gd name="connsiteX136" fmla="*/ 294481 w 1463675"/>
                <a:gd name="connsiteY136" fmla="*/ 1858169 h 3530600"/>
                <a:gd name="connsiteX137" fmla="*/ 285750 w 1463675"/>
                <a:gd name="connsiteY137" fmla="*/ 1880394 h 3530600"/>
                <a:gd name="connsiteX138" fmla="*/ 274638 w 1463675"/>
                <a:gd name="connsiteY138" fmla="*/ 1900238 h 3530600"/>
                <a:gd name="connsiteX139" fmla="*/ 259556 w 1463675"/>
                <a:gd name="connsiteY139" fmla="*/ 1915319 h 3530600"/>
                <a:gd name="connsiteX140" fmla="*/ 241300 w 1463675"/>
                <a:gd name="connsiteY140" fmla="*/ 1928019 h 3530600"/>
                <a:gd name="connsiteX141" fmla="*/ 222250 w 1463675"/>
                <a:gd name="connsiteY141" fmla="*/ 1937544 h 3530600"/>
                <a:gd name="connsiteX142" fmla="*/ 200819 w 1463675"/>
                <a:gd name="connsiteY142" fmla="*/ 1943894 h 3530600"/>
                <a:gd name="connsiteX143" fmla="*/ 177800 w 1463675"/>
                <a:gd name="connsiteY143" fmla="*/ 1947069 h 3530600"/>
                <a:gd name="connsiteX144" fmla="*/ 155575 w 1463675"/>
                <a:gd name="connsiteY144" fmla="*/ 1946275 h 3530600"/>
                <a:gd name="connsiteX145" fmla="*/ 132556 w 1463675"/>
                <a:gd name="connsiteY145" fmla="*/ 1943894 h 3530600"/>
                <a:gd name="connsiteX146" fmla="*/ 110331 w 1463675"/>
                <a:gd name="connsiteY146" fmla="*/ 1937544 h 3530600"/>
                <a:gd name="connsiteX147" fmla="*/ 88106 w 1463675"/>
                <a:gd name="connsiteY147" fmla="*/ 1928019 h 3530600"/>
                <a:gd name="connsiteX148" fmla="*/ 68263 w 1463675"/>
                <a:gd name="connsiteY148" fmla="*/ 1915319 h 3530600"/>
                <a:gd name="connsiteX149" fmla="*/ 49213 w 1463675"/>
                <a:gd name="connsiteY149" fmla="*/ 1899444 h 3530600"/>
                <a:gd name="connsiteX150" fmla="*/ 33338 w 1463675"/>
                <a:gd name="connsiteY150" fmla="*/ 1880394 h 3530600"/>
                <a:gd name="connsiteX151" fmla="*/ 21431 w 1463675"/>
                <a:gd name="connsiteY151" fmla="*/ 1858169 h 3530600"/>
                <a:gd name="connsiteX152" fmla="*/ 11906 w 1463675"/>
                <a:gd name="connsiteY152" fmla="*/ 1833563 h 3530600"/>
                <a:gd name="connsiteX153" fmla="*/ 6350 w 1463675"/>
                <a:gd name="connsiteY153" fmla="*/ 1804988 h 3530600"/>
                <a:gd name="connsiteX154" fmla="*/ 2381 w 1463675"/>
                <a:gd name="connsiteY154" fmla="*/ 1751806 h 3530600"/>
                <a:gd name="connsiteX155" fmla="*/ 0 w 1463675"/>
                <a:gd name="connsiteY155" fmla="*/ 1697831 h 3530600"/>
                <a:gd name="connsiteX156" fmla="*/ 0 w 1463675"/>
                <a:gd name="connsiteY156" fmla="*/ 1643063 h 3530600"/>
                <a:gd name="connsiteX157" fmla="*/ 794 w 1463675"/>
                <a:gd name="connsiteY157" fmla="*/ 1588294 h 3530600"/>
                <a:gd name="connsiteX158" fmla="*/ 5556 w 1463675"/>
                <a:gd name="connsiteY158" fmla="*/ 1531938 h 3530600"/>
                <a:gd name="connsiteX159" fmla="*/ 11113 w 1463675"/>
                <a:gd name="connsiteY159" fmla="*/ 1477169 h 3530600"/>
                <a:gd name="connsiteX160" fmla="*/ 19050 w 1463675"/>
                <a:gd name="connsiteY160" fmla="*/ 1420813 h 3530600"/>
                <a:gd name="connsiteX161" fmla="*/ 30163 w 1463675"/>
                <a:gd name="connsiteY161" fmla="*/ 1366044 h 3530600"/>
                <a:gd name="connsiteX162" fmla="*/ 42863 w 1463675"/>
                <a:gd name="connsiteY162" fmla="*/ 1312069 h 3530600"/>
                <a:gd name="connsiteX163" fmla="*/ 57944 w 1463675"/>
                <a:gd name="connsiteY163" fmla="*/ 1258888 h 3530600"/>
                <a:gd name="connsiteX164" fmla="*/ 75406 w 1463675"/>
                <a:gd name="connsiteY164" fmla="*/ 1205706 h 3530600"/>
                <a:gd name="connsiteX165" fmla="*/ 96044 w 1463675"/>
                <a:gd name="connsiteY165" fmla="*/ 1154906 h 3530600"/>
                <a:gd name="connsiteX166" fmla="*/ 118269 w 1463675"/>
                <a:gd name="connsiteY166" fmla="*/ 1105694 h 3530600"/>
                <a:gd name="connsiteX167" fmla="*/ 143669 w 1463675"/>
                <a:gd name="connsiteY167" fmla="*/ 1058863 h 3530600"/>
                <a:gd name="connsiteX168" fmla="*/ 171450 w 1463675"/>
                <a:gd name="connsiteY168" fmla="*/ 1014413 h 3530600"/>
                <a:gd name="connsiteX169" fmla="*/ 202406 w 1463675"/>
                <a:gd name="connsiteY169" fmla="*/ 971550 h 3530600"/>
                <a:gd name="connsiteX170" fmla="*/ 234950 w 1463675"/>
                <a:gd name="connsiteY170" fmla="*/ 931863 h 3530600"/>
                <a:gd name="connsiteX171" fmla="*/ 271463 w 1463675"/>
                <a:gd name="connsiteY171" fmla="*/ 894556 h 3530600"/>
                <a:gd name="connsiteX172" fmla="*/ 310356 w 1463675"/>
                <a:gd name="connsiteY172" fmla="*/ 860425 h 3530600"/>
                <a:gd name="connsiteX173" fmla="*/ 351631 w 1463675"/>
                <a:gd name="connsiteY173" fmla="*/ 831056 h 3530600"/>
                <a:gd name="connsiteX174" fmla="*/ 396875 w 1463675"/>
                <a:gd name="connsiteY174" fmla="*/ 803275 h 3530600"/>
                <a:gd name="connsiteX175" fmla="*/ 444500 w 1463675"/>
                <a:gd name="connsiteY175" fmla="*/ 781844 h 3530600"/>
                <a:gd name="connsiteX176" fmla="*/ 493713 w 1463675"/>
                <a:gd name="connsiteY176" fmla="*/ 762794 h 3530600"/>
                <a:gd name="connsiteX177" fmla="*/ 547688 w 1463675"/>
                <a:gd name="connsiteY177" fmla="*/ 748506 h 3530600"/>
                <a:gd name="connsiteX178" fmla="*/ 604838 w 1463675"/>
                <a:gd name="connsiteY178" fmla="*/ 739775 h 3530600"/>
                <a:gd name="connsiteX179" fmla="*/ 648494 w 1463675"/>
                <a:gd name="connsiteY179" fmla="*/ 731044 h 3530600"/>
                <a:gd name="connsiteX180" fmla="*/ 725884 w 1463675"/>
                <a:gd name="connsiteY180" fmla="*/ 0 h 3530600"/>
                <a:gd name="connsiteX181" fmla="*/ 769600 w 1463675"/>
                <a:gd name="connsiteY181" fmla="*/ 3183 h 3530600"/>
                <a:gd name="connsiteX182" fmla="*/ 810137 w 1463675"/>
                <a:gd name="connsiteY182" fmla="*/ 12734 h 3530600"/>
                <a:gd name="connsiteX183" fmla="*/ 849083 w 1463675"/>
                <a:gd name="connsiteY183" fmla="*/ 27060 h 3530600"/>
                <a:gd name="connsiteX184" fmla="*/ 884851 w 1463675"/>
                <a:gd name="connsiteY184" fmla="*/ 48548 h 3530600"/>
                <a:gd name="connsiteX185" fmla="*/ 917439 w 1463675"/>
                <a:gd name="connsiteY185" fmla="*/ 73220 h 3530600"/>
                <a:gd name="connsiteX186" fmla="*/ 946053 w 1463675"/>
                <a:gd name="connsiteY186" fmla="*/ 101872 h 3530600"/>
                <a:gd name="connsiteX187" fmla="*/ 971488 w 1463675"/>
                <a:gd name="connsiteY187" fmla="*/ 135298 h 3530600"/>
                <a:gd name="connsiteX188" fmla="*/ 990564 w 1463675"/>
                <a:gd name="connsiteY188" fmla="*/ 172704 h 3530600"/>
                <a:gd name="connsiteX189" fmla="*/ 1005666 w 1463675"/>
                <a:gd name="connsiteY189" fmla="*/ 212498 h 3530600"/>
                <a:gd name="connsiteX190" fmla="*/ 1015204 w 1463675"/>
                <a:gd name="connsiteY190" fmla="*/ 253883 h 3530600"/>
                <a:gd name="connsiteX191" fmla="*/ 1017588 w 1463675"/>
                <a:gd name="connsiteY191" fmla="*/ 298452 h 3530600"/>
                <a:gd name="connsiteX192" fmla="*/ 1015204 w 1463675"/>
                <a:gd name="connsiteY192" fmla="*/ 342225 h 3530600"/>
                <a:gd name="connsiteX193" fmla="*/ 1005666 w 1463675"/>
                <a:gd name="connsiteY193" fmla="*/ 384407 h 3530600"/>
                <a:gd name="connsiteX194" fmla="*/ 990564 w 1463675"/>
                <a:gd name="connsiteY194" fmla="*/ 424200 h 3530600"/>
                <a:gd name="connsiteX195" fmla="*/ 971488 w 1463675"/>
                <a:gd name="connsiteY195" fmla="*/ 460014 h 3530600"/>
                <a:gd name="connsiteX196" fmla="*/ 946053 w 1463675"/>
                <a:gd name="connsiteY196" fmla="*/ 493441 h 3530600"/>
                <a:gd name="connsiteX197" fmla="*/ 917439 w 1463675"/>
                <a:gd name="connsiteY197" fmla="*/ 522888 h 3530600"/>
                <a:gd name="connsiteX198" fmla="*/ 884851 w 1463675"/>
                <a:gd name="connsiteY198" fmla="*/ 548356 h 3530600"/>
                <a:gd name="connsiteX199" fmla="*/ 849083 w 1463675"/>
                <a:gd name="connsiteY199" fmla="*/ 568253 h 3530600"/>
                <a:gd name="connsiteX200" fmla="*/ 810137 w 1463675"/>
                <a:gd name="connsiteY200" fmla="*/ 583375 h 3530600"/>
                <a:gd name="connsiteX201" fmla="*/ 769600 w 1463675"/>
                <a:gd name="connsiteY201" fmla="*/ 592129 h 3530600"/>
                <a:gd name="connsiteX202" fmla="*/ 725884 w 1463675"/>
                <a:gd name="connsiteY202" fmla="*/ 595313 h 3530600"/>
                <a:gd name="connsiteX203" fmla="*/ 682963 w 1463675"/>
                <a:gd name="connsiteY203" fmla="*/ 592129 h 3530600"/>
                <a:gd name="connsiteX204" fmla="*/ 641632 w 1463675"/>
                <a:gd name="connsiteY204" fmla="*/ 583375 h 3530600"/>
                <a:gd name="connsiteX205" fmla="*/ 602685 w 1463675"/>
                <a:gd name="connsiteY205" fmla="*/ 568253 h 3530600"/>
                <a:gd name="connsiteX206" fmla="*/ 567712 w 1463675"/>
                <a:gd name="connsiteY206" fmla="*/ 548356 h 3530600"/>
                <a:gd name="connsiteX207" fmla="*/ 535124 w 1463675"/>
                <a:gd name="connsiteY207" fmla="*/ 522888 h 3530600"/>
                <a:gd name="connsiteX208" fmla="*/ 505715 w 1463675"/>
                <a:gd name="connsiteY208" fmla="*/ 493441 h 3530600"/>
                <a:gd name="connsiteX209" fmla="*/ 481075 w 1463675"/>
                <a:gd name="connsiteY209" fmla="*/ 460014 h 3530600"/>
                <a:gd name="connsiteX210" fmla="*/ 461205 w 1463675"/>
                <a:gd name="connsiteY210" fmla="*/ 424200 h 3530600"/>
                <a:gd name="connsiteX211" fmla="*/ 446103 w 1463675"/>
                <a:gd name="connsiteY211" fmla="*/ 384407 h 3530600"/>
                <a:gd name="connsiteX212" fmla="*/ 438154 w 1463675"/>
                <a:gd name="connsiteY212" fmla="*/ 342225 h 3530600"/>
                <a:gd name="connsiteX213" fmla="*/ 434975 w 1463675"/>
                <a:gd name="connsiteY213" fmla="*/ 298452 h 3530600"/>
                <a:gd name="connsiteX214" fmla="*/ 438154 w 1463675"/>
                <a:gd name="connsiteY214" fmla="*/ 253883 h 3530600"/>
                <a:gd name="connsiteX215" fmla="*/ 446103 w 1463675"/>
                <a:gd name="connsiteY215" fmla="*/ 212498 h 3530600"/>
                <a:gd name="connsiteX216" fmla="*/ 461205 w 1463675"/>
                <a:gd name="connsiteY216" fmla="*/ 172704 h 3530600"/>
                <a:gd name="connsiteX217" fmla="*/ 481075 w 1463675"/>
                <a:gd name="connsiteY217" fmla="*/ 135298 h 3530600"/>
                <a:gd name="connsiteX218" fmla="*/ 505715 w 1463675"/>
                <a:gd name="connsiteY218" fmla="*/ 101872 h 3530600"/>
                <a:gd name="connsiteX219" fmla="*/ 535124 w 1463675"/>
                <a:gd name="connsiteY219" fmla="*/ 73220 h 3530600"/>
                <a:gd name="connsiteX220" fmla="*/ 567712 w 1463675"/>
                <a:gd name="connsiteY220" fmla="*/ 48548 h 3530600"/>
                <a:gd name="connsiteX221" fmla="*/ 602685 w 1463675"/>
                <a:gd name="connsiteY221" fmla="*/ 27060 h 3530600"/>
                <a:gd name="connsiteX222" fmla="*/ 641632 w 1463675"/>
                <a:gd name="connsiteY222" fmla="*/ 12734 h 3530600"/>
                <a:gd name="connsiteX223" fmla="*/ 682963 w 1463675"/>
                <a:gd name="connsiteY223" fmla="*/ 3183 h 353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Lst>
              <a:rect l="l" t="t" r="r" b="b"/>
              <a:pathLst>
                <a:path w="1463675" h="3530600">
                  <a:moveTo>
                    <a:pt x="693738" y="727075"/>
                  </a:moveTo>
                  <a:lnTo>
                    <a:pt x="738981" y="727075"/>
                  </a:lnTo>
                  <a:lnTo>
                    <a:pt x="782638" y="730250"/>
                  </a:lnTo>
                  <a:lnTo>
                    <a:pt x="827088" y="736600"/>
                  </a:lnTo>
                  <a:lnTo>
                    <a:pt x="886619" y="742950"/>
                  </a:lnTo>
                  <a:lnTo>
                    <a:pt x="943769" y="755650"/>
                  </a:lnTo>
                  <a:lnTo>
                    <a:pt x="996156" y="773113"/>
                  </a:lnTo>
                  <a:lnTo>
                    <a:pt x="1046163" y="793750"/>
                  </a:lnTo>
                  <a:lnTo>
                    <a:pt x="1092200" y="819150"/>
                  </a:lnTo>
                  <a:lnTo>
                    <a:pt x="1136650" y="848519"/>
                  </a:lnTo>
                  <a:lnTo>
                    <a:pt x="1177925" y="881856"/>
                  </a:lnTo>
                  <a:lnTo>
                    <a:pt x="1215231" y="917575"/>
                  </a:lnTo>
                  <a:lnTo>
                    <a:pt x="1250156" y="957263"/>
                  </a:lnTo>
                  <a:lnTo>
                    <a:pt x="1281906" y="1000125"/>
                  </a:lnTo>
                  <a:lnTo>
                    <a:pt x="1311275" y="1045369"/>
                  </a:lnTo>
                  <a:lnTo>
                    <a:pt x="1337469" y="1092994"/>
                  </a:lnTo>
                  <a:lnTo>
                    <a:pt x="1362075" y="1143000"/>
                  </a:lnTo>
                  <a:lnTo>
                    <a:pt x="1382713" y="1193800"/>
                  </a:lnTo>
                  <a:lnTo>
                    <a:pt x="1400969" y="1247775"/>
                  </a:lnTo>
                  <a:lnTo>
                    <a:pt x="1416844" y="1301750"/>
                  </a:lnTo>
                  <a:lnTo>
                    <a:pt x="1431131" y="1357313"/>
                  </a:lnTo>
                  <a:lnTo>
                    <a:pt x="1441450" y="1413669"/>
                  </a:lnTo>
                  <a:lnTo>
                    <a:pt x="1450181" y="1469231"/>
                  </a:lnTo>
                  <a:lnTo>
                    <a:pt x="1456531" y="1526381"/>
                  </a:lnTo>
                  <a:lnTo>
                    <a:pt x="1461294" y="1583531"/>
                  </a:lnTo>
                  <a:lnTo>
                    <a:pt x="1463675" y="1639888"/>
                  </a:lnTo>
                  <a:lnTo>
                    <a:pt x="1463675" y="1695450"/>
                  </a:lnTo>
                  <a:lnTo>
                    <a:pt x="1461294" y="1751013"/>
                  </a:lnTo>
                  <a:lnTo>
                    <a:pt x="1455738" y="1804988"/>
                  </a:lnTo>
                  <a:lnTo>
                    <a:pt x="1451769" y="1833563"/>
                  </a:lnTo>
                  <a:lnTo>
                    <a:pt x="1441450" y="1858169"/>
                  </a:lnTo>
                  <a:lnTo>
                    <a:pt x="1428750" y="1880394"/>
                  </a:lnTo>
                  <a:lnTo>
                    <a:pt x="1413669" y="1899444"/>
                  </a:lnTo>
                  <a:lnTo>
                    <a:pt x="1395413" y="1914525"/>
                  </a:lnTo>
                  <a:lnTo>
                    <a:pt x="1374775" y="1928019"/>
                  </a:lnTo>
                  <a:lnTo>
                    <a:pt x="1353344" y="1936750"/>
                  </a:lnTo>
                  <a:lnTo>
                    <a:pt x="1331119" y="1943100"/>
                  </a:lnTo>
                  <a:lnTo>
                    <a:pt x="1307306" y="1946275"/>
                  </a:lnTo>
                  <a:lnTo>
                    <a:pt x="1284288" y="1946275"/>
                  </a:lnTo>
                  <a:lnTo>
                    <a:pt x="1262063" y="1943100"/>
                  </a:lnTo>
                  <a:lnTo>
                    <a:pt x="1241425" y="1937544"/>
                  </a:lnTo>
                  <a:lnTo>
                    <a:pt x="1220788" y="1928019"/>
                  </a:lnTo>
                  <a:lnTo>
                    <a:pt x="1203325" y="1915319"/>
                  </a:lnTo>
                  <a:lnTo>
                    <a:pt x="1188244" y="1900238"/>
                  </a:lnTo>
                  <a:lnTo>
                    <a:pt x="1176338" y="1880394"/>
                  </a:lnTo>
                  <a:lnTo>
                    <a:pt x="1167606" y="1858169"/>
                  </a:lnTo>
                  <a:lnTo>
                    <a:pt x="1164431" y="1833563"/>
                  </a:lnTo>
                  <a:lnTo>
                    <a:pt x="1164431" y="1804988"/>
                  </a:lnTo>
                  <a:lnTo>
                    <a:pt x="1169194" y="1760538"/>
                  </a:lnTo>
                  <a:lnTo>
                    <a:pt x="1170781" y="1713706"/>
                  </a:lnTo>
                  <a:lnTo>
                    <a:pt x="1172369" y="1663700"/>
                  </a:lnTo>
                  <a:lnTo>
                    <a:pt x="1170781" y="1612106"/>
                  </a:lnTo>
                  <a:lnTo>
                    <a:pt x="1167606" y="1558131"/>
                  </a:lnTo>
                  <a:lnTo>
                    <a:pt x="1162844" y="1504950"/>
                  </a:lnTo>
                  <a:lnTo>
                    <a:pt x="1155700" y="1450975"/>
                  </a:lnTo>
                  <a:lnTo>
                    <a:pt x="1145381" y="1397794"/>
                  </a:lnTo>
                  <a:lnTo>
                    <a:pt x="1132681" y="1345406"/>
                  </a:lnTo>
                  <a:lnTo>
                    <a:pt x="1116013" y="1296194"/>
                  </a:lnTo>
                  <a:lnTo>
                    <a:pt x="1096963" y="1247775"/>
                  </a:lnTo>
                  <a:lnTo>
                    <a:pt x="1073944" y="1203325"/>
                  </a:lnTo>
                  <a:lnTo>
                    <a:pt x="1073944" y="1417638"/>
                  </a:lnTo>
                  <a:lnTo>
                    <a:pt x="1077119" y="1631156"/>
                  </a:lnTo>
                  <a:lnTo>
                    <a:pt x="1079500" y="1845469"/>
                  </a:lnTo>
                  <a:lnTo>
                    <a:pt x="1083469" y="1866106"/>
                  </a:lnTo>
                  <a:lnTo>
                    <a:pt x="1085056" y="1888331"/>
                  </a:lnTo>
                  <a:lnTo>
                    <a:pt x="1085850" y="2258219"/>
                  </a:lnTo>
                  <a:lnTo>
                    <a:pt x="1088231" y="2627313"/>
                  </a:lnTo>
                  <a:lnTo>
                    <a:pt x="1093788" y="2996406"/>
                  </a:lnTo>
                  <a:lnTo>
                    <a:pt x="1105694" y="3367088"/>
                  </a:lnTo>
                  <a:lnTo>
                    <a:pt x="1104106" y="3398044"/>
                  </a:lnTo>
                  <a:lnTo>
                    <a:pt x="1098550" y="3426619"/>
                  </a:lnTo>
                  <a:lnTo>
                    <a:pt x="1089025" y="3450431"/>
                  </a:lnTo>
                  <a:lnTo>
                    <a:pt x="1075531" y="3471069"/>
                  </a:lnTo>
                  <a:lnTo>
                    <a:pt x="1058863" y="3490119"/>
                  </a:lnTo>
                  <a:lnTo>
                    <a:pt x="1039813" y="3504406"/>
                  </a:lnTo>
                  <a:lnTo>
                    <a:pt x="1018381" y="3516313"/>
                  </a:lnTo>
                  <a:lnTo>
                    <a:pt x="994569" y="3524250"/>
                  </a:lnTo>
                  <a:lnTo>
                    <a:pt x="970756" y="3529806"/>
                  </a:lnTo>
                  <a:lnTo>
                    <a:pt x="945356" y="3530600"/>
                  </a:lnTo>
                  <a:lnTo>
                    <a:pt x="920750" y="3528219"/>
                  </a:lnTo>
                  <a:lnTo>
                    <a:pt x="896144" y="3524250"/>
                  </a:lnTo>
                  <a:lnTo>
                    <a:pt x="872331" y="3515519"/>
                  </a:lnTo>
                  <a:lnTo>
                    <a:pt x="850106" y="3504406"/>
                  </a:lnTo>
                  <a:lnTo>
                    <a:pt x="829469" y="3490119"/>
                  </a:lnTo>
                  <a:lnTo>
                    <a:pt x="811213" y="3471069"/>
                  </a:lnTo>
                  <a:lnTo>
                    <a:pt x="796131" y="3450431"/>
                  </a:lnTo>
                  <a:lnTo>
                    <a:pt x="784225" y="3425031"/>
                  </a:lnTo>
                  <a:lnTo>
                    <a:pt x="776288" y="3398044"/>
                  </a:lnTo>
                  <a:lnTo>
                    <a:pt x="772319" y="3367088"/>
                  </a:lnTo>
                  <a:lnTo>
                    <a:pt x="760413" y="2980531"/>
                  </a:lnTo>
                  <a:lnTo>
                    <a:pt x="754063" y="2594769"/>
                  </a:lnTo>
                  <a:lnTo>
                    <a:pt x="751681" y="2208213"/>
                  </a:lnTo>
                  <a:lnTo>
                    <a:pt x="704056" y="2208213"/>
                  </a:lnTo>
                  <a:lnTo>
                    <a:pt x="701675" y="2594769"/>
                  </a:lnTo>
                  <a:lnTo>
                    <a:pt x="696913" y="2980531"/>
                  </a:lnTo>
                  <a:lnTo>
                    <a:pt x="683419" y="3367088"/>
                  </a:lnTo>
                  <a:lnTo>
                    <a:pt x="680244" y="3398044"/>
                  </a:lnTo>
                  <a:lnTo>
                    <a:pt x="671513" y="3425031"/>
                  </a:lnTo>
                  <a:lnTo>
                    <a:pt x="659606" y="3450431"/>
                  </a:lnTo>
                  <a:lnTo>
                    <a:pt x="644525" y="3471069"/>
                  </a:lnTo>
                  <a:lnTo>
                    <a:pt x="626269" y="3490119"/>
                  </a:lnTo>
                  <a:lnTo>
                    <a:pt x="606425" y="3504406"/>
                  </a:lnTo>
                  <a:lnTo>
                    <a:pt x="584200" y="3515519"/>
                  </a:lnTo>
                  <a:lnTo>
                    <a:pt x="560388" y="3524250"/>
                  </a:lnTo>
                  <a:lnTo>
                    <a:pt x="535781" y="3528219"/>
                  </a:lnTo>
                  <a:lnTo>
                    <a:pt x="511175" y="3530600"/>
                  </a:lnTo>
                  <a:lnTo>
                    <a:pt x="486569" y="3529806"/>
                  </a:lnTo>
                  <a:lnTo>
                    <a:pt x="461169" y="3524250"/>
                  </a:lnTo>
                  <a:lnTo>
                    <a:pt x="438944" y="3516313"/>
                  </a:lnTo>
                  <a:lnTo>
                    <a:pt x="417513" y="3504406"/>
                  </a:lnTo>
                  <a:lnTo>
                    <a:pt x="397669" y="3490119"/>
                  </a:lnTo>
                  <a:lnTo>
                    <a:pt x="381000" y="3471069"/>
                  </a:lnTo>
                  <a:lnTo>
                    <a:pt x="367506" y="3450431"/>
                  </a:lnTo>
                  <a:lnTo>
                    <a:pt x="357981" y="3426619"/>
                  </a:lnTo>
                  <a:lnTo>
                    <a:pt x="351631" y="3398044"/>
                  </a:lnTo>
                  <a:lnTo>
                    <a:pt x="350838" y="3367088"/>
                  </a:lnTo>
                  <a:lnTo>
                    <a:pt x="361950" y="2996406"/>
                  </a:lnTo>
                  <a:lnTo>
                    <a:pt x="369094" y="2627313"/>
                  </a:lnTo>
                  <a:lnTo>
                    <a:pt x="370681" y="2258219"/>
                  </a:lnTo>
                  <a:lnTo>
                    <a:pt x="372269" y="1888331"/>
                  </a:lnTo>
                  <a:lnTo>
                    <a:pt x="372269" y="1883569"/>
                  </a:lnTo>
                  <a:lnTo>
                    <a:pt x="372269" y="1878013"/>
                  </a:lnTo>
                  <a:lnTo>
                    <a:pt x="372269" y="1857375"/>
                  </a:lnTo>
                  <a:lnTo>
                    <a:pt x="372269" y="1235075"/>
                  </a:lnTo>
                  <a:lnTo>
                    <a:pt x="350838" y="1283494"/>
                  </a:lnTo>
                  <a:lnTo>
                    <a:pt x="333375" y="1335088"/>
                  </a:lnTo>
                  <a:lnTo>
                    <a:pt x="320675" y="1388269"/>
                  </a:lnTo>
                  <a:lnTo>
                    <a:pt x="308769" y="1442244"/>
                  </a:lnTo>
                  <a:lnTo>
                    <a:pt x="300831" y="1497013"/>
                  </a:lnTo>
                  <a:lnTo>
                    <a:pt x="295275" y="1553369"/>
                  </a:lnTo>
                  <a:lnTo>
                    <a:pt x="292100" y="1606550"/>
                  </a:lnTo>
                  <a:lnTo>
                    <a:pt x="291306" y="1660525"/>
                  </a:lnTo>
                  <a:lnTo>
                    <a:pt x="292100" y="1711325"/>
                  </a:lnTo>
                  <a:lnTo>
                    <a:pt x="294481" y="1759744"/>
                  </a:lnTo>
                  <a:lnTo>
                    <a:pt x="297656" y="1804988"/>
                  </a:lnTo>
                  <a:lnTo>
                    <a:pt x="298450" y="1833563"/>
                  </a:lnTo>
                  <a:lnTo>
                    <a:pt x="294481" y="1858169"/>
                  </a:lnTo>
                  <a:lnTo>
                    <a:pt x="285750" y="1880394"/>
                  </a:lnTo>
                  <a:lnTo>
                    <a:pt x="274638" y="1900238"/>
                  </a:lnTo>
                  <a:lnTo>
                    <a:pt x="259556" y="1915319"/>
                  </a:lnTo>
                  <a:lnTo>
                    <a:pt x="241300" y="1928019"/>
                  </a:lnTo>
                  <a:lnTo>
                    <a:pt x="222250" y="1937544"/>
                  </a:lnTo>
                  <a:lnTo>
                    <a:pt x="200819" y="1943894"/>
                  </a:lnTo>
                  <a:lnTo>
                    <a:pt x="177800" y="1947069"/>
                  </a:lnTo>
                  <a:lnTo>
                    <a:pt x="155575" y="1946275"/>
                  </a:lnTo>
                  <a:lnTo>
                    <a:pt x="132556" y="1943894"/>
                  </a:lnTo>
                  <a:lnTo>
                    <a:pt x="110331" y="1937544"/>
                  </a:lnTo>
                  <a:lnTo>
                    <a:pt x="88106" y="1928019"/>
                  </a:lnTo>
                  <a:lnTo>
                    <a:pt x="68263" y="1915319"/>
                  </a:lnTo>
                  <a:lnTo>
                    <a:pt x="49213" y="1899444"/>
                  </a:lnTo>
                  <a:lnTo>
                    <a:pt x="33338" y="1880394"/>
                  </a:lnTo>
                  <a:lnTo>
                    <a:pt x="21431" y="1858169"/>
                  </a:lnTo>
                  <a:lnTo>
                    <a:pt x="11906" y="1833563"/>
                  </a:lnTo>
                  <a:lnTo>
                    <a:pt x="6350" y="1804988"/>
                  </a:lnTo>
                  <a:lnTo>
                    <a:pt x="2381" y="1751806"/>
                  </a:lnTo>
                  <a:lnTo>
                    <a:pt x="0" y="1697831"/>
                  </a:lnTo>
                  <a:lnTo>
                    <a:pt x="0" y="1643063"/>
                  </a:lnTo>
                  <a:lnTo>
                    <a:pt x="794" y="1588294"/>
                  </a:lnTo>
                  <a:lnTo>
                    <a:pt x="5556" y="1531938"/>
                  </a:lnTo>
                  <a:lnTo>
                    <a:pt x="11113" y="1477169"/>
                  </a:lnTo>
                  <a:lnTo>
                    <a:pt x="19050" y="1420813"/>
                  </a:lnTo>
                  <a:lnTo>
                    <a:pt x="30163" y="1366044"/>
                  </a:lnTo>
                  <a:lnTo>
                    <a:pt x="42863" y="1312069"/>
                  </a:lnTo>
                  <a:lnTo>
                    <a:pt x="57944" y="1258888"/>
                  </a:lnTo>
                  <a:lnTo>
                    <a:pt x="75406" y="1205706"/>
                  </a:lnTo>
                  <a:lnTo>
                    <a:pt x="96044" y="1154906"/>
                  </a:lnTo>
                  <a:lnTo>
                    <a:pt x="118269" y="1105694"/>
                  </a:lnTo>
                  <a:lnTo>
                    <a:pt x="143669" y="1058863"/>
                  </a:lnTo>
                  <a:lnTo>
                    <a:pt x="171450" y="1014413"/>
                  </a:lnTo>
                  <a:lnTo>
                    <a:pt x="202406" y="971550"/>
                  </a:lnTo>
                  <a:lnTo>
                    <a:pt x="234950" y="931863"/>
                  </a:lnTo>
                  <a:lnTo>
                    <a:pt x="271463" y="894556"/>
                  </a:lnTo>
                  <a:lnTo>
                    <a:pt x="310356" y="860425"/>
                  </a:lnTo>
                  <a:lnTo>
                    <a:pt x="351631" y="831056"/>
                  </a:lnTo>
                  <a:lnTo>
                    <a:pt x="396875" y="803275"/>
                  </a:lnTo>
                  <a:lnTo>
                    <a:pt x="444500" y="781844"/>
                  </a:lnTo>
                  <a:lnTo>
                    <a:pt x="493713" y="762794"/>
                  </a:lnTo>
                  <a:lnTo>
                    <a:pt x="547688" y="748506"/>
                  </a:lnTo>
                  <a:lnTo>
                    <a:pt x="604838" y="739775"/>
                  </a:lnTo>
                  <a:lnTo>
                    <a:pt x="648494" y="731044"/>
                  </a:lnTo>
                  <a:close/>
                  <a:moveTo>
                    <a:pt x="725884" y="0"/>
                  </a:moveTo>
                  <a:lnTo>
                    <a:pt x="769600" y="3183"/>
                  </a:lnTo>
                  <a:lnTo>
                    <a:pt x="810137" y="12734"/>
                  </a:lnTo>
                  <a:lnTo>
                    <a:pt x="849083" y="27060"/>
                  </a:lnTo>
                  <a:lnTo>
                    <a:pt x="884851" y="48548"/>
                  </a:lnTo>
                  <a:lnTo>
                    <a:pt x="917439" y="73220"/>
                  </a:lnTo>
                  <a:lnTo>
                    <a:pt x="946053" y="101872"/>
                  </a:lnTo>
                  <a:lnTo>
                    <a:pt x="971488" y="135298"/>
                  </a:lnTo>
                  <a:lnTo>
                    <a:pt x="990564" y="172704"/>
                  </a:lnTo>
                  <a:lnTo>
                    <a:pt x="1005666" y="212498"/>
                  </a:lnTo>
                  <a:lnTo>
                    <a:pt x="1015204" y="253883"/>
                  </a:lnTo>
                  <a:lnTo>
                    <a:pt x="1017588" y="298452"/>
                  </a:lnTo>
                  <a:lnTo>
                    <a:pt x="1015204" y="342225"/>
                  </a:lnTo>
                  <a:lnTo>
                    <a:pt x="1005666" y="384407"/>
                  </a:lnTo>
                  <a:lnTo>
                    <a:pt x="990564" y="424200"/>
                  </a:lnTo>
                  <a:lnTo>
                    <a:pt x="971488" y="460014"/>
                  </a:lnTo>
                  <a:lnTo>
                    <a:pt x="946053" y="493441"/>
                  </a:lnTo>
                  <a:lnTo>
                    <a:pt x="917439" y="522888"/>
                  </a:lnTo>
                  <a:lnTo>
                    <a:pt x="884851" y="548356"/>
                  </a:lnTo>
                  <a:lnTo>
                    <a:pt x="849083" y="568253"/>
                  </a:lnTo>
                  <a:lnTo>
                    <a:pt x="810137" y="583375"/>
                  </a:lnTo>
                  <a:lnTo>
                    <a:pt x="769600" y="592129"/>
                  </a:lnTo>
                  <a:lnTo>
                    <a:pt x="725884" y="595313"/>
                  </a:lnTo>
                  <a:lnTo>
                    <a:pt x="682963" y="592129"/>
                  </a:lnTo>
                  <a:lnTo>
                    <a:pt x="641632" y="583375"/>
                  </a:lnTo>
                  <a:lnTo>
                    <a:pt x="602685" y="568253"/>
                  </a:lnTo>
                  <a:lnTo>
                    <a:pt x="567712" y="548356"/>
                  </a:lnTo>
                  <a:lnTo>
                    <a:pt x="535124" y="522888"/>
                  </a:lnTo>
                  <a:lnTo>
                    <a:pt x="505715" y="493441"/>
                  </a:lnTo>
                  <a:lnTo>
                    <a:pt x="481075" y="460014"/>
                  </a:lnTo>
                  <a:lnTo>
                    <a:pt x="461205" y="424200"/>
                  </a:lnTo>
                  <a:lnTo>
                    <a:pt x="446103" y="384407"/>
                  </a:lnTo>
                  <a:lnTo>
                    <a:pt x="438154" y="342225"/>
                  </a:lnTo>
                  <a:lnTo>
                    <a:pt x="434975" y="298452"/>
                  </a:lnTo>
                  <a:lnTo>
                    <a:pt x="438154" y="253883"/>
                  </a:lnTo>
                  <a:lnTo>
                    <a:pt x="446103" y="212498"/>
                  </a:lnTo>
                  <a:lnTo>
                    <a:pt x="461205" y="172704"/>
                  </a:lnTo>
                  <a:lnTo>
                    <a:pt x="481075" y="135298"/>
                  </a:lnTo>
                  <a:lnTo>
                    <a:pt x="505715" y="101872"/>
                  </a:lnTo>
                  <a:lnTo>
                    <a:pt x="535124" y="73220"/>
                  </a:lnTo>
                  <a:lnTo>
                    <a:pt x="567712" y="48548"/>
                  </a:lnTo>
                  <a:lnTo>
                    <a:pt x="602685" y="27060"/>
                  </a:lnTo>
                  <a:lnTo>
                    <a:pt x="641632" y="12734"/>
                  </a:lnTo>
                  <a:lnTo>
                    <a:pt x="682963" y="318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IN" dirty="0"/>
            </a:p>
          </p:txBody>
        </p:sp>
        <p:sp>
          <p:nvSpPr>
            <p:cNvPr id="72" name="Freeform 69"/>
            <p:cNvSpPr>
              <a:spLocks/>
            </p:cNvSpPr>
            <p:nvPr/>
          </p:nvSpPr>
          <p:spPr bwMode="auto">
            <a:xfrm>
              <a:off x="5232782" y="3919112"/>
              <a:ext cx="247066" cy="661983"/>
            </a:xfrm>
            <a:custGeom>
              <a:avLst/>
              <a:gdLst>
                <a:gd name="connsiteX0" fmla="*/ 460904 w 708025"/>
                <a:gd name="connsiteY0" fmla="*/ 360362 h 1897062"/>
                <a:gd name="connsiteX1" fmla="*/ 485246 w 708025"/>
                <a:gd name="connsiteY1" fmla="*/ 361420 h 1897062"/>
                <a:gd name="connsiteX2" fmla="*/ 506942 w 708025"/>
                <a:gd name="connsiteY2" fmla="*/ 364592 h 1897062"/>
                <a:gd name="connsiteX3" fmla="*/ 527050 w 708025"/>
                <a:gd name="connsiteY3" fmla="*/ 369881 h 1897062"/>
                <a:gd name="connsiteX4" fmla="*/ 544513 w 708025"/>
                <a:gd name="connsiteY4" fmla="*/ 375169 h 1897062"/>
                <a:gd name="connsiteX5" fmla="*/ 559859 w 708025"/>
                <a:gd name="connsiteY5" fmla="*/ 382572 h 1897062"/>
                <a:gd name="connsiteX6" fmla="*/ 573617 w 708025"/>
                <a:gd name="connsiteY6" fmla="*/ 390504 h 1897062"/>
                <a:gd name="connsiteX7" fmla="*/ 585788 w 708025"/>
                <a:gd name="connsiteY7" fmla="*/ 399493 h 1897062"/>
                <a:gd name="connsiteX8" fmla="*/ 596900 w 708025"/>
                <a:gd name="connsiteY8" fmla="*/ 407954 h 1897062"/>
                <a:gd name="connsiteX9" fmla="*/ 605367 w 708025"/>
                <a:gd name="connsiteY9" fmla="*/ 417473 h 1897062"/>
                <a:gd name="connsiteX10" fmla="*/ 612775 w 708025"/>
                <a:gd name="connsiteY10" fmla="*/ 425934 h 1897062"/>
                <a:gd name="connsiteX11" fmla="*/ 619125 w 708025"/>
                <a:gd name="connsiteY11" fmla="*/ 434394 h 1897062"/>
                <a:gd name="connsiteX12" fmla="*/ 623359 w 708025"/>
                <a:gd name="connsiteY12" fmla="*/ 441798 h 1897062"/>
                <a:gd name="connsiteX13" fmla="*/ 627063 w 708025"/>
                <a:gd name="connsiteY13" fmla="*/ 448672 h 1897062"/>
                <a:gd name="connsiteX14" fmla="*/ 629179 w 708025"/>
                <a:gd name="connsiteY14" fmla="*/ 455018 h 1897062"/>
                <a:gd name="connsiteX15" fmla="*/ 629709 w 708025"/>
                <a:gd name="connsiteY15" fmla="*/ 456075 h 1897062"/>
                <a:gd name="connsiteX16" fmla="*/ 631825 w 708025"/>
                <a:gd name="connsiteY16" fmla="*/ 461892 h 1897062"/>
                <a:gd name="connsiteX17" fmla="*/ 633942 w 708025"/>
                <a:gd name="connsiteY17" fmla="*/ 469824 h 1897062"/>
                <a:gd name="connsiteX18" fmla="*/ 637117 w 708025"/>
                <a:gd name="connsiteY18" fmla="*/ 480400 h 1897062"/>
                <a:gd name="connsiteX19" fmla="*/ 641350 w 708025"/>
                <a:gd name="connsiteY19" fmla="*/ 494149 h 1897062"/>
                <a:gd name="connsiteX20" fmla="*/ 646113 w 708025"/>
                <a:gd name="connsiteY20" fmla="*/ 509484 h 1897062"/>
                <a:gd name="connsiteX21" fmla="*/ 650875 w 708025"/>
                <a:gd name="connsiteY21" fmla="*/ 525877 h 1897062"/>
                <a:gd name="connsiteX22" fmla="*/ 655638 w 708025"/>
                <a:gd name="connsiteY22" fmla="*/ 544385 h 1897062"/>
                <a:gd name="connsiteX23" fmla="*/ 661459 w 708025"/>
                <a:gd name="connsiteY23" fmla="*/ 563951 h 1897062"/>
                <a:gd name="connsiteX24" fmla="*/ 666750 w 708025"/>
                <a:gd name="connsiteY24" fmla="*/ 584046 h 1897062"/>
                <a:gd name="connsiteX25" fmla="*/ 672042 w 708025"/>
                <a:gd name="connsiteY25" fmla="*/ 605198 h 1897062"/>
                <a:gd name="connsiteX26" fmla="*/ 677334 w 708025"/>
                <a:gd name="connsiteY26" fmla="*/ 625821 h 1897062"/>
                <a:gd name="connsiteX27" fmla="*/ 681567 w 708025"/>
                <a:gd name="connsiteY27" fmla="*/ 646444 h 1897062"/>
                <a:gd name="connsiteX28" fmla="*/ 686329 w 708025"/>
                <a:gd name="connsiteY28" fmla="*/ 666539 h 1897062"/>
                <a:gd name="connsiteX29" fmla="*/ 690034 w 708025"/>
                <a:gd name="connsiteY29" fmla="*/ 686104 h 1897062"/>
                <a:gd name="connsiteX30" fmla="*/ 692679 w 708025"/>
                <a:gd name="connsiteY30" fmla="*/ 704084 h 1897062"/>
                <a:gd name="connsiteX31" fmla="*/ 694796 w 708025"/>
                <a:gd name="connsiteY31" fmla="*/ 721005 h 1897062"/>
                <a:gd name="connsiteX32" fmla="*/ 695854 w 708025"/>
                <a:gd name="connsiteY32" fmla="*/ 735812 h 1897062"/>
                <a:gd name="connsiteX33" fmla="*/ 695854 w 708025"/>
                <a:gd name="connsiteY33" fmla="*/ 747974 h 1897062"/>
                <a:gd name="connsiteX34" fmla="*/ 694267 w 708025"/>
                <a:gd name="connsiteY34" fmla="*/ 758550 h 1897062"/>
                <a:gd name="connsiteX35" fmla="*/ 690034 w 708025"/>
                <a:gd name="connsiteY35" fmla="*/ 769655 h 1897062"/>
                <a:gd name="connsiteX36" fmla="*/ 683154 w 708025"/>
                <a:gd name="connsiteY36" fmla="*/ 781289 h 1897062"/>
                <a:gd name="connsiteX37" fmla="*/ 673100 w 708025"/>
                <a:gd name="connsiteY37" fmla="*/ 792923 h 1897062"/>
                <a:gd name="connsiteX38" fmla="*/ 661459 w 708025"/>
                <a:gd name="connsiteY38" fmla="*/ 805085 h 1897062"/>
                <a:gd name="connsiteX39" fmla="*/ 646642 w 708025"/>
                <a:gd name="connsiteY39" fmla="*/ 817247 h 1897062"/>
                <a:gd name="connsiteX40" fmla="*/ 630767 w 708025"/>
                <a:gd name="connsiteY40" fmla="*/ 828881 h 1897062"/>
                <a:gd name="connsiteX41" fmla="*/ 612775 w 708025"/>
                <a:gd name="connsiteY41" fmla="*/ 839986 h 1897062"/>
                <a:gd name="connsiteX42" fmla="*/ 594254 w 708025"/>
                <a:gd name="connsiteY42" fmla="*/ 851620 h 1897062"/>
                <a:gd name="connsiteX43" fmla="*/ 575204 w 708025"/>
                <a:gd name="connsiteY43" fmla="*/ 862196 h 1897062"/>
                <a:gd name="connsiteX44" fmla="*/ 708025 w 708025"/>
                <a:gd name="connsiteY44" fmla="*/ 1309563 h 1897062"/>
                <a:gd name="connsiteX45" fmla="*/ 489479 w 708025"/>
                <a:gd name="connsiteY45" fmla="*/ 1309563 h 1897062"/>
                <a:gd name="connsiteX46" fmla="*/ 489479 w 708025"/>
                <a:gd name="connsiteY46" fmla="*/ 1841009 h 1897062"/>
                <a:gd name="connsiteX47" fmla="*/ 486304 w 708025"/>
                <a:gd name="connsiteY47" fmla="*/ 1855287 h 1897062"/>
                <a:gd name="connsiteX48" fmla="*/ 482071 w 708025"/>
                <a:gd name="connsiteY48" fmla="*/ 1866920 h 1897062"/>
                <a:gd name="connsiteX49" fmla="*/ 475721 w 708025"/>
                <a:gd name="connsiteY49" fmla="*/ 1876968 h 1897062"/>
                <a:gd name="connsiteX50" fmla="*/ 467784 w 708025"/>
                <a:gd name="connsiteY50" fmla="*/ 1884371 h 1897062"/>
                <a:gd name="connsiteX51" fmla="*/ 458259 w 708025"/>
                <a:gd name="connsiteY51" fmla="*/ 1889659 h 1897062"/>
                <a:gd name="connsiteX52" fmla="*/ 447146 w 708025"/>
                <a:gd name="connsiteY52" fmla="*/ 1894418 h 1897062"/>
                <a:gd name="connsiteX53" fmla="*/ 436034 w 708025"/>
                <a:gd name="connsiteY53" fmla="*/ 1896533 h 1897062"/>
                <a:gd name="connsiteX54" fmla="*/ 423334 w 708025"/>
                <a:gd name="connsiteY54" fmla="*/ 1897062 h 1897062"/>
                <a:gd name="connsiteX55" fmla="*/ 411163 w 708025"/>
                <a:gd name="connsiteY55" fmla="*/ 1896533 h 1897062"/>
                <a:gd name="connsiteX56" fmla="*/ 398992 w 708025"/>
                <a:gd name="connsiteY56" fmla="*/ 1894418 h 1897062"/>
                <a:gd name="connsiteX57" fmla="*/ 388938 w 708025"/>
                <a:gd name="connsiteY57" fmla="*/ 1890717 h 1897062"/>
                <a:gd name="connsiteX58" fmla="*/ 379413 w 708025"/>
                <a:gd name="connsiteY58" fmla="*/ 1884900 h 1897062"/>
                <a:gd name="connsiteX59" fmla="*/ 371475 w 708025"/>
                <a:gd name="connsiteY59" fmla="*/ 1877496 h 1897062"/>
                <a:gd name="connsiteX60" fmla="*/ 364596 w 708025"/>
                <a:gd name="connsiteY60" fmla="*/ 1867449 h 1897062"/>
                <a:gd name="connsiteX61" fmla="*/ 360363 w 708025"/>
                <a:gd name="connsiteY61" fmla="*/ 1855816 h 1897062"/>
                <a:gd name="connsiteX62" fmla="*/ 358246 w 708025"/>
                <a:gd name="connsiteY62" fmla="*/ 1841538 h 1897062"/>
                <a:gd name="connsiteX63" fmla="*/ 336550 w 708025"/>
                <a:gd name="connsiteY63" fmla="*/ 1841538 h 1897062"/>
                <a:gd name="connsiteX64" fmla="*/ 333904 w 708025"/>
                <a:gd name="connsiteY64" fmla="*/ 1855816 h 1897062"/>
                <a:gd name="connsiteX65" fmla="*/ 329671 w 708025"/>
                <a:gd name="connsiteY65" fmla="*/ 1867449 h 1897062"/>
                <a:gd name="connsiteX66" fmla="*/ 323321 w 708025"/>
                <a:gd name="connsiteY66" fmla="*/ 1876968 h 1897062"/>
                <a:gd name="connsiteX67" fmla="*/ 315384 w 708025"/>
                <a:gd name="connsiteY67" fmla="*/ 1884371 h 1897062"/>
                <a:gd name="connsiteX68" fmla="*/ 305859 w 708025"/>
                <a:gd name="connsiteY68" fmla="*/ 1889659 h 1897062"/>
                <a:gd name="connsiteX69" fmla="*/ 295275 w 708025"/>
                <a:gd name="connsiteY69" fmla="*/ 1893361 h 1897062"/>
                <a:gd name="connsiteX70" fmla="*/ 283104 w 708025"/>
                <a:gd name="connsiteY70" fmla="*/ 1895476 h 1897062"/>
                <a:gd name="connsiteX71" fmla="*/ 271463 w 708025"/>
                <a:gd name="connsiteY71" fmla="*/ 1896005 h 1897062"/>
                <a:gd name="connsiteX72" fmla="*/ 258763 w 708025"/>
                <a:gd name="connsiteY72" fmla="*/ 1895476 h 1897062"/>
                <a:gd name="connsiteX73" fmla="*/ 247121 w 708025"/>
                <a:gd name="connsiteY73" fmla="*/ 1893361 h 1897062"/>
                <a:gd name="connsiteX74" fmla="*/ 236538 w 708025"/>
                <a:gd name="connsiteY74" fmla="*/ 1889130 h 1897062"/>
                <a:gd name="connsiteX75" fmla="*/ 226484 w 708025"/>
                <a:gd name="connsiteY75" fmla="*/ 1883842 h 1897062"/>
                <a:gd name="connsiteX76" fmla="*/ 218546 w 708025"/>
                <a:gd name="connsiteY76" fmla="*/ 1876439 h 1897062"/>
                <a:gd name="connsiteX77" fmla="*/ 212196 w 708025"/>
                <a:gd name="connsiteY77" fmla="*/ 1866392 h 1897062"/>
                <a:gd name="connsiteX78" fmla="*/ 207963 w 708025"/>
                <a:gd name="connsiteY78" fmla="*/ 1854758 h 1897062"/>
                <a:gd name="connsiteX79" fmla="*/ 205317 w 708025"/>
                <a:gd name="connsiteY79" fmla="*/ 1840480 h 1897062"/>
                <a:gd name="connsiteX80" fmla="*/ 204788 w 708025"/>
                <a:gd name="connsiteY80" fmla="*/ 1309563 h 1897062"/>
                <a:gd name="connsiteX81" fmla="*/ 0 w 708025"/>
                <a:gd name="connsiteY81" fmla="*/ 1310091 h 1897062"/>
                <a:gd name="connsiteX82" fmla="*/ 139700 w 708025"/>
                <a:gd name="connsiteY82" fmla="*/ 872243 h 1897062"/>
                <a:gd name="connsiteX83" fmla="*/ 117475 w 708025"/>
                <a:gd name="connsiteY83" fmla="*/ 860609 h 1897062"/>
                <a:gd name="connsiteX84" fmla="*/ 96309 w 708025"/>
                <a:gd name="connsiteY84" fmla="*/ 848976 h 1897062"/>
                <a:gd name="connsiteX85" fmla="*/ 76200 w 708025"/>
                <a:gd name="connsiteY85" fmla="*/ 836284 h 1897062"/>
                <a:gd name="connsiteX86" fmla="*/ 57150 w 708025"/>
                <a:gd name="connsiteY86" fmla="*/ 823593 h 1897062"/>
                <a:gd name="connsiteX87" fmla="*/ 40217 w 708025"/>
                <a:gd name="connsiteY87" fmla="*/ 809844 h 1897062"/>
                <a:gd name="connsiteX88" fmla="*/ 25929 w 708025"/>
                <a:gd name="connsiteY88" fmla="*/ 796624 h 1897062"/>
                <a:gd name="connsiteX89" fmla="*/ 14288 w 708025"/>
                <a:gd name="connsiteY89" fmla="*/ 783933 h 1897062"/>
                <a:gd name="connsiteX90" fmla="*/ 5821 w 708025"/>
                <a:gd name="connsiteY90" fmla="*/ 770713 h 1897062"/>
                <a:gd name="connsiteX91" fmla="*/ 1059 w 708025"/>
                <a:gd name="connsiteY91" fmla="*/ 758550 h 1897062"/>
                <a:gd name="connsiteX92" fmla="*/ 0 w 708025"/>
                <a:gd name="connsiteY92" fmla="*/ 748503 h 1897062"/>
                <a:gd name="connsiteX93" fmla="*/ 0 w 708025"/>
                <a:gd name="connsiteY93" fmla="*/ 736341 h 1897062"/>
                <a:gd name="connsiteX94" fmla="*/ 1059 w 708025"/>
                <a:gd name="connsiteY94" fmla="*/ 722063 h 1897062"/>
                <a:gd name="connsiteX95" fmla="*/ 3175 w 708025"/>
                <a:gd name="connsiteY95" fmla="*/ 706199 h 1897062"/>
                <a:gd name="connsiteX96" fmla="*/ 5821 w 708025"/>
                <a:gd name="connsiteY96" fmla="*/ 688220 h 1897062"/>
                <a:gd name="connsiteX97" fmla="*/ 9525 w 708025"/>
                <a:gd name="connsiteY97" fmla="*/ 668654 h 1897062"/>
                <a:gd name="connsiteX98" fmla="*/ 13759 w 708025"/>
                <a:gd name="connsiteY98" fmla="*/ 649088 h 1897062"/>
                <a:gd name="connsiteX99" fmla="*/ 17992 w 708025"/>
                <a:gd name="connsiteY99" fmla="*/ 628465 h 1897062"/>
                <a:gd name="connsiteX100" fmla="*/ 23284 w 708025"/>
                <a:gd name="connsiteY100" fmla="*/ 607842 h 1897062"/>
                <a:gd name="connsiteX101" fmla="*/ 28575 w 708025"/>
                <a:gd name="connsiteY101" fmla="*/ 587218 h 1897062"/>
                <a:gd name="connsiteX102" fmla="*/ 33867 w 708025"/>
                <a:gd name="connsiteY102" fmla="*/ 566595 h 1897062"/>
                <a:gd name="connsiteX103" fmla="*/ 39159 w 708025"/>
                <a:gd name="connsiteY103" fmla="*/ 547029 h 1897062"/>
                <a:gd name="connsiteX104" fmla="*/ 43921 w 708025"/>
                <a:gd name="connsiteY104" fmla="*/ 528521 h 1897062"/>
                <a:gd name="connsiteX105" fmla="*/ 48684 w 708025"/>
                <a:gd name="connsiteY105" fmla="*/ 511600 h 1897062"/>
                <a:gd name="connsiteX106" fmla="*/ 52917 w 708025"/>
                <a:gd name="connsiteY106" fmla="*/ 496264 h 1897062"/>
                <a:gd name="connsiteX107" fmla="*/ 57150 w 708025"/>
                <a:gd name="connsiteY107" fmla="*/ 483573 h 1897062"/>
                <a:gd name="connsiteX108" fmla="*/ 60325 w 708025"/>
                <a:gd name="connsiteY108" fmla="*/ 472468 h 1897062"/>
                <a:gd name="connsiteX109" fmla="*/ 62442 w 708025"/>
                <a:gd name="connsiteY109" fmla="*/ 464007 h 1897062"/>
                <a:gd name="connsiteX110" fmla="*/ 64559 w 708025"/>
                <a:gd name="connsiteY110" fmla="*/ 458719 h 1897062"/>
                <a:gd name="connsiteX111" fmla="*/ 65088 w 708025"/>
                <a:gd name="connsiteY111" fmla="*/ 456604 h 1897062"/>
                <a:gd name="connsiteX112" fmla="*/ 67734 w 708025"/>
                <a:gd name="connsiteY112" fmla="*/ 448672 h 1897062"/>
                <a:gd name="connsiteX113" fmla="*/ 71967 w 708025"/>
                <a:gd name="connsiteY113" fmla="*/ 440211 h 1897062"/>
                <a:gd name="connsiteX114" fmla="*/ 76729 w 708025"/>
                <a:gd name="connsiteY114" fmla="*/ 430693 h 1897062"/>
                <a:gd name="connsiteX115" fmla="*/ 82550 w 708025"/>
                <a:gd name="connsiteY115" fmla="*/ 421703 h 1897062"/>
                <a:gd name="connsiteX116" fmla="*/ 90488 w 708025"/>
                <a:gd name="connsiteY116" fmla="*/ 411656 h 1897062"/>
                <a:gd name="connsiteX117" fmla="*/ 98954 w 708025"/>
                <a:gd name="connsiteY117" fmla="*/ 402666 h 1897062"/>
                <a:gd name="connsiteX118" fmla="*/ 109538 w 708025"/>
                <a:gd name="connsiteY118" fmla="*/ 393148 h 1897062"/>
                <a:gd name="connsiteX119" fmla="*/ 121709 w 708025"/>
                <a:gd name="connsiteY119" fmla="*/ 385216 h 1897062"/>
                <a:gd name="connsiteX120" fmla="*/ 134938 w 708025"/>
                <a:gd name="connsiteY120" fmla="*/ 377813 h 1897062"/>
                <a:gd name="connsiteX121" fmla="*/ 150813 w 708025"/>
                <a:gd name="connsiteY121" fmla="*/ 370938 h 1897062"/>
                <a:gd name="connsiteX122" fmla="*/ 168275 w 708025"/>
                <a:gd name="connsiteY122" fmla="*/ 366179 h 1897062"/>
                <a:gd name="connsiteX123" fmla="*/ 186796 w 708025"/>
                <a:gd name="connsiteY123" fmla="*/ 363006 h 1897062"/>
                <a:gd name="connsiteX124" fmla="*/ 208492 w 708025"/>
                <a:gd name="connsiteY124" fmla="*/ 360891 h 1897062"/>
                <a:gd name="connsiteX125" fmla="*/ 231246 w 708025"/>
                <a:gd name="connsiteY125" fmla="*/ 360891 h 1897062"/>
                <a:gd name="connsiteX126" fmla="*/ 358775 w 708025"/>
                <a:gd name="connsiteY126" fmla="*/ 0 h 1897062"/>
                <a:gd name="connsiteX127" fmla="*/ 381000 w 708025"/>
                <a:gd name="connsiteY127" fmla="*/ 1590 h 1897062"/>
                <a:gd name="connsiteX128" fmla="*/ 402696 w 708025"/>
                <a:gd name="connsiteY128" fmla="*/ 6891 h 1897062"/>
                <a:gd name="connsiteX129" fmla="*/ 422804 w 708025"/>
                <a:gd name="connsiteY129" fmla="*/ 14841 h 1897062"/>
                <a:gd name="connsiteX130" fmla="*/ 441325 w 708025"/>
                <a:gd name="connsiteY130" fmla="*/ 25972 h 1897062"/>
                <a:gd name="connsiteX131" fmla="*/ 458788 w 708025"/>
                <a:gd name="connsiteY131" fmla="*/ 39753 h 1897062"/>
                <a:gd name="connsiteX132" fmla="*/ 473604 w 708025"/>
                <a:gd name="connsiteY132" fmla="*/ 55125 h 1897062"/>
                <a:gd name="connsiteX133" fmla="*/ 486304 w 708025"/>
                <a:gd name="connsiteY133" fmla="*/ 73146 h 1897062"/>
                <a:gd name="connsiteX134" fmla="*/ 496888 w 708025"/>
                <a:gd name="connsiteY134" fmla="*/ 92228 h 1897062"/>
                <a:gd name="connsiteX135" fmla="*/ 504825 w 708025"/>
                <a:gd name="connsiteY135" fmla="*/ 113960 h 1897062"/>
                <a:gd name="connsiteX136" fmla="*/ 509588 w 708025"/>
                <a:gd name="connsiteY136" fmla="*/ 136222 h 1897062"/>
                <a:gd name="connsiteX137" fmla="*/ 511175 w 708025"/>
                <a:gd name="connsiteY137" fmla="*/ 159544 h 1897062"/>
                <a:gd name="connsiteX138" fmla="*/ 509588 w 708025"/>
                <a:gd name="connsiteY138" fmla="*/ 183396 h 1897062"/>
                <a:gd name="connsiteX139" fmla="*/ 504825 w 708025"/>
                <a:gd name="connsiteY139" fmla="*/ 205658 h 1897062"/>
                <a:gd name="connsiteX140" fmla="*/ 496888 w 708025"/>
                <a:gd name="connsiteY140" fmla="*/ 227390 h 1897062"/>
                <a:gd name="connsiteX141" fmla="*/ 486304 w 708025"/>
                <a:gd name="connsiteY141" fmla="*/ 246472 h 1897062"/>
                <a:gd name="connsiteX142" fmla="*/ 473604 w 708025"/>
                <a:gd name="connsiteY142" fmla="*/ 264493 h 1897062"/>
                <a:gd name="connsiteX143" fmla="*/ 458788 w 708025"/>
                <a:gd name="connsiteY143" fmla="*/ 279864 h 1897062"/>
                <a:gd name="connsiteX144" fmla="*/ 441325 w 708025"/>
                <a:gd name="connsiteY144" fmla="*/ 293646 h 1897062"/>
                <a:gd name="connsiteX145" fmla="*/ 422804 w 708025"/>
                <a:gd name="connsiteY145" fmla="*/ 304777 h 1897062"/>
                <a:gd name="connsiteX146" fmla="*/ 402696 w 708025"/>
                <a:gd name="connsiteY146" fmla="*/ 312727 h 1897062"/>
                <a:gd name="connsiteX147" fmla="*/ 381000 w 708025"/>
                <a:gd name="connsiteY147" fmla="*/ 318028 h 1897062"/>
                <a:gd name="connsiteX148" fmla="*/ 358775 w 708025"/>
                <a:gd name="connsiteY148" fmla="*/ 319088 h 1897062"/>
                <a:gd name="connsiteX149" fmla="*/ 336021 w 708025"/>
                <a:gd name="connsiteY149" fmla="*/ 318028 h 1897062"/>
                <a:gd name="connsiteX150" fmla="*/ 314854 w 708025"/>
                <a:gd name="connsiteY150" fmla="*/ 312727 h 1897062"/>
                <a:gd name="connsiteX151" fmla="*/ 294217 w 708025"/>
                <a:gd name="connsiteY151" fmla="*/ 304777 h 1897062"/>
                <a:gd name="connsiteX152" fmla="*/ 275696 w 708025"/>
                <a:gd name="connsiteY152" fmla="*/ 293646 h 1897062"/>
                <a:gd name="connsiteX153" fmla="*/ 258763 w 708025"/>
                <a:gd name="connsiteY153" fmla="*/ 279864 h 1897062"/>
                <a:gd name="connsiteX154" fmla="*/ 243417 w 708025"/>
                <a:gd name="connsiteY154" fmla="*/ 264493 h 1897062"/>
                <a:gd name="connsiteX155" fmla="*/ 230188 w 708025"/>
                <a:gd name="connsiteY155" fmla="*/ 246472 h 1897062"/>
                <a:gd name="connsiteX156" fmla="*/ 220134 w 708025"/>
                <a:gd name="connsiteY156" fmla="*/ 227390 h 1897062"/>
                <a:gd name="connsiteX157" fmla="*/ 212196 w 708025"/>
                <a:gd name="connsiteY157" fmla="*/ 205658 h 1897062"/>
                <a:gd name="connsiteX158" fmla="*/ 207434 w 708025"/>
                <a:gd name="connsiteY158" fmla="*/ 183396 h 1897062"/>
                <a:gd name="connsiteX159" fmla="*/ 206375 w 708025"/>
                <a:gd name="connsiteY159" fmla="*/ 159544 h 1897062"/>
                <a:gd name="connsiteX160" fmla="*/ 207434 w 708025"/>
                <a:gd name="connsiteY160" fmla="*/ 136222 h 1897062"/>
                <a:gd name="connsiteX161" fmla="*/ 212196 w 708025"/>
                <a:gd name="connsiteY161" fmla="*/ 113960 h 1897062"/>
                <a:gd name="connsiteX162" fmla="*/ 220134 w 708025"/>
                <a:gd name="connsiteY162" fmla="*/ 92228 h 1897062"/>
                <a:gd name="connsiteX163" fmla="*/ 230188 w 708025"/>
                <a:gd name="connsiteY163" fmla="*/ 73146 h 1897062"/>
                <a:gd name="connsiteX164" fmla="*/ 243417 w 708025"/>
                <a:gd name="connsiteY164" fmla="*/ 55125 h 1897062"/>
                <a:gd name="connsiteX165" fmla="*/ 258763 w 708025"/>
                <a:gd name="connsiteY165" fmla="*/ 39753 h 1897062"/>
                <a:gd name="connsiteX166" fmla="*/ 275696 w 708025"/>
                <a:gd name="connsiteY166" fmla="*/ 25972 h 1897062"/>
                <a:gd name="connsiteX167" fmla="*/ 294217 w 708025"/>
                <a:gd name="connsiteY167" fmla="*/ 14841 h 1897062"/>
                <a:gd name="connsiteX168" fmla="*/ 314854 w 708025"/>
                <a:gd name="connsiteY168" fmla="*/ 6891 h 1897062"/>
                <a:gd name="connsiteX169" fmla="*/ 336021 w 708025"/>
                <a:gd name="connsiteY169" fmla="*/ 1590 h 1897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Lst>
              <a:rect l="l" t="t" r="r" b="b"/>
              <a:pathLst>
                <a:path w="708025" h="1897062">
                  <a:moveTo>
                    <a:pt x="460904" y="360362"/>
                  </a:moveTo>
                  <a:lnTo>
                    <a:pt x="485246" y="361420"/>
                  </a:lnTo>
                  <a:lnTo>
                    <a:pt x="506942" y="364592"/>
                  </a:lnTo>
                  <a:lnTo>
                    <a:pt x="527050" y="369881"/>
                  </a:lnTo>
                  <a:lnTo>
                    <a:pt x="544513" y="375169"/>
                  </a:lnTo>
                  <a:lnTo>
                    <a:pt x="559859" y="382572"/>
                  </a:lnTo>
                  <a:lnTo>
                    <a:pt x="573617" y="390504"/>
                  </a:lnTo>
                  <a:lnTo>
                    <a:pt x="585788" y="399493"/>
                  </a:lnTo>
                  <a:lnTo>
                    <a:pt x="596900" y="407954"/>
                  </a:lnTo>
                  <a:lnTo>
                    <a:pt x="605367" y="417473"/>
                  </a:lnTo>
                  <a:lnTo>
                    <a:pt x="612775" y="425934"/>
                  </a:lnTo>
                  <a:lnTo>
                    <a:pt x="619125" y="434394"/>
                  </a:lnTo>
                  <a:lnTo>
                    <a:pt x="623359" y="441798"/>
                  </a:lnTo>
                  <a:lnTo>
                    <a:pt x="627063" y="448672"/>
                  </a:lnTo>
                  <a:lnTo>
                    <a:pt x="629179" y="455018"/>
                  </a:lnTo>
                  <a:lnTo>
                    <a:pt x="629709" y="456075"/>
                  </a:lnTo>
                  <a:lnTo>
                    <a:pt x="631825" y="461892"/>
                  </a:lnTo>
                  <a:lnTo>
                    <a:pt x="633942" y="469824"/>
                  </a:lnTo>
                  <a:lnTo>
                    <a:pt x="637117" y="480400"/>
                  </a:lnTo>
                  <a:lnTo>
                    <a:pt x="641350" y="494149"/>
                  </a:lnTo>
                  <a:lnTo>
                    <a:pt x="646113" y="509484"/>
                  </a:lnTo>
                  <a:lnTo>
                    <a:pt x="650875" y="525877"/>
                  </a:lnTo>
                  <a:lnTo>
                    <a:pt x="655638" y="544385"/>
                  </a:lnTo>
                  <a:lnTo>
                    <a:pt x="661459" y="563951"/>
                  </a:lnTo>
                  <a:lnTo>
                    <a:pt x="666750" y="584046"/>
                  </a:lnTo>
                  <a:lnTo>
                    <a:pt x="672042" y="605198"/>
                  </a:lnTo>
                  <a:lnTo>
                    <a:pt x="677334" y="625821"/>
                  </a:lnTo>
                  <a:lnTo>
                    <a:pt x="681567" y="646444"/>
                  </a:lnTo>
                  <a:lnTo>
                    <a:pt x="686329" y="666539"/>
                  </a:lnTo>
                  <a:lnTo>
                    <a:pt x="690034" y="686104"/>
                  </a:lnTo>
                  <a:lnTo>
                    <a:pt x="692679" y="704084"/>
                  </a:lnTo>
                  <a:lnTo>
                    <a:pt x="694796" y="721005"/>
                  </a:lnTo>
                  <a:lnTo>
                    <a:pt x="695854" y="735812"/>
                  </a:lnTo>
                  <a:lnTo>
                    <a:pt x="695854" y="747974"/>
                  </a:lnTo>
                  <a:lnTo>
                    <a:pt x="694267" y="758550"/>
                  </a:lnTo>
                  <a:lnTo>
                    <a:pt x="690034" y="769655"/>
                  </a:lnTo>
                  <a:lnTo>
                    <a:pt x="683154" y="781289"/>
                  </a:lnTo>
                  <a:lnTo>
                    <a:pt x="673100" y="792923"/>
                  </a:lnTo>
                  <a:lnTo>
                    <a:pt x="661459" y="805085"/>
                  </a:lnTo>
                  <a:lnTo>
                    <a:pt x="646642" y="817247"/>
                  </a:lnTo>
                  <a:lnTo>
                    <a:pt x="630767" y="828881"/>
                  </a:lnTo>
                  <a:lnTo>
                    <a:pt x="612775" y="839986"/>
                  </a:lnTo>
                  <a:lnTo>
                    <a:pt x="594254" y="851620"/>
                  </a:lnTo>
                  <a:lnTo>
                    <a:pt x="575204" y="862196"/>
                  </a:lnTo>
                  <a:lnTo>
                    <a:pt x="708025" y="1309563"/>
                  </a:lnTo>
                  <a:lnTo>
                    <a:pt x="489479" y="1309563"/>
                  </a:lnTo>
                  <a:lnTo>
                    <a:pt x="489479" y="1841009"/>
                  </a:lnTo>
                  <a:lnTo>
                    <a:pt x="486304" y="1855287"/>
                  </a:lnTo>
                  <a:lnTo>
                    <a:pt x="482071" y="1866920"/>
                  </a:lnTo>
                  <a:lnTo>
                    <a:pt x="475721" y="1876968"/>
                  </a:lnTo>
                  <a:lnTo>
                    <a:pt x="467784" y="1884371"/>
                  </a:lnTo>
                  <a:lnTo>
                    <a:pt x="458259" y="1889659"/>
                  </a:lnTo>
                  <a:lnTo>
                    <a:pt x="447146" y="1894418"/>
                  </a:lnTo>
                  <a:lnTo>
                    <a:pt x="436034" y="1896533"/>
                  </a:lnTo>
                  <a:lnTo>
                    <a:pt x="423334" y="1897062"/>
                  </a:lnTo>
                  <a:lnTo>
                    <a:pt x="411163" y="1896533"/>
                  </a:lnTo>
                  <a:lnTo>
                    <a:pt x="398992" y="1894418"/>
                  </a:lnTo>
                  <a:lnTo>
                    <a:pt x="388938" y="1890717"/>
                  </a:lnTo>
                  <a:lnTo>
                    <a:pt x="379413" y="1884900"/>
                  </a:lnTo>
                  <a:lnTo>
                    <a:pt x="371475" y="1877496"/>
                  </a:lnTo>
                  <a:lnTo>
                    <a:pt x="364596" y="1867449"/>
                  </a:lnTo>
                  <a:lnTo>
                    <a:pt x="360363" y="1855816"/>
                  </a:lnTo>
                  <a:lnTo>
                    <a:pt x="358246" y="1841538"/>
                  </a:lnTo>
                  <a:lnTo>
                    <a:pt x="336550" y="1841538"/>
                  </a:lnTo>
                  <a:lnTo>
                    <a:pt x="333904" y="1855816"/>
                  </a:lnTo>
                  <a:lnTo>
                    <a:pt x="329671" y="1867449"/>
                  </a:lnTo>
                  <a:lnTo>
                    <a:pt x="323321" y="1876968"/>
                  </a:lnTo>
                  <a:lnTo>
                    <a:pt x="315384" y="1884371"/>
                  </a:lnTo>
                  <a:lnTo>
                    <a:pt x="305859" y="1889659"/>
                  </a:lnTo>
                  <a:lnTo>
                    <a:pt x="295275" y="1893361"/>
                  </a:lnTo>
                  <a:lnTo>
                    <a:pt x="283104" y="1895476"/>
                  </a:lnTo>
                  <a:lnTo>
                    <a:pt x="271463" y="1896005"/>
                  </a:lnTo>
                  <a:lnTo>
                    <a:pt x="258763" y="1895476"/>
                  </a:lnTo>
                  <a:lnTo>
                    <a:pt x="247121" y="1893361"/>
                  </a:lnTo>
                  <a:lnTo>
                    <a:pt x="236538" y="1889130"/>
                  </a:lnTo>
                  <a:lnTo>
                    <a:pt x="226484" y="1883842"/>
                  </a:lnTo>
                  <a:lnTo>
                    <a:pt x="218546" y="1876439"/>
                  </a:lnTo>
                  <a:lnTo>
                    <a:pt x="212196" y="1866392"/>
                  </a:lnTo>
                  <a:lnTo>
                    <a:pt x="207963" y="1854758"/>
                  </a:lnTo>
                  <a:lnTo>
                    <a:pt x="205317" y="1840480"/>
                  </a:lnTo>
                  <a:lnTo>
                    <a:pt x="204788" y="1309563"/>
                  </a:lnTo>
                  <a:lnTo>
                    <a:pt x="0" y="1310091"/>
                  </a:lnTo>
                  <a:lnTo>
                    <a:pt x="139700" y="872243"/>
                  </a:lnTo>
                  <a:lnTo>
                    <a:pt x="117475" y="860609"/>
                  </a:lnTo>
                  <a:lnTo>
                    <a:pt x="96309" y="848976"/>
                  </a:lnTo>
                  <a:lnTo>
                    <a:pt x="76200" y="836284"/>
                  </a:lnTo>
                  <a:lnTo>
                    <a:pt x="57150" y="823593"/>
                  </a:lnTo>
                  <a:lnTo>
                    <a:pt x="40217" y="809844"/>
                  </a:lnTo>
                  <a:lnTo>
                    <a:pt x="25929" y="796624"/>
                  </a:lnTo>
                  <a:lnTo>
                    <a:pt x="14288" y="783933"/>
                  </a:lnTo>
                  <a:lnTo>
                    <a:pt x="5821" y="770713"/>
                  </a:lnTo>
                  <a:lnTo>
                    <a:pt x="1059" y="758550"/>
                  </a:lnTo>
                  <a:lnTo>
                    <a:pt x="0" y="748503"/>
                  </a:lnTo>
                  <a:lnTo>
                    <a:pt x="0" y="736341"/>
                  </a:lnTo>
                  <a:lnTo>
                    <a:pt x="1059" y="722063"/>
                  </a:lnTo>
                  <a:lnTo>
                    <a:pt x="3175" y="706199"/>
                  </a:lnTo>
                  <a:lnTo>
                    <a:pt x="5821" y="688220"/>
                  </a:lnTo>
                  <a:lnTo>
                    <a:pt x="9525" y="668654"/>
                  </a:lnTo>
                  <a:lnTo>
                    <a:pt x="13759" y="649088"/>
                  </a:lnTo>
                  <a:lnTo>
                    <a:pt x="17992" y="628465"/>
                  </a:lnTo>
                  <a:lnTo>
                    <a:pt x="23284" y="607842"/>
                  </a:lnTo>
                  <a:lnTo>
                    <a:pt x="28575" y="587218"/>
                  </a:lnTo>
                  <a:lnTo>
                    <a:pt x="33867" y="566595"/>
                  </a:lnTo>
                  <a:lnTo>
                    <a:pt x="39159" y="547029"/>
                  </a:lnTo>
                  <a:lnTo>
                    <a:pt x="43921" y="528521"/>
                  </a:lnTo>
                  <a:lnTo>
                    <a:pt x="48684" y="511600"/>
                  </a:lnTo>
                  <a:lnTo>
                    <a:pt x="52917" y="496264"/>
                  </a:lnTo>
                  <a:lnTo>
                    <a:pt x="57150" y="483573"/>
                  </a:lnTo>
                  <a:lnTo>
                    <a:pt x="60325" y="472468"/>
                  </a:lnTo>
                  <a:lnTo>
                    <a:pt x="62442" y="464007"/>
                  </a:lnTo>
                  <a:lnTo>
                    <a:pt x="64559" y="458719"/>
                  </a:lnTo>
                  <a:lnTo>
                    <a:pt x="65088" y="456604"/>
                  </a:lnTo>
                  <a:lnTo>
                    <a:pt x="67734" y="448672"/>
                  </a:lnTo>
                  <a:lnTo>
                    <a:pt x="71967" y="440211"/>
                  </a:lnTo>
                  <a:lnTo>
                    <a:pt x="76729" y="430693"/>
                  </a:lnTo>
                  <a:lnTo>
                    <a:pt x="82550" y="421703"/>
                  </a:lnTo>
                  <a:lnTo>
                    <a:pt x="90488" y="411656"/>
                  </a:lnTo>
                  <a:lnTo>
                    <a:pt x="98954" y="402666"/>
                  </a:lnTo>
                  <a:lnTo>
                    <a:pt x="109538" y="393148"/>
                  </a:lnTo>
                  <a:lnTo>
                    <a:pt x="121709" y="385216"/>
                  </a:lnTo>
                  <a:lnTo>
                    <a:pt x="134938" y="377813"/>
                  </a:lnTo>
                  <a:lnTo>
                    <a:pt x="150813" y="370938"/>
                  </a:lnTo>
                  <a:lnTo>
                    <a:pt x="168275" y="366179"/>
                  </a:lnTo>
                  <a:lnTo>
                    <a:pt x="186796" y="363006"/>
                  </a:lnTo>
                  <a:lnTo>
                    <a:pt x="208492" y="360891"/>
                  </a:lnTo>
                  <a:lnTo>
                    <a:pt x="231246" y="360891"/>
                  </a:lnTo>
                  <a:close/>
                  <a:moveTo>
                    <a:pt x="358775" y="0"/>
                  </a:moveTo>
                  <a:lnTo>
                    <a:pt x="381000" y="1590"/>
                  </a:lnTo>
                  <a:lnTo>
                    <a:pt x="402696" y="6891"/>
                  </a:lnTo>
                  <a:lnTo>
                    <a:pt x="422804" y="14841"/>
                  </a:lnTo>
                  <a:lnTo>
                    <a:pt x="441325" y="25972"/>
                  </a:lnTo>
                  <a:lnTo>
                    <a:pt x="458788" y="39753"/>
                  </a:lnTo>
                  <a:lnTo>
                    <a:pt x="473604" y="55125"/>
                  </a:lnTo>
                  <a:lnTo>
                    <a:pt x="486304" y="73146"/>
                  </a:lnTo>
                  <a:lnTo>
                    <a:pt x="496888" y="92228"/>
                  </a:lnTo>
                  <a:lnTo>
                    <a:pt x="504825" y="113960"/>
                  </a:lnTo>
                  <a:lnTo>
                    <a:pt x="509588" y="136222"/>
                  </a:lnTo>
                  <a:lnTo>
                    <a:pt x="511175" y="159544"/>
                  </a:lnTo>
                  <a:lnTo>
                    <a:pt x="509588" y="183396"/>
                  </a:lnTo>
                  <a:lnTo>
                    <a:pt x="504825" y="205658"/>
                  </a:lnTo>
                  <a:lnTo>
                    <a:pt x="496888" y="227390"/>
                  </a:lnTo>
                  <a:lnTo>
                    <a:pt x="486304" y="246472"/>
                  </a:lnTo>
                  <a:lnTo>
                    <a:pt x="473604" y="264493"/>
                  </a:lnTo>
                  <a:lnTo>
                    <a:pt x="458788" y="279864"/>
                  </a:lnTo>
                  <a:lnTo>
                    <a:pt x="441325" y="293646"/>
                  </a:lnTo>
                  <a:lnTo>
                    <a:pt x="422804" y="304777"/>
                  </a:lnTo>
                  <a:lnTo>
                    <a:pt x="402696" y="312727"/>
                  </a:lnTo>
                  <a:lnTo>
                    <a:pt x="381000" y="318028"/>
                  </a:lnTo>
                  <a:lnTo>
                    <a:pt x="358775" y="319088"/>
                  </a:lnTo>
                  <a:lnTo>
                    <a:pt x="336021" y="318028"/>
                  </a:lnTo>
                  <a:lnTo>
                    <a:pt x="314854" y="312727"/>
                  </a:lnTo>
                  <a:lnTo>
                    <a:pt x="294217" y="304777"/>
                  </a:lnTo>
                  <a:lnTo>
                    <a:pt x="275696" y="293646"/>
                  </a:lnTo>
                  <a:lnTo>
                    <a:pt x="258763" y="279864"/>
                  </a:lnTo>
                  <a:lnTo>
                    <a:pt x="243417" y="264493"/>
                  </a:lnTo>
                  <a:lnTo>
                    <a:pt x="230188" y="246472"/>
                  </a:lnTo>
                  <a:lnTo>
                    <a:pt x="220134" y="227390"/>
                  </a:lnTo>
                  <a:lnTo>
                    <a:pt x="212196" y="205658"/>
                  </a:lnTo>
                  <a:lnTo>
                    <a:pt x="207434" y="183396"/>
                  </a:lnTo>
                  <a:lnTo>
                    <a:pt x="206375" y="159544"/>
                  </a:lnTo>
                  <a:lnTo>
                    <a:pt x="207434" y="136222"/>
                  </a:lnTo>
                  <a:lnTo>
                    <a:pt x="212196" y="113960"/>
                  </a:lnTo>
                  <a:lnTo>
                    <a:pt x="220134" y="92228"/>
                  </a:lnTo>
                  <a:lnTo>
                    <a:pt x="230188" y="73146"/>
                  </a:lnTo>
                  <a:lnTo>
                    <a:pt x="243417" y="55125"/>
                  </a:lnTo>
                  <a:lnTo>
                    <a:pt x="258763" y="39753"/>
                  </a:lnTo>
                  <a:lnTo>
                    <a:pt x="275696" y="25972"/>
                  </a:lnTo>
                  <a:lnTo>
                    <a:pt x="294217" y="14841"/>
                  </a:lnTo>
                  <a:lnTo>
                    <a:pt x="314854" y="6891"/>
                  </a:lnTo>
                  <a:lnTo>
                    <a:pt x="336021" y="159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IN" dirty="0"/>
            </a:p>
          </p:txBody>
        </p:sp>
      </p:grpSp>
      <p:sp>
        <p:nvSpPr>
          <p:cNvPr id="73" name="Freeform 74"/>
          <p:cNvSpPr>
            <a:spLocks/>
          </p:cNvSpPr>
          <p:nvPr/>
        </p:nvSpPr>
        <p:spPr bwMode="auto">
          <a:xfrm>
            <a:off x="8795657" y="6007824"/>
            <a:ext cx="696686" cy="506185"/>
          </a:xfrm>
          <a:custGeom>
            <a:avLst/>
            <a:gdLst>
              <a:gd name="connsiteX0" fmla="*/ 240030 w 579438"/>
              <a:gd name="connsiteY0" fmla="*/ 344488 h 444501"/>
              <a:gd name="connsiteX1" fmla="*/ 358775 w 579438"/>
              <a:gd name="connsiteY1" fmla="*/ 344488 h 444501"/>
              <a:gd name="connsiteX2" fmla="*/ 364173 w 579438"/>
              <a:gd name="connsiteY2" fmla="*/ 344960 h 444501"/>
              <a:gd name="connsiteX3" fmla="*/ 369253 w 579438"/>
              <a:gd name="connsiteY3" fmla="*/ 346375 h 444501"/>
              <a:gd name="connsiteX4" fmla="*/ 374015 w 579438"/>
              <a:gd name="connsiteY4" fmla="*/ 348577 h 444501"/>
              <a:gd name="connsiteX5" fmla="*/ 378302 w 579438"/>
              <a:gd name="connsiteY5" fmla="*/ 351564 h 444501"/>
              <a:gd name="connsiteX6" fmla="*/ 381794 w 579438"/>
              <a:gd name="connsiteY6" fmla="*/ 355181 h 444501"/>
              <a:gd name="connsiteX7" fmla="*/ 384810 w 579438"/>
              <a:gd name="connsiteY7" fmla="*/ 359427 h 444501"/>
              <a:gd name="connsiteX8" fmla="*/ 387033 w 579438"/>
              <a:gd name="connsiteY8" fmla="*/ 364145 h 444501"/>
              <a:gd name="connsiteX9" fmla="*/ 388462 w 579438"/>
              <a:gd name="connsiteY9" fmla="*/ 369177 h 444501"/>
              <a:gd name="connsiteX10" fmla="*/ 388938 w 579438"/>
              <a:gd name="connsiteY10" fmla="*/ 374523 h 444501"/>
              <a:gd name="connsiteX11" fmla="*/ 388938 w 579438"/>
              <a:gd name="connsiteY11" fmla="*/ 414466 h 444501"/>
              <a:gd name="connsiteX12" fmla="*/ 388462 w 579438"/>
              <a:gd name="connsiteY12" fmla="*/ 419812 h 444501"/>
              <a:gd name="connsiteX13" fmla="*/ 387033 w 579438"/>
              <a:gd name="connsiteY13" fmla="*/ 424844 h 444501"/>
              <a:gd name="connsiteX14" fmla="*/ 384810 w 579438"/>
              <a:gd name="connsiteY14" fmla="*/ 429562 h 444501"/>
              <a:gd name="connsiteX15" fmla="*/ 381794 w 579438"/>
              <a:gd name="connsiteY15" fmla="*/ 433808 h 444501"/>
              <a:gd name="connsiteX16" fmla="*/ 378302 w 579438"/>
              <a:gd name="connsiteY16" fmla="*/ 437425 h 444501"/>
              <a:gd name="connsiteX17" fmla="*/ 374015 w 579438"/>
              <a:gd name="connsiteY17" fmla="*/ 440412 h 444501"/>
              <a:gd name="connsiteX18" fmla="*/ 369253 w 579438"/>
              <a:gd name="connsiteY18" fmla="*/ 442614 h 444501"/>
              <a:gd name="connsiteX19" fmla="*/ 364173 w 579438"/>
              <a:gd name="connsiteY19" fmla="*/ 444029 h 444501"/>
              <a:gd name="connsiteX20" fmla="*/ 358775 w 579438"/>
              <a:gd name="connsiteY20" fmla="*/ 444501 h 444501"/>
              <a:gd name="connsiteX21" fmla="*/ 240030 w 579438"/>
              <a:gd name="connsiteY21" fmla="*/ 444501 h 444501"/>
              <a:gd name="connsiteX22" fmla="*/ 234633 w 579438"/>
              <a:gd name="connsiteY22" fmla="*/ 444029 h 444501"/>
              <a:gd name="connsiteX23" fmla="*/ 229235 w 579438"/>
              <a:gd name="connsiteY23" fmla="*/ 442614 h 444501"/>
              <a:gd name="connsiteX24" fmla="*/ 224790 w 579438"/>
              <a:gd name="connsiteY24" fmla="*/ 440412 h 444501"/>
              <a:gd name="connsiteX25" fmla="*/ 220345 w 579438"/>
              <a:gd name="connsiteY25" fmla="*/ 437425 h 444501"/>
              <a:gd name="connsiteX26" fmla="*/ 216853 w 579438"/>
              <a:gd name="connsiteY26" fmla="*/ 433808 h 444501"/>
              <a:gd name="connsiteX27" fmla="*/ 213836 w 579438"/>
              <a:gd name="connsiteY27" fmla="*/ 429562 h 444501"/>
              <a:gd name="connsiteX28" fmla="*/ 211455 w 579438"/>
              <a:gd name="connsiteY28" fmla="*/ 424844 h 444501"/>
              <a:gd name="connsiteX29" fmla="*/ 210026 w 579438"/>
              <a:gd name="connsiteY29" fmla="*/ 419812 h 444501"/>
              <a:gd name="connsiteX30" fmla="*/ 209550 w 579438"/>
              <a:gd name="connsiteY30" fmla="*/ 414466 h 444501"/>
              <a:gd name="connsiteX31" fmla="*/ 209550 w 579438"/>
              <a:gd name="connsiteY31" fmla="*/ 374523 h 444501"/>
              <a:gd name="connsiteX32" fmla="*/ 210026 w 579438"/>
              <a:gd name="connsiteY32" fmla="*/ 369177 h 444501"/>
              <a:gd name="connsiteX33" fmla="*/ 211455 w 579438"/>
              <a:gd name="connsiteY33" fmla="*/ 364145 h 444501"/>
              <a:gd name="connsiteX34" fmla="*/ 213836 w 579438"/>
              <a:gd name="connsiteY34" fmla="*/ 359427 h 444501"/>
              <a:gd name="connsiteX35" fmla="*/ 216853 w 579438"/>
              <a:gd name="connsiteY35" fmla="*/ 355181 h 444501"/>
              <a:gd name="connsiteX36" fmla="*/ 220345 w 579438"/>
              <a:gd name="connsiteY36" fmla="*/ 351564 h 444501"/>
              <a:gd name="connsiteX37" fmla="*/ 224790 w 579438"/>
              <a:gd name="connsiteY37" fmla="*/ 348577 h 444501"/>
              <a:gd name="connsiteX38" fmla="*/ 229235 w 579438"/>
              <a:gd name="connsiteY38" fmla="*/ 346375 h 444501"/>
              <a:gd name="connsiteX39" fmla="*/ 234633 w 579438"/>
              <a:gd name="connsiteY39" fmla="*/ 344960 h 444501"/>
              <a:gd name="connsiteX40" fmla="*/ 239599 w 579438"/>
              <a:gd name="connsiteY40" fmla="*/ 20638 h 444501"/>
              <a:gd name="connsiteX41" fmla="*/ 244206 w 579438"/>
              <a:gd name="connsiteY41" fmla="*/ 21114 h 444501"/>
              <a:gd name="connsiteX42" fmla="*/ 248495 w 579438"/>
              <a:gd name="connsiteY42" fmla="*/ 22699 h 444501"/>
              <a:gd name="connsiteX43" fmla="*/ 252307 w 579438"/>
              <a:gd name="connsiteY43" fmla="*/ 24918 h 444501"/>
              <a:gd name="connsiteX44" fmla="*/ 255326 w 579438"/>
              <a:gd name="connsiteY44" fmla="*/ 28088 h 444501"/>
              <a:gd name="connsiteX45" fmla="*/ 257868 w 579438"/>
              <a:gd name="connsiteY45" fmla="*/ 31733 h 444501"/>
              <a:gd name="connsiteX46" fmla="*/ 259297 w 579438"/>
              <a:gd name="connsiteY46" fmla="*/ 36171 h 444501"/>
              <a:gd name="connsiteX47" fmla="*/ 259774 w 579438"/>
              <a:gd name="connsiteY47" fmla="*/ 40768 h 444501"/>
              <a:gd name="connsiteX48" fmla="*/ 259774 w 579438"/>
              <a:gd name="connsiteY48" fmla="*/ 82771 h 444501"/>
              <a:gd name="connsiteX49" fmla="*/ 259933 w 579438"/>
              <a:gd name="connsiteY49" fmla="*/ 82771 h 444501"/>
              <a:gd name="connsiteX50" fmla="*/ 264063 w 579438"/>
              <a:gd name="connsiteY50" fmla="*/ 81027 h 444501"/>
              <a:gd name="connsiteX51" fmla="*/ 264063 w 579438"/>
              <a:gd name="connsiteY51" fmla="*/ 53448 h 444501"/>
              <a:gd name="connsiteX52" fmla="*/ 264540 w 579438"/>
              <a:gd name="connsiteY52" fmla="*/ 48851 h 444501"/>
              <a:gd name="connsiteX53" fmla="*/ 265969 w 579438"/>
              <a:gd name="connsiteY53" fmla="*/ 44413 h 444501"/>
              <a:gd name="connsiteX54" fmla="*/ 268352 w 579438"/>
              <a:gd name="connsiteY54" fmla="*/ 40768 h 444501"/>
              <a:gd name="connsiteX55" fmla="*/ 271530 w 579438"/>
              <a:gd name="connsiteY55" fmla="*/ 37598 h 444501"/>
              <a:gd name="connsiteX56" fmla="*/ 275342 w 579438"/>
              <a:gd name="connsiteY56" fmla="*/ 35379 h 444501"/>
              <a:gd name="connsiteX57" fmla="*/ 279473 w 579438"/>
              <a:gd name="connsiteY57" fmla="*/ 33794 h 444501"/>
              <a:gd name="connsiteX58" fmla="*/ 284238 w 579438"/>
              <a:gd name="connsiteY58" fmla="*/ 33160 h 444501"/>
              <a:gd name="connsiteX59" fmla="*/ 288845 w 579438"/>
              <a:gd name="connsiteY59" fmla="*/ 33794 h 444501"/>
              <a:gd name="connsiteX60" fmla="*/ 293134 w 579438"/>
              <a:gd name="connsiteY60" fmla="*/ 35379 h 444501"/>
              <a:gd name="connsiteX61" fmla="*/ 296788 w 579438"/>
              <a:gd name="connsiteY61" fmla="*/ 37598 h 444501"/>
              <a:gd name="connsiteX62" fmla="*/ 299965 w 579438"/>
              <a:gd name="connsiteY62" fmla="*/ 40768 h 444501"/>
              <a:gd name="connsiteX63" fmla="*/ 302348 w 579438"/>
              <a:gd name="connsiteY63" fmla="*/ 44413 h 444501"/>
              <a:gd name="connsiteX64" fmla="*/ 303778 w 579438"/>
              <a:gd name="connsiteY64" fmla="*/ 48851 h 444501"/>
              <a:gd name="connsiteX65" fmla="*/ 304414 w 579438"/>
              <a:gd name="connsiteY65" fmla="*/ 53448 h 444501"/>
              <a:gd name="connsiteX66" fmla="*/ 304414 w 579438"/>
              <a:gd name="connsiteY66" fmla="*/ 79759 h 444501"/>
              <a:gd name="connsiteX67" fmla="*/ 307908 w 579438"/>
              <a:gd name="connsiteY67" fmla="*/ 79759 h 444501"/>
              <a:gd name="connsiteX68" fmla="*/ 307908 w 579438"/>
              <a:gd name="connsiteY68" fmla="*/ 53448 h 444501"/>
              <a:gd name="connsiteX69" fmla="*/ 308385 w 579438"/>
              <a:gd name="connsiteY69" fmla="*/ 48851 h 444501"/>
              <a:gd name="connsiteX70" fmla="*/ 309974 w 579438"/>
              <a:gd name="connsiteY70" fmla="*/ 44413 h 444501"/>
              <a:gd name="connsiteX71" fmla="*/ 312198 w 579438"/>
              <a:gd name="connsiteY71" fmla="*/ 40768 h 444501"/>
              <a:gd name="connsiteX72" fmla="*/ 315375 w 579438"/>
              <a:gd name="connsiteY72" fmla="*/ 37598 h 444501"/>
              <a:gd name="connsiteX73" fmla="*/ 319346 w 579438"/>
              <a:gd name="connsiteY73" fmla="*/ 35379 h 444501"/>
              <a:gd name="connsiteX74" fmla="*/ 323477 w 579438"/>
              <a:gd name="connsiteY74" fmla="*/ 33794 h 444501"/>
              <a:gd name="connsiteX75" fmla="*/ 328084 w 579438"/>
              <a:gd name="connsiteY75" fmla="*/ 33160 h 444501"/>
              <a:gd name="connsiteX76" fmla="*/ 332691 w 579438"/>
              <a:gd name="connsiteY76" fmla="*/ 33794 h 444501"/>
              <a:gd name="connsiteX77" fmla="*/ 336980 w 579438"/>
              <a:gd name="connsiteY77" fmla="*/ 35379 h 444501"/>
              <a:gd name="connsiteX78" fmla="*/ 340792 w 579438"/>
              <a:gd name="connsiteY78" fmla="*/ 37598 h 444501"/>
              <a:gd name="connsiteX79" fmla="*/ 343970 w 579438"/>
              <a:gd name="connsiteY79" fmla="*/ 40768 h 444501"/>
              <a:gd name="connsiteX80" fmla="*/ 346194 w 579438"/>
              <a:gd name="connsiteY80" fmla="*/ 44413 h 444501"/>
              <a:gd name="connsiteX81" fmla="*/ 347782 w 579438"/>
              <a:gd name="connsiteY81" fmla="*/ 48851 h 444501"/>
              <a:gd name="connsiteX82" fmla="*/ 348418 w 579438"/>
              <a:gd name="connsiteY82" fmla="*/ 53448 h 444501"/>
              <a:gd name="connsiteX83" fmla="*/ 348418 w 579438"/>
              <a:gd name="connsiteY83" fmla="*/ 83563 h 444501"/>
              <a:gd name="connsiteX84" fmla="*/ 351277 w 579438"/>
              <a:gd name="connsiteY84" fmla="*/ 86100 h 444501"/>
              <a:gd name="connsiteX85" fmla="*/ 353501 w 579438"/>
              <a:gd name="connsiteY85" fmla="*/ 89111 h 444501"/>
              <a:gd name="connsiteX86" fmla="*/ 355249 w 579438"/>
              <a:gd name="connsiteY86" fmla="*/ 92440 h 444501"/>
              <a:gd name="connsiteX87" fmla="*/ 356361 w 579438"/>
              <a:gd name="connsiteY87" fmla="*/ 96085 h 444501"/>
              <a:gd name="connsiteX88" fmla="*/ 356678 w 579438"/>
              <a:gd name="connsiteY88" fmla="*/ 99889 h 444501"/>
              <a:gd name="connsiteX89" fmla="*/ 356202 w 579438"/>
              <a:gd name="connsiteY89" fmla="*/ 104644 h 444501"/>
              <a:gd name="connsiteX90" fmla="*/ 354772 w 579438"/>
              <a:gd name="connsiteY90" fmla="*/ 108924 h 444501"/>
              <a:gd name="connsiteX91" fmla="*/ 352230 w 579438"/>
              <a:gd name="connsiteY91" fmla="*/ 112569 h 444501"/>
              <a:gd name="connsiteX92" fmla="*/ 349212 w 579438"/>
              <a:gd name="connsiteY92" fmla="*/ 115739 h 444501"/>
              <a:gd name="connsiteX93" fmla="*/ 345399 w 579438"/>
              <a:gd name="connsiteY93" fmla="*/ 117959 h 444501"/>
              <a:gd name="connsiteX94" fmla="*/ 341110 w 579438"/>
              <a:gd name="connsiteY94" fmla="*/ 119544 h 444501"/>
              <a:gd name="connsiteX95" fmla="*/ 336503 w 579438"/>
              <a:gd name="connsiteY95" fmla="*/ 120178 h 444501"/>
              <a:gd name="connsiteX96" fmla="*/ 290275 w 579438"/>
              <a:gd name="connsiteY96" fmla="*/ 120178 h 444501"/>
              <a:gd name="connsiteX97" fmla="*/ 286780 w 579438"/>
              <a:gd name="connsiteY97" fmla="*/ 120495 h 444501"/>
              <a:gd name="connsiteX98" fmla="*/ 282967 w 579438"/>
              <a:gd name="connsiteY98" fmla="*/ 121763 h 444501"/>
              <a:gd name="connsiteX99" fmla="*/ 279473 w 579438"/>
              <a:gd name="connsiteY99" fmla="*/ 123506 h 444501"/>
              <a:gd name="connsiteX100" fmla="*/ 276295 w 579438"/>
              <a:gd name="connsiteY100" fmla="*/ 125567 h 444501"/>
              <a:gd name="connsiteX101" fmla="*/ 273912 w 579438"/>
              <a:gd name="connsiteY101" fmla="*/ 127944 h 444501"/>
              <a:gd name="connsiteX102" fmla="*/ 247542 w 579438"/>
              <a:gd name="connsiteY102" fmla="*/ 161864 h 444501"/>
              <a:gd name="connsiteX103" fmla="*/ 251831 w 579438"/>
              <a:gd name="connsiteY103" fmla="*/ 168362 h 444501"/>
              <a:gd name="connsiteX104" fmla="*/ 256756 w 579438"/>
              <a:gd name="connsiteY104" fmla="*/ 174385 h 444501"/>
              <a:gd name="connsiteX105" fmla="*/ 262157 w 579438"/>
              <a:gd name="connsiteY105" fmla="*/ 179933 h 444501"/>
              <a:gd name="connsiteX106" fmla="*/ 267876 w 579438"/>
              <a:gd name="connsiteY106" fmla="*/ 185163 h 444501"/>
              <a:gd name="connsiteX107" fmla="*/ 273912 w 579438"/>
              <a:gd name="connsiteY107" fmla="*/ 189760 h 444501"/>
              <a:gd name="connsiteX108" fmla="*/ 279790 w 579438"/>
              <a:gd name="connsiteY108" fmla="*/ 193881 h 444501"/>
              <a:gd name="connsiteX109" fmla="*/ 285509 w 579438"/>
              <a:gd name="connsiteY109" fmla="*/ 197527 h 444501"/>
              <a:gd name="connsiteX110" fmla="*/ 285827 w 579438"/>
              <a:gd name="connsiteY110" fmla="*/ 197685 h 444501"/>
              <a:gd name="connsiteX111" fmla="*/ 285986 w 579438"/>
              <a:gd name="connsiteY111" fmla="*/ 197844 h 444501"/>
              <a:gd name="connsiteX112" fmla="*/ 282332 w 579438"/>
              <a:gd name="connsiteY112" fmla="*/ 193564 h 444501"/>
              <a:gd name="connsiteX113" fmla="*/ 278361 w 579438"/>
              <a:gd name="connsiteY113" fmla="*/ 188651 h 444501"/>
              <a:gd name="connsiteX114" fmla="*/ 275342 w 579438"/>
              <a:gd name="connsiteY114" fmla="*/ 183261 h 444501"/>
              <a:gd name="connsiteX115" fmla="*/ 273118 w 579438"/>
              <a:gd name="connsiteY115" fmla="*/ 177714 h 444501"/>
              <a:gd name="connsiteX116" fmla="*/ 271688 w 579438"/>
              <a:gd name="connsiteY116" fmla="*/ 171849 h 444501"/>
              <a:gd name="connsiteX117" fmla="*/ 271371 w 579438"/>
              <a:gd name="connsiteY117" fmla="*/ 166143 h 444501"/>
              <a:gd name="connsiteX118" fmla="*/ 271847 w 579438"/>
              <a:gd name="connsiteY118" fmla="*/ 160279 h 444501"/>
              <a:gd name="connsiteX119" fmla="*/ 273118 w 579438"/>
              <a:gd name="connsiteY119" fmla="*/ 155841 h 444501"/>
              <a:gd name="connsiteX120" fmla="*/ 274866 w 579438"/>
              <a:gd name="connsiteY120" fmla="*/ 151561 h 444501"/>
              <a:gd name="connsiteX121" fmla="*/ 277407 w 579438"/>
              <a:gd name="connsiteY121" fmla="*/ 147757 h 444501"/>
              <a:gd name="connsiteX122" fmla="*/ 280426 w 579438"/>
              <a:gd name="connsiteY122" fmla="*/ 144428 h 444501"/>
              <a:gd name="connsiteX123" fmla="*/ 284079 w 579438"/>
              <a:gd name="connsiteY123" fmla="*/ 141417 h 444501"/>
              <a:gd name="connsiteX124" fmla="*/ 288051 w 579438"/>
              <a:gd name="connsiteY124" fmla="*/ 138881 h 444501"/>
              <a:gd name="connsiteX125" fmla="*/ 297583 w 579438"/>
              <a:gd name="connsiteY125" fmla="*/ 134760 h 444501"/>
              <a:gd name="connsiteX126" fmla="*/ 307114 w 579438"/>
              <a:gd name="connsiteY126" fmla="*/ 131431 h 444501"/>
              <a:gd name="connsiteX127" fmla="*/ 316963 w 579438"/>
              <a:gd name="connsiteY127" fmla="*/ 129054 h 444501"/>
              <a:gd name="connsiteX128" fmla="*/ 326813 w 579438"/>
              <a:gd name="connsiteY128" fmla="*/ 127786 h 444501"/>
              <a:gd name="connsiteX129" fmla="*/ 336980 w 579438"/>
              <a:gd name="connsiteY129" fmla="*/ 127627 h 444501"/>
              <a:gd name="connsiteX130" fmla="*/ 345241 w 579438"/>
              <a:gd name="connsiteY130" fmla="*/ 128420 h 444501"/>
              <a:gd name="connsiteX131" fmla="*/ 353025 w 579438"/>
              <a:gd name="connsiteY131" fmla="*/ 130005 h 444501"/>
              <a:gd name="connsiteX132" fmla="*/ 360491 w 579438"/>
              <a:gd name="connsiteY132" fmla="*/ 132224 h 444501"/>
              <a:gd name="connsiteX133" fmla="*/ 360491 w 579438"/>
              <a:gd name="connsiteY133" fmla="*/ 76589 h 444501"/>
              <a:gd name="connsiteX134" fmla="*/ 361127 w 579438"/>
              <a:gd name="connsiteY134" fmla="*/ 71993 h 444501"/>
              <a:gd name="connsiteX135" fmla="*/ 362715 w 579438"/>
              <a:gd name="connsiteY135" fmla="*/ 67872 h 444501"/>
              <a:gd name="connsiteX136" fmla="*/ 364939 w 579438"/>
              <a:gd name="connsiteY136" fmla="*/ 64068 h 444501"/>
              <a:gd name="connsiteX137" fmla="*/ 368116 w 579438"/>
              <a:gd name="connsiteY137" fmla="*/ 60898 h 444501"/>
              <a:gd name="connsiteX138" fmla="*/ 371929 w 579438"/>
              <a:gd name="connsiteY138" fmla="*/ 58679 h 444501"/>
              <a:gd name="connsiteX139" fmla="*/ 376218 w 579438"/>
              <a:gd name="connsiteY139" fmla="*/ 57094 h 444501"/>
              <a:gd name="connsiteX140" fmla="*/ 380825 w 579438"/>
              <a:gd name="connsiteY140" fmla="*/ 56618 h 444501"/>
              <a:gd name="connsiteX141" fmla="*/ 385432 w 579438"/>
              <a:gd name="connsiteY141" fmla="*/ 57094 h 444501"/>
              <a:gd name="connsiteX142" fmla="*/ 389562 w 579438"/>
              <a:gd name="connsiteY142" fmla="*/ 58679 h 444501"/>
              <a:gd name="connsiteX143" fmla="*/ 393534 w 579438"/>
              <a:gd name="connsiteY143" fmla="*/ 60898 h 444501"/>
              <a:gd name="connsiteX144" fmla="*/ 396552 w 579438"/>
              <a:gd name="connsiteY144" fmla="*/ 64068 h 444501"/>
              <a:gd name="connsiteX145" fmla="*/ 398935 w 579438"/>
              <a:gd name="connsiteY145" fmla="*/ 67872 h 444501"/>
              <a:gd name="connsiteX146" fmla="*/ 400524 w 579438"/>
              <a:gd name="connsiteY146" fmla="*/ 71993 h 444501"/>
              <a:gd name="connsiteX147" fmla="*/ 401000 w 579438"/>
              <a:gd name="connsiteY147" fmla="*/ 76589 h 444501"/>
              <a:gd name="connsiteX148" fmla="*/ 401000 w 579438"/>
              <a:gd name="connsiteY148" fmla="*/ 175653 h 444501"/>
              <a:gd name="connsiteX149" fmla="*/ 400842 w 579438"/>
              <a:gd name="connsiteY149" fmla="*/ 176446 h 444501"/>
              <a:gd name="connsiteX150" fmla="*/ 400842 w 579438"/>
              <a:gd name="connsiteY150" fmla="*/ 177238 h 444501"/>
              <a:gd name="connsiteX151" fmla="*/ 402430 w 579438"/>
              <a:gd name="connsiteY151" fmla="*/ 182786 h 444501"/>
              <a:gd name="connsiteX152" fmla="*/ 403701 w 579438"/>
              <a:gd name="connsiteY152" fmla="*/ 188175 h 444501"/>
              <a:gd name="connsiteX153" fmla="*/ 404654 w 579438"/>
              <a:gd name="connsiteY153" fmla="*/ 193723 h 444501"/>
              <a:gd name="connsiteX154" fmla="*/ 404813 w 579438"/>
              <a:gd name="connsiteY154" fmla="*/ 198795 h 444501"/>
              <a:gd name="connsiteX155" fmla="*/ 404654 w 579438"/>
              <a:gd name="connsiteY155" fmla="*/ 203550 h 444501"/>
              <a:gd name="connsiteX156" fmla="*/ 403383 w 579438"/>
              <a:gd name="connsiteY156" fmla="*/ 210365 h 444501"/>
              <a:gd name="connsiteX157" fmla="*/ 401795 w 579438"/>
              <a:gd name="connsiteY157" fmla="*/ 217022 h 444501"/>
              <a:gd name="connsiteX158" fmla="*/ 399253 w 579438"/>
              <a:gd name="connsiteY158" fmla="*/ 223838 h 444501"/>
              <a:gd name="connsiteX159" fmla="*/ 397347 w 579438"/>
              <a:gd name="connsiteY159" fmla="*/ 228910 h 444501"/>
              <a:gd name="connsiteX160" fmla="*/ 395281 w 579438"/>
              <a:gd name="connsiteY160" fmla="*/ 234458 h 444501"/>
              <a:gd name="connsiteX161" fmla="*/ 393057 w 579438"/>
              <a:gd name="connsiteY161" fmla="*/ 240322 h 444501"/>
              <a:gd name="connsiteX162" fmla="*/ 390833 w 579438"/>
              <a:gd name="connsiteY162" fmla="*/ 246662 h 444501"/>
              <a:gd name="connsiteX163" fmla="*/ 388927 w 579438"/>
              <a:gd name="connsiteY163" fmla="*/ 253003 h 444501"/>
              <a:gd name="connsiteX164" fmla="*/ 387180 w 579438"/>
              <a:gd name="connsiteY164" fmla="*/ 259343 h 444501"/>
              <a:gd name="connsiteX165" fmla="*/ 385750 w 579438"/>
              <a:gd name="connsiteY165" fmla="*/ 265366 h 444501"/>
              <a:gd name="connsiteX166" fmla="*/ 384797 w 579438"/>
              <a:gd name="connsiteY166" fmla="*/ 271072 h 444501"/>
              <a:gd name="connsiteX167" fmla="*/ 384479 w 579438"/>
              <a:gd name="connsiteY167" fmla="*/ 276461 h 444501"/>
              <a:gd name="connsiteX168" fmla="*/ 384479 w 579438"/>
              <a:gd name="connsiteY168" fmla="*/ 285178 h 444501"/>
              <a:gd name="connsiteX169" fmla="*/ 384002 w 579438"/>
              <a:gd name="connsiteY169" fmla="*/ 291677 h 444501"/>
              <a:gd name="connsiteX170" fmla="*/ 382573 w 579438"/>
              <a:gd name="connsiteY170" fmla="*/ 297859 h 444501"/>
              <a:gd name="connsiteX171" fmla="*/ 380031 w 579438"/>
              <a:gd name="connsiteY171" fmla="*/ 303565 h 444501"/>
              <a:gd name="connsiteX172" fmla="*/ 376695 w 579438"/>
              <a:gd name="connsiteY172" fmla="*/ 308795 h 444501"/>
              <a:gd name="connsiteX173" fmla="*/ 372723 w 579438"/>
              <a:gd name="connsiteY173" fmla="*/ 313550 h 444501"/>
              <a:gd name="connsiteX174" fmla="*/ 367958 w 579438"/>
              <a:gd name="connsiteY174" fmla="*/ 317671 h 444501"/>
              <a:gd name="connsiteX175" fmla="*/ 362715 w 579438"/>
              <a:gd name="connsiteY175" fmla="*/ 321000 h 444501"/>
              <a:gd name="connsiteX176" fmla="*/ 356837 w 579438"/>
              <a:gd name="connsiteY176" fmla="*/ 323378 h 444501"/>
              <a:gd name="connsiteX177" fmla="*/ 350642 w 579438"/>
              <a:gd name="connsiteY177" fmla="*/ 324804 h 444501"/>
              <a:gd name="connsiteX178" fmla="*/ 344129 w 579438"/>
              <a:gd name="connsiteY178" fmla="*/ 325438 h 444501"/>
              <a:gd name="connsiteX179" fmla="*/ 264540 w 579438"/>
              <a:gd name="connsiteY179" fmla="*/ 325438 h 444501"/>
              <a:gd name="connsiteX180" fmla="*/ 258026 w 579438"/>
              <a:gd name="connsiteY180" fmla="*/ 324963 h 444501"/>
              <a:gd name="connsiteX181" fmla="*/ 251672 w 579438"/>
              <a:gd name="connsiteY181" fmla="*/ 323695 h 444501"/>
              <a:gd name="connsiteX182" fmla="*/ 245794 w 579438"/>
              <a:gd name="connsiteY182" fmla="*/ 321634 h 444501"/>
              <a:gd name="connsiteX183" fmla="*/ 240552 w 579438"/>
              <a:gd name="connsiteY183" fmla="*/ 318939 h 444501"/>
              <a:gd name="connsiteX184" fmla="*/ 235786 w 579438"/>
              <a:gd name="connsiteY184" fmla="*/ 315611 h 444501"/>
              <a:gd name="connsiteX185" fmla="*/ 231973 w 579438"/>
              <a:gd name="connsiteY185" fmla="*/ 311490 h 444501"/>
              <a:gd name="connsiteX186" fmla="*/ 228637 w 579438"/>
              <a:gd name="connsiteY186" fmla="*/ 307052 h 444501"/>
              <a:gd name="connsiteX187" fmla="*/ 226096 w 579438"/>
              <a:gd name="connsiteY187" fmla="*/ 302138 h 444501"/>
              <a:gd name="connsiteX188" fmla="*/ 224507 w 579438"/>
              <a:gd name="connsiteY188" fmla="*/ 296908 h 444501"/>
              <a:gd name="connsiteX189" fmla="*/ 224030 w 579438"/>
              <a:gd name="connsiteY189" fmla="*/ 291519 h 444501"/>
              <a:gd name="connsiteX190" fmla="*/ 223872 w 579438"/>
              <a:gd name="connsiteY190" fmla="*/ 287398 h 444501"/>
              <a:gd name="connsiteX191" fmla="*/ 222918 w 579438"/>
              <a:gd name="connsiteY191" fmla="*/ 283118 h 444501"/>
              <a:gd name="connsiteX192" fmla="*/ 221648 w 579438"/>
              <a:gd name="connsiteY192" fmla="*/ 278204 h 444501"/>
              <a:gd name="connsiteX193" fmla="*/ 220059 w 579438"/>
              <a:gd name="connsiteY193" fmla="*/ 272974 h 444501"/>
              <a:gd name="connsiteX194" fmla="*/ 218153 w 579438"/>
              <a:gd name="connsiteY194" fmla="*/ 267902 h 444501"/>
              <a:gd name="connsiteX195" fmla="*/ 215929 w 579438"/>
              <a:gd name="connsiteY195" fmla="*/ 262830 h 444501"/>
              <a:gd name="connsiteX196" fmla="*/ 213387 w 579438"/>
              <a:gd name="connsiteY196" fmla="*/ 257916 h 444501"/>
              <a:gd name="connsiteX197" fmla="*/ 210845 w 579438"/>
              <a:gd name="connsiteY197" fmla="*/ 253161 h 444501"/>
              <a:gd name="connsiteX198" fmla="*/ 207986 w 579438"/>
              <a:gd name="connsiteY198" fmla="*/ 249198 h 444501"/>
              <a:gd name="connsiteX199" fmla="*/ 183362 w 579438"/>
              <a:gd name="connsiteY199" fmla="*/ 215913 h 444501"/>
              <a:gd name="connsiteX200" fmla="*/ 180185 w 579438"/>
              <a:gd name="connsiteY200" fmla="*/ 210841 h 444501"/>
              <a:gd name="connsiteX201" fmla="*/ 177643 w 579438"/>
              <a:gd name="connsiteY201" fmla="*/ 205610 h 444501"/>
              <a:gd name="connsiteX202" fmla="*/ 176055 w 579438"/>
              <a:gd name="connsiteY202" fmla="*/ 200221 h 444501"/>
              <a:gd name="connsiteX203" fmla="*/ 174943 w 579438"/>
              <a:gd name="connsiteY203" fmla="*/ 194357 h 444501"/>
              <a:gd name="connsiteX204" fmla="*/ 174625 w 579438"/>
              <a:gd name="connsiteY204" fmla="*/ 188651 h 444501"/>
              <a:gd name="connsiteX205" fmla="*/ 174943 w 579438"/>
              <a:gd name="connsiteY205" fmla="*/ 182786 h 444501"/>
              <a:gd name="connsiteX206" fmla="*/ 176055 w 579438"/>
              <a:gd name="connsiteY206" fmla="*/ 177238 h 444501"/>
              <a:gd name="connsiteX207" fmla="*/ 177802 w 579438"/>
              <a:gd name="connsiteY207" fmla="*/ 171532 h 444501"/>
              <a:gd name="connsiteX208" fmla="*/ 180185 w 579438"/>
              <a:gd name="connsiteY208" fmla="*/ 166302 h 444501"/>
              <a:gd name="connsiteX209" fmla="*/ 183362 w 579438"/>
              <a:gd name="connsiteY209" fmla="*/ 161388 h 444501"/>
              <a:gd name="connsiteX210" fmla="*/ 187016 w 579438"/>
              <a:gd name="connsiteY210" fmla="*/ 156792 h 444501"/>
              <a:gd name="connsiteX211" fmla="*/ 219423 w 579438"/>
              <a:gd name="connsiteY211" fmla="*/ 122555 h 444501"/>
              <a:gd name="connsiteX212" fmla="*/ 219423 w 579438"/>
              <a:gd name="connsiteY212" fmla="*/ 40768 h 444501"/>
              <a:gd name="connsiteX213" fmla="*/ 219900 w 579438"/>
              <a:gd name="connsiteY213" fmla="*/ 36171 h 444501"/>
              <a:gd name="connsiteX214" fmla="*/ 221489 w 579438"/>
              <a:gd name="connsiteY214" fmla="*/ 31733 h 444501"/>
              <a:gd name="connsiteX215" fmla="*/ 223872 w 579438"/>
              <a:gd name="connsiteY215" fmla="*/ 28088 h 444501"/>
              <a:gd name="connsiteX216" fmla="*/ 227049 w 579438"/>
              <a:gd name="connsiteY216" fmla="*/ 24918 h 444501"/>
              <a:gd name="connsiteX217" fmla="*/ 230703 w 579438"/>
              <a:gd name="connsiteY217" fmla="*/ 22699 h 444501"/>
              <a:gd name="connsiteX218" fmla="*/ 235151 w 579438"/>
              <a:gd name="connsiteY218" fmla="*/ 21114 h 444501"/>
              <a:gd name="connsiteX219" fmla="*/ 456391 w 579438"/>
              <a:gd name="connsiteY219" fmla="*/ 0 h 444501"/>
              <a:gd name="connsiteX220" fmla="*/ 461651 w 579438"/>
              <a:gd name="connsiteY220" fmla="*/ 475 h 444501"/>
              <a:gd name="connsiteX221" fmla="*/ 466592 w 579438"/>
              <a:gd name="connsiteY221" fmla="*/ 1900 h 444501"/>
              <a:gd name="connsiteX222" fmla="*/ 471214 w 579438"/>
              <a:gd name="connsiteY222" fmla="*/ 4276 h 444501"/>
              <a:gd name="connsiteX223" fmla="*/ 475199 w 579438"/>
              <a:gd name="connsiteY223" fmla="*/ 7443 h 444501"/>
              <a:gd name="connsiteX224" fmla="*/ 478386 w 579438"/>
              <a:gd name="connsiteY224" fmla="*/ 11560 h 444501"/>
              <a:gd name="connsiteX225" fmla="*/ 480777 w 579438"/>
              <a:gd name="connsiteY225" fmla="*/ 15995 h 444501"/>
              <a:gd name="connsiteX226" fmla="*/ 482371 w 579438"/>
              <a:gd name="connsiteY226" fmla="*/ 20904 h 444501"/>
              <a:gd name="connsiteX227" fmla="*/ 482849 w 579438"/>
              <a:gd name="connsiteY227" fmla="*/ 26130 h 444501"/>
              <a:gd name="connsiteX228" fmla="*/ 482849 w 579438"/>
              <a:gd name="connsiteY228" fmla="*/ 38799 h 444501"/>
              <a:gd name="connsiteX229" fmla="*/ 486834 w 579438"/>
              <a:gd name="connsiteY229" fmla="*/ 36898 h 444501"/>
              <a:gd name="connsiteX230" fmla="*/ 490978 w 579438"/>
              <a:gd name="connsiteY230" fmla="*/ 35948 h 444501"/>
              <a:gd name="connsiteX231" fmla="*/ 495441 w 579438"/>
              <a:gd name="connsiteY231" fmla="*/ 35631 h 444501"/>
              <a:gd name="connsiteX232" fmla="*/ 500701 w 579438"/>
              <a:gd name="connsiteY232" fmla="*/ 36107 h 444501"/>
              <a:gd name="connsiteX233" fmla="*/ 505642 w 579438"/>
              <a:gd name="connsiteY233" fmla="*/ 37532 h 444501"/>
              <a:gd name="connsiteX234" fmla="*/ 510104 w 579438"/>
              <a:gd name="connsiteY234" fmla="*/ 39907 h 444501"/>
              <a:gd name="connsiteX235" fmla="*/ 514089 w 579438"/>
              <a:gd name="connsiteY235" fmla="*/ 43074 h 444501"/>
              <a:gd name="connsiteX236" fmla="*/ 517436 w 579438"/>
              <a:gd name="connsiteY236" fmla="*/ 47033 h 444501"/>
              <a:gd name="connsiteX237" fmla="*/ 519668 w 579438"/>
              <a:gd name="connsiteY237" fmla="*/ 51468 h 444501"/>
              <a:gd name="connsiteX238" fmla="*/ 521262 w 579438"/>
              <a:gd name="connsiteY238" fmla="*/ 56377 h 444501"/>
              <a:gd name="connsiteX239" fmla="*/ 521740 w 579438"/>
              <a:gd name="connsiteY239" fmla="*/ 61761 h 444501"/>
              <a:gd name="connsiteX240" fmla="*/ 521740 w 579438"/>
              <a:gd name="connsiteY240" fmla="*/ 106736 h 444501"/>
              <a:gd name="connsiteX241" fmla="*/ 556805 w 579438"/>
              <a:gd name="connsiteY241" fmla="*/ 106736 h 444501"/>
              <a:gd name="connsiteX242" fmla="*/ 561427 w 579438"/>
              <a:gd name="connsiteY242" fmla="*/ 107369 h 444501"/>
              <a:gd name="connsiteX243" fmla="*/ 565571 w 579438"/>
              <a:gd name="connsiteY243" fmla="*/ 108478 h 444501"/>
              <a:gd name="connsiteX244" fmla="*/ 569397 w 579438"/>
              <a:gd name="connsiteY244" fmla="*/ 110695 h 444501"/>
              <a:gd name="connsiteX245" fmla="*/ 572744 w 579438"/>
              <a:gd name="connsiteY245" fmla="*/ 113387 h 444501"/>
              <a:gd name="connsiteX246" fmla="*/ 575613 w 579438"/>
              <a:gd name="connsiteY246" fmla="*/ 116713 h 444501"/>
              <a:gd name="connsiteX247" fmla="*/ 577685 w 579438"/>
              <a:gd name="connsiteY247" fmla="*/ 120513 h 444501"/>
              <a:gd name="connsiteX248" fmla="*/ 578960 w 579438"/>
              <a:gd name="connsiteY248" fmla="*/ 124631 h 444501"/>
              <a:gd name="connsiteX249" fmla="*/ 579438 w 579438"/>
              <a:gd name="connsiteY249" fmla="*/ 129223 h 444501"/>
              <a:gd name="connsiteX250" fmla="*/ 578960 w 579438"/>
              <a:gd name="connsiteY250" fmla="*/ 133816 h 444501"/>
              <a:gd name="connsiteX251" fmla="*/ 577685 w 579438"/>
              <a:gd name="connsiteY251" fmla="*/ 138091 h 444501"/>
              <a:gd name="connsiteX252" fmla="*/ 575613 w 579438"/>
              <a:gd name="connsiteY252" fmla="*/ 141892 h 444501"/>
              <a:gd name="connsiteX253" fmla="*/ 572744 w 579438"/>
              <a:gd name="connsiteY253" fmla="*/ 145218 h 444501"/>
              <a:gd name="connsiteX254" fmla="*/ 569556 w 579438"/>
              <a:gd name="connsiteY254" fmla="*/ 147910 h 444501"/>
              <a:gd name="connsiteX255" fmla="*/ 565571 w 579438"/>
              <a:gd name="connsiteY255" fmla="*/ 149969 h 444501"/>
              <a:gd name="connsiteX256" fmla="*/ 561427 w 579438"/>
              <a:gd name="connsiteY256" fmla="*/ 151235 h 444501"/>
              <a:gd name="connsiteX257" fmla="*/ 556805 w 579438"/>
              <a:gd name="connsiteY257" fmla="*/ 151711 h 444501"/>
              <a:gd name="connsiteX258" fmla="*/ 521740 w 579438"/>
              <a:gd name="connsiteY258" fmla="*/ 151711 h 444501"/>
              <a:gd name="connsiteX259" fmla="*/ 521740 w 579438"/>
              <a:gd name="connsiteY259" fmla="*/ 196844 h 444501"/>
              <a:gd name="connsiteX260" fmla="*/ 521262 w 579438"/>
              <a:gd name="connsiteY260" fmla="*/ 202228 h 444501"/>
              <a:gd name="connsiteX261" fmla="*/ 519668 w 579438"/>
              <a:gd name="connsiteY261" fmla="*/ 207137 h 444501"/>
              <a:gd name="connsiteX262" fmla="*/ 517436 w 579438"/>
              <a:gd name="connsiteY262" fmla="*/ 211571 h 444501"/>
              <a:gd name="connsiteX263" fmla="*/ 514089 w 579438"/>
              <a:gd name="connsiteY263" fmla="*/ 215372 h 444501"/>
              <a:gd name="connsiteX264" fmla="*/ 510104 w 579438"/>
              <a:gd name="connsiteY264" fmla="*/ 218539 h 444501"/>
              <a:gd name="connsiteX265" fmla="*/ 505642 w 579438"/>
              <a:gd name="connsiteY265" fmla="*/ 220915 h 444501"/>
              <a:gd name="connsiteX266" fmla="*/ 500701 w 579438"/>
              <a:gd name="connsiteY266" fmla="*/ 222498 h 444501"/>
              <a:gd name="connsiteX267" fmla="*/ 495441 w 579438"/>
              <a:gd name="connsiteY267" fmla="*/ 223132 h 444501"/>
              <a:gd name="connsiteX268" fmla="*/ 490978 w 579438"/>
              <a:gd name="connsiteY268" fmla="*/ 222815 h 444501"/>
              <a:gd name="connsiteX269" fmla="*/ 486834 w 579438"/>
              <a:gd name="connsiteY269" fmla="*/ 221548 h 444501"/>
              <a:gd name="connsiteX270" fmla="*/ 482849 w 579438"/>
              <a:gd name="connsiteY270" fmla="*/ 219806 h 444501"/>
              <a:gd name="connsiteX271" fmla="*/ 482849 w 579438"/>
              <a:gd name="connsiteY271" fmla="*/ 232317 h 444501"/>
              <a:gd name="connsiteX272" fmla="*/ 482371 w 579438"/>
              <a:gd name="connsiteY272" fmla="*/ 237701 h 444501"/>
              <a:gd name="connsiteX273" fmla="*/ 480777 w 579438"/>
              <a:gd name="connsiteY273" fmla="*/ 242610 h 444501"/>
              <a:gd name="connsiteX274" fmla="*/ 478386 w 579438"/>
              <a:gd name="connsiteY274" fmla="*/ 247203 h 444501"/>
              <a:gd name="connsiteX275" fmla="*/ 475199 w 579438"/>
              <a:gd name="connsiteY275" fmla="*/ 251003 h 444501"/>
              <a:gd name="connsiteX276" fmla="*/ 471214 w 579438"/>
              <a:gd name="connsiteY276" fmla="*/ 254171 h 444501"/>
              <a:gd name="connsiteX277" fmla="*/ 466751 w 579438"/>
              <a:gd name="connsiteY277" fmla="*/ 256546 h 444501"/>
              <a:gd name="connsiteX278" fmla="*/ 461810 w 579438"/>
              <a:gd name="connsiteY278" fmla="*/ 258130 h 444501"/>
              <a:gd name="connsiteX279" fmla="*/ 456550 w 579438"/>
              <a:gd name="connsiteY279" fmla="*/ 258763 h 444501"/>
              <a:gd name="connsiteX280" fmla="*/ 451290 w 579438"/>
              <a:gd name="connsiteY280" fmla="*/ 258130 h 444501"/>
              <a:gd name="connsiteX281" fmla="*/ 446190 w 579438"/>
              <a:gd name="connsiteY281" fmla="*/ 256546 h 444501"/>
              <a:gd name="connsiteX282" fmla="*/ 441727 w 579438"/>
              <a:gd name="connsiteY282" fmla="*/ 254171 h 444501"/>
              <a:gd name="connsiteX283" fmla="*/ 437902 w 579438"/>
              <a:gd name="connsiteY283" fmla="*/ 251003 h 444501"/>
              <a:gd name="connsiteX284" fmla="*/ 434714 w 579438"/>
              <a:gd name="connsiteY284" fmla="*/ 247203 h 444501"/>
              <a:gd name="connsiteX285" fmla="*/ 432164 w 579438"/>
              <a:gd name="connsiteY285" fmla="*/ 242610 h 444501"/>
              <a:gd name="connsiteX286" fmla="*/ 430570 w 579438"/>
              <a:gd name="connsiteY286" fmla="*/ 237701 h 444501"/>
              <a:gd name="connsiteX287" fmla="*/ 430092 w 579438"/>
              <a:gd name="connsiteY287" fmla="*/ 232317 h 444501"/>
              <a:gd name="connsiteX288" fmla="*/ 430092 w 579438"/>
              <a:gd name="connsiteY288" fmla="*/ 151711 h 444501"/>
              <a:gd name="connsiteX289" fmla="*/ 420688 w 579438"/>
              <a:gd name="connsiteY289" fmla="*/ 151711 h 444501"/>
              <a:gd name="connsiteX290" fmla="*/ 420688 w 579438"/>
              <a:gd name="connsiteY290" fmla="*/ 106736 h 444501"/>
              <a:gd name="connsiteX291" fmla="*/ 430092 w 579438"/>
              <a:gd name="connsiteY291" fmla="*/ 106736 h 444501"/>
              <a:gd name="connsiteX292" fmla="*/ 430092 w 579438"/>
              <a:gd name="connsiteY292" fmla="*/ 26130 h 444501"/>
              <a:gd name="connsiteX293" fmla="*/ 430570 w 579438"/>
              <a:gd name="connsiteY293" fmla="*/ 20904 h 444501"/>
              <a:gd name="connsiteX294" fmla="*/ 432164 w 579438"/>
              <a:gd name="connsiteY294" fmla="*/ 15995 h 444501"/>
              <a:gd name="connsiteX295" fmla="*/ 434714 w 579438"/>
              <a:gd name="connsiteY295" fmla="*/ 11560 h 444501"/>
              <a:gd name="connsiteX296" fmla="*/ 437902 w 579438"/>
              <a:gd name="connsiteY296" fmla="*/ 7443 h 444501"/>
              <a:gd name="connsiteX297" fmla="*/ 441727 w 579438"/>
              <a:gd name="connsiteY297" fmla="*/ 4276 h 444501"/>
              <a:gd name="connsiteX298" fmla="*/ 446190 w 579438"/>
              <a:gd name="connsiteY298" fmla="*/ 1900 h 444501"/>
              <a:gd name="connsiteX299" fmla="*/ 451131 w 579438"/>
              <a:gd name="connsiteY299" fmla="*/ 475 h 444501"/>
              <a:gd name="connsiteX300" fmla="*/ 116349 w 579438"/>
              <a:gd name="connsiteY300" fmla="*/ 0 h 444501"/>
              <a:gd name="connsiteX301" fmla="*/ 121609 w 579438"/>
              <a:gd name="connsiteY301" fmla="*/ 475 h 444501"/>
              <a:gd name="connsiteX302" fmla="*/ 126550 w 579438"/>
              <a:gd name="connsiteY302" fmla="*/ 1900 h 444501"/>
              <a:gd name="connsiteX303" fmla="*/ 131012 w 579438"/>
              <a:gd name="connsiteY303" fmla="*/ 4276 h 444501"/>
              <a:gd name="connsiteX304" fmla="*/ 134838 w 579438"/>
              <a:gd name="connsiteY304" fmla="*/ 7443 h 444501"/>
              <a:gd name="connsiteX305" fmla="*/ 138185 w 579438"/>
              <a:gd name="connsiteY305" fmla="*/ 11560 h 444501"/>
              <a:gd name="connsiteX306" fmla="*/ 140575 w 579438"/>
              <a:gd name="connsiteY306" fmla="*/ 15995 h 444501"/>
              <a:gd name="connsiteX307" fmla="*/ 142169 w 579438"/>
              <a:gd name="connsiteY307" fmla="*/ 20904 h 444501"/>
              <a:gd name="connsiteX308" fmla="*/ 142647 w 579438"/>
              <a:gd name="connsiteY308" fmla="*/ 26130 h 444501"/>
              <a:gd name="connsiteX309" fmla="*/ 142647 w 579438"/>
              <a:gd name="connsiteY309" fmla="*/ 106736 h 444501"/>
              <a:gd name="connsiteX310" fmla="*/ 200025 w 579438"/>
              <a:gd name="connsiteY310" fmla="*/ 106736 h 444501"/>
              <a:gd name="connsiteX311" fmla="*/ 200025 w 579438"/>
              <a:gd name="connsiteY311" fmla="*/ 123522 h 444501"/>
              <a:gd name="connsiteX312" fmla="*/ 173089 w 579438"/>
              <a:gd name="connsiteY312" fmla="*/ 151711 h 444501"/>
              <a:gd name="connsiteX313" fmla="*/ 142647 w 579438"/>
              <a:gd name="connsiteY313" fmla="*/ 151711 h 444501"/>
              <a:gd name="connsiteX314" fmla="*/ 142647 w 579438"/>
              <a:gd name="connsiteY314" fmla="*/ 232317 h 444501"/>
              <a:gd name="connsiteX315" fmla="*/ 142169 w 579438"/>
              <a:gd name="connsiteY315" fmla="*/ 237701 h 444501"/>
              <a:gd name="connsiteX316" fmla="*/ 140575 w 579438"/>
              <a:gd name="connsiteY316" fmla="*/ 242610 h 444501"/>
              <a:gd name="connsiteX317" fmla="*/ 138185 w 579438"/>
              <a:gd name="connsiteY317" fmla="*/ 247203 h 444501"/>
              <a:gd name="connsiteX318" fmla="*/ 134838 w 579438"/>
              <a:gd name="connsiteY318" fmla="*/ 251003 h 444501"/>
              <a:gd name="connsiteX319" fmla="*/ 131012 w 579438"/>
              <a:gd name="connsiteY319" fmla="*/ 254171 h 444501"/>
              <a:gd name="connsiteX320" fmla="*/ 126550 w 579438"/>
              <a:gd name="connsiteY320" fmla="*/ 256546 h 444501"/>
              <a:gd name="connsiteX321" fmla="*/ 121609 w 579438"/>
              <a:gd name="connsiteY321" fmla="*/ 258130 h 444501"/>
              <a:gd name="connsiteX322" fmla="*/ 116349 w 579438"/>
              <a:gd name="connsiteY322" fmla="*/ 258763 h 444501"/>
              <a:gd name="connsiteX323" fmla="*/ 111090 w 579438"/>
              <a:gd name="connsiteY323" fmla="*/ 258130 h 444501"/>
              <a:gd name="connsiteX324" fmla="*/ 105989 w 579438"/>
              <a:gd name="connsiteY324" fmla="*/ 256546 h 444501"/>
              <a:gd name="connsiteX325" fmla="*/ 101527 w 579438"/>
              <a:gd name="connsiteY325" fmla="*/ 254171 h 444501"/>
              <a:gd name="connsiteX326" fmla="*/ 97542 w 579438"/>
              <a:gd name="connsiteY326" fmla="*/ 251003 h 444501"/>
              <a:gd name="connsiteX327" fmla="*/ 94354 w 579438"/>
              <a:gd name="connsiteY327" fmla="*/ 247203 h 444501"/>
              <a:gd name="connsiteX328" fmla="*/ 91964 w 579438"/>
              <a:gd name="connsiteY328" fmla="*/ 242610 h 444501"/>
              <a:gd name="connsiteX329" fmla="*/ 90370 w 579438"/>
              <a:gd name="connsiteY329" fmla="*/ 237701 h 444501"/>
              <a:gd name="connsiteX330" fmla="*/ 89732 w 579438"/>
              <a:gd name="connsiteY330" fmla="*/ 232317 h 444501"/>
              <a:gd name="connsiteX331" fmla="*/ 89732 w 579438"/>
              <a:gd name="connsiteY331" fmla="*/ 219806 h 444501"/>
              <a:gd name="connsiteX332" fmla="*/ 85907 w 579438"/>
              <a:gd name="connsiteY332" fmla="*/ 221548 h 444501"/>
              <a:gd name="connsiteX333" fmla="*/ 81923 w 579438"/>
              <a:gd name="connsiteY333" fmla="*/ 222815 h 444501"/>
              <a:gd name="connsiteX334" fmla="*/ 77300 w 579438"/>
              <a:gd name="connsiteY334" fmla="*/ 223132 h 444501"/>
              <a:gd name="connsiteX335" fmla="*/ 71881 w 579438"/>
              <a:gd name="connsiteY335" fmla="*/ 222498 h 444501"/>
              <a:gd name="connsiteX336" fmla="*/ 66941 w 579438"/>
              <a:gd name="connsiteY336" fmla="*/ 220915 h 444501"/>
              <a:gd name="connsiteX337" fmla="*/ 62637 w 579438"/>
              <a:gd name="connsiteY337" fmla="*/ 218539 h 444501"/>
              <a:gd name="connsiteX338" fmla="*/ 58653 w 579438"/>
              <a:gd name="connsiteY338" fmla="*/ 215372 h 444501"/>
              <a:gd name="connsiteX339" fmla="*/ 55465 w 579438"/>
              <a:gd name="connsiteY339" fmla="*/ 211571 h 444501"/>
              <a:gd name="connsiteX340" fmla="*/ 53074 w 579438"/>
              <a:gd name="connsiteY340" fmla="*/ 207137 h 444501"/>
              <a:gd name="connsiteX341" fmla="*/ 51481 w 579438"/>
              <a:gd name="connsiteY341" fmla="*/ 202228 h 444501"/>
              <a:gd name="connsiteX342" fmla="*/ 50843 w 579438"/>
              <a:gd name="connsiteY342" fmla="*/ 196844 h 444501"/>
              <a:gd name="connsiteX343" fmla="*/ 50843 w 579438"/>
              <a:gd name="connsiteY343" fmla="*/ 151711 h 444501"/>
              <a:gd name="connsiteX344" fmla="*/ 22632 w 579438"/>
              <a:gd name="connsiteY344" fmla="*/ 151711 h 444501"/>
              <a:gd name="connsiteX345" fmla="*/ 18010 w 579438"/>
              <a:gd name="connsiteY345" fmla="*/ 151235 h 444501"/>
              <a:gd name="connsiteX346" fmla="*/ 13866 w 579438"/>
              <a:gd name="connsiteY346" fmla="*/ 149969 h 444501"/>
              <a:gd name="connsiteX347" fmla="*/ 9882 w 579438"/>
              <a:gd name="connsiteY347" fmla="*/ 147910 h 444501"/>
              <a:gd name="connsiteX348" fmla="*/ 6535 w 579438"/>
              <a:gd name="connsiteY348" fmla="*/ 145218 h 444501"/>
              <a:gd name="connsiteX349" fmla="*/ 3825 w 579438"/>
              <a:gd name="connsiteY349" fmla="*/ 141892 h 444501"/>
              <a:gd name="connsiteX350" fmla="*/ 1753 w 579438"/>
              <a:gd name="connsiteY350" fmla="*/ 138091 h 444501"/>
              <a:gd name="connsiteX351" fmla="*/ 478 w 579438"/>
              <a:gd name="connsiteY351" fmla="*/ 133816 h 444501"/>
              <a:gd name="connsiteX352" fmla="*/ 0 w 579438"/>
              <a:gd name="connsiteY352" fmla="*/ 129223 h 444501"/>
              <a:gd name="connsiteX353" fmla="*/ 478 w 579438"/>
              <a:gd name="connsiteY353" fmla="*/ 124631 h 444501"/>
              <a:gd name="connsiteX354" fmla="*/ 1753 w 579438"/>
              <a:gd name="connsiteY354" fmla="*/ 120513 h 444501"/>
              <a:gd name="connsiteX355" fmla="*/ 3825 w 579438"/>
              <a:gd name="connsiteY355" fmla="*/ 116713 h 444501"/>
              <a:gd name="connsiteX356" fmla="*/ 6535 w 579438"/>
              <a:gd name="connsiteY356" fmla="*/ 113387 h 444501"/>
              <a:gd name="connsiteX357" fmla="*/ 9882 w 579438"/>
              <a:gd name="connsiteY357" fmla="*/ 110695 h 444501"/>
              <a:gd name="connsiteX358" fmla="*/ 13866 w 579438"/>
              <a:gd name="connsiteY358" fmla="*/ 108478 h 444501"/>
              <a:gd name="connsiteX359" fmla="*/ 18010 w 579438"/>
              <a:gd name="connsiteY359" fmla="*/ 107369 h 444501"/>
              <a:gd name="connsiteX360" fmla="*/ 22632 w 579438"/>
              <a:gd name="connsiteY360" fmla="*/ 106736 h 444501"/>
              <a:gd name="connsiteX361" fmla="*/ 50843 w 579438"/>
              <a:gd name="connsiteY361" fmla="*/ 106736 h 444501"/>
              <a:gd name="connsiteX362" fmla="*/ 50843 w 579438"/>
              <a:gd name="connsiteY362" fmla="*/ 61761 h 444501"/>
              <a:gd name="connsiteX363" fmla="*/ 51481 w 579438"/>
              <a:gd name="connsiteY363" fmla="*/ 56377 h 444501"/>
              <a:gd name="connsiteX364" fmla="*/ 53074 w 579438"/>
              <a:gd name="connsiteY364" fmla="*/ 51468 h 444501"/>
              <a:gd name="connsiteX365" fmla="*/ 55465 w 579438"/>
              <a:gd name="connsiteY365" fmla="*/ 47033 h 444501"/>
              <a:gd name="connsiteX366" fmla="*/ 58653 w 579438"/>
              <a:gd name="connsiteY366" fmla="*/ 43074 h 444501"/>
              <a:gd name="connsiteX367" fmla="*/ 62637 w 579438"/>
              <a:gd name="connsiteY367" fmla="*/ 39907 h 444501"/>
              <a:gd name="connsiteX368" fmla="*/ 66941 w 579438"/>
              <a:gd name="connsiteY368" fmla="*/ 37532 h 444501"/>
              <a:gd name="connsiteX369" fmla="*/ 71881 w 579438"/>
              <a:gd name="connsiteY369" fmla="*/ 36107 h 444501"/>
              <a:gd name="connsiteX370" fmla="*/ 77300 w 579438"/>
              <a:gd name="connsiteY370" fmla="*/ 35631 h 444501"/>
              <a:gd name="connsiteX371" fmla="*/ 81923 w 579438"/>
              <a:gd name="connsiteY371" fmla="*/ 35948 h 444501"/>
              <a:gd name="connsiteX372" fmla="*/ 85907 w 579438"/>
              <a:gd name="connsiteY372" fmla="*/ 36898 h 444501"/>
              <a:gd name="connsiteX373" fmla="*/ 89732 w 579438"/>
              <a:gd name="connsiteY373" fmla="*/ 38799 h 444501"/>
              <a:gd name="connsiteX374" fmla="*/ 89732 w 579438"/>
              <a:gd name="connsiteY374" fmla="*/ 26130 h 444501"/>
              <a:gd name="connsiteX375" fmla="*/ 90370 w 579438"/>
              <a:gd name="connsiteY375" fmla="*/ 20904 h 444501"/>
              <a:gd name="connsiteX376" fmla="*/ 91964 w 579438"/>
              <a:gd name="connsiteY376" fmla="*/ 15995 h 444501"/>
              <a:gd name="connsiteX377" fmla="*/ 94354 w 579438"/>
              <a:gd name="connsiteY377" fmla="*/ 11560 h 444501"/>
              <a:gd name="connsiteX378" fmla="*/ 97542 w 579438"/>
              <a:gd name="connsiteY378" fmla="*/ 7443 h 444501"/>
              <a:gd name="connsiteX379" fmla="*/ 101527 w 579438"/>
              <a:gd name="connsiteY379" fmla="*/ 4276 h 444501"/>
              <a:gd name="connsiteX380" fmla="*/ 105989 w 579438"/>
              <a:gd name="connsiteY380" fmla="*/ 1900 h 444501"/>
              <a:gd name="connsiteX381" fmla="*/ 111090 w 579438"/>
              <a:gd name="connsiteY381" fmla="*/ 475 h 444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Lst>
            <a:rect l="l" t="t" r="r" b="b"/>
            <a:pathLst>
              <a:path w="579438" h="444501">
                <a:moveTo>
                  <a:pt x="240030" y="344488"/>
                </a:moveTo>
                <a:lnTo>
                  <a:pt x="358775" y="344488"/>
                </a:lnTo>
                <a:lnTo>
                  <a:pt x="364173" y="344960"/>
                </a:lnTo>
                <a:lnTo>
                  <a:pt x="369253" y="346375"/>
                </a:lnTo>
                <a:lnTo>
                  <a:pt x="374015" y="348577"/>
                </a:lnTo>
                <a:lnTo>
                  <a:pt x="378302" y="351564"/>
                </a:lnTo>
                <a:lnTo>
                  <a:pt x="381794" y="355181"/>
                </a:lnTo>
                <a:lnTo>
                  <a:pt x="384810" y="359427"/>
                </a:lnTo>
                <a:lnTo>
                  <a:pt x="387033" y="364145"/>
                </a:lnTo>
                <a:lnTo>
                  <a:pt x="388462" y="369177"/>
                </a:lnTo>
                <a:lnTo>
                  <a:pt x="388938" y="374523"/>
                </a:lnTo>
                <a:lnTo>
                  <a:pt x="388938" y="414466"/>
                </a:lnTo>
                <a:lnTo>
                  <a:pt x="388462" y="419812"/>
                </a:lnTo>
                <a:lnTo>
                  <a:pt x="387033" y="424844"/>
                </a:lnTo>
                <a:lnTo>
                  <a:pt x="384810" y="429562"/>
                </a:lnTo>
                <a:lnTo>
                  <a:pt x="381794" y="433808"/>
                </a:lnTo>
                <a:lnTo>
                  <a:pt x="378302" y="437425"/>
                </a:lnTo>
                <a:lnTo>
                  <a:pt x="374015" y="440412"/>
                </a:lnTo>
                <a:lnTo>
                  <a:pt x="369253" y="442614"/>
                </a:lnTo>
                <a:lnTo>
                  <a:pt x="364173" y="444029"/>
                </a:lnTo>
                <a:lnTo>
                  <a:pt x="358775" y="444501"/>
                </a:lnTo>
                <a:lnTo>
                  <a:pt x="240030" y="444501"/>
                </a:lnTo>
                <a:lnTo>
                  <a:pt x="234633" y="444029"/>
                </a:lnTo>
                <a:lnTo>
                  <a:pt x="229235" y="442614"/>
                </a:lnTo>
                <a:lnTo>
                  <a:pt x="224790" y="440412"/>
                </a:lnTo>
                <a:lnTo>
                  <a:pt x="220345" y="437425"/>
                </a:lnTo>
                <a:lnTo>
                  <a:pt x="216853" y="433808"/>
                </a:lnTo>
                <a:lnTo>
                  <a:pt x="213836" y="429562"/>
                </a:lnTo>
                <a:lnTo>
                  <a:pt x="211455" y="424844"/>
                </a:lnTo>
                <a:lnTo>
                  <a:pt x="210026" y="419812"/>
                </a:lnTo>
                <a:lnTo>
                  <a:pt x="209550" y="414466"/>
                </a:lnTo>
                <a:lnTo>
                  <a:pt x="209550" y="374523"/>
                </a:lnTo>
                <a:lnTo>
                  <a:pt x="210026" y="369177"/>
                </a:lnTo>
                <a:lnTo>
                  <a:pt x="211455" y="364145"/>
                </a:lnTo>
                <a:lnTo>
                  <a:pt x="213836" y="359427"/>
                </a:lnTo>
                <a:lnTo>
                  <a:pt x="216853" y="355181"/>
                </a:lnTo>
                <a:lnTo>
                  <a:pt x="220345" y="351564"/>
                </a:lnTo>
                <a:lnTo>
                  <a:pt x="224790" y="348577"/>
                </a:lnTo>
                <a:lnTo>
                  <a:pt x="229235" y="346375"/>
                </a:lnTo>
                <a:lnTo>
                  <a:pt x="234633" y="344960"/>
                </a:lnTo>
                <a:close/>
                <a:moveTo>
                  <a:pt x="239599" y="20638"/>
                </a:moveTo>
                <a:lnTo>
                  <a:pt x="244206" y="21114"/>
                </a:lnTo>
                <a:lnTo>
                  <a:pt x="248495" y="22699"/>
                </a:lnTo>
                <a:lnTo>
                  <a:pt x="252307" y="24918"/>
                </a:lnTo>
                <a:lnTo>
                  <a:pt x="255326" y="28088"/>
                </a:lnTo>
                <a:lnTo>
                  <a:pt x="257868" y="31733"/>
                </a:lnTo>
                <a:lnTo>
                  <a:pt x="259297" y="36171"/>
                </a:lnTo>
                <a:lnTo>
                  <a:pt x="259774" y="40768"/>
                </a:lnTo>
                <a:lnTo>
                  <a:pt x="259774" y="82771"/>
                </a:lnTo>
                <a:lnTo>
                  <a:pt x="259933" y="82771"/>
                </a:lnTo>
                <a:lnTo>
                  <a:pt x="264063" y="81027"/>
                </a:lnTo>
                <a:lnTo>
                  <a:pt x="264063" y="53448"/>
                </a:lnTo>
                <a:lnTo>
                  <a:pt x="264540" y="48851"/>
                </a:lnTo>
                <a:lnTo>
                  <a:pt x="265969" y="44413"/>
                </a:lnTo>
                <a:lnTo>
                  <a:pt x="268352" y="40768"/>
                </a:lnTo>
                <a:lnTo>
                  <a:pt x="271530" y="37598"/>
                </a:lnTo>
                <a:lnTo>
                  <a:pt x="275342" y="35379"/>
                </a:lnTo>
                <a:lnTo>
                  <a:pt x="279473" y="33794"/>
                </a:lnTo>
                <a:lnTo>
                  <a:pt x="284238" y="33160"/>
                </a:lnTo>
                <a:lnTo>
                  <a:pt x="288845" y="33794"/>
                </a:lnTo>
                <a:lnTo>
                  <a:pt x="293134" y="35379"/>
                </a:lnTo>
                <a:lnTo>
                  <a:pt x="296788" y="37598"/>
                </a:lnTo>
                <a:lnTo>
                  <a:pt x="299965" y="40768"/>
                </a:lnTo>
                <a:lnTo>
                  <a:pt x="302348" y="44413"/>
                </a:lnTo>
                <a:lnTo>
                  <a:pt x="303778" y="48851"/>
                </a:lnTo>
                <a:lnTo>
                  <a:pt x="304414" y="53448"/>
                </a:lnTo>
                <a:lnTo>
                  <a:pt x="304414" y="79759"/>
                </a:lnTo>
                <a:lnTo>
                  <a:pt x="307908" y="79759"/>
                </a:lnTo>
                <a:lnTo>
                  <a:pt x="307908" y="53448"/>
                </a:lnTo>
                <a:lnTo>
                  <a:pt x="308385" y="48851"/>
                </a:lnTo>
                <a:lnTo>
                  <a:pt x="309974" y="44413"/>
                </a:lnTo>
                <a:lnTo>
                  <a:pt x="312198" y="40768"/>
                </a:lnTo>
                <a:lnTo>
                  <a:pt x="315375" y="37598"/>
                </a:lnTo>
                <a:lnTo>
                  <a:pt x="319346" y="35379"/>
                </a:lnTo>
                <a:lnTo>
                  <a:pt x="323477" y="33794"/>
                </a:lnTo>
                <a:lnTo>
                  <a:pt x="328084" y="33160"/>
                </a:lnTo>
                <a:lnTo>
                  <a:pt x="332691" y="33794"/>
                </a:lnTo>
                <a:lnTo>
                  <a:pt x="336980" y="35379"/>
                </a:lnTo>
                <a:lnTo>
                  <a:pt x="340792" y="37598"/>
                </a:lnTo>
                <a:lnTo>
                  <a:pt x="343970" y="40768"/>
                </a:lnTo>
                <a:lnTo>
                  <a:pt x="346194" y="44413"/>
                </a:lnTo>
                <a:lnTo>
                  <a:pt x="347782" y="48851"/>
                </a:lnTo>
                <a:lnTo>
                  <a:pt x="348418" y="53448"/>
                </a:lnTo>
                <a:lnTo>
                  <a:pt x="348418" y="83563"/>
                </a:lnTo>
                <a:lnTo>
                  <a:pt x="351277" y="86100"/>
                </a:lnTo>
                <a:lnTo>
                  <a:pt x="353501" y="89111"/>
                </a:lnTo>
                <a:lnTo>
                  <a:pt x="355249" y="92440"/>
                </a:lnTo>
                <a:lnTo>
                  <a:pt x="356361" y="96085"/>
                </a:lnTo>
                <a:lnTo>
                  <a:pt x="356678" y="99889"/>
                </a:lnTo>
                <a:lnTo>
                  <a:pt x="356202" y="104644"/>
                </a:lnTo>
                <a:lnTo>
                  <a:pt x="354772" y="108924"/>
                </a:lnTo>
                <a:lnTo>
                  <a:pt x="352230" y="112569"/>
                </a:lnTo>
                <a:lnTo>
                  <a:pt x="349212" y="115739"/>
                </a:lnTo>
                <a:lnTo>
                  <a:pt x="345399" y="117959"/>
                </a:lnTo>
                <a:lnTo>
                  <a:pt x="341110" y="119544"/>
                </a:lnTo>
                <a:lnTo>
                  <a:pt x="336503" y="120178"/>
                </a:lnTo>
                <a:lnTo>
                  <a:pt x="290275" y="120178"/>
                </a:lnTo>
                <a:lnTo>
                  <a:pt x="286780" y="120495"/>
                </a:lnTo>
                <a:lnTo>
                  <a:pt x="282967" y="121763"/>
                </a:lnTo>
                <a:lnTo>
                  <a:pt x="279473" y="123506"/>
                </a:lnTo>
                <a:lnTo>
                  <a:pt x="276295" y="125567"/>
                </a:lnTo>
                <a:lnTo>
                  <a:pt x="273912" y="127944"/>
                </a:lnTo>
                <a:lnTo>
                  <a:pt x="247542" y="161864"/>
                </a:lnTo>
                <a:lnTo>
                  <a:pt x="251831" y="168362"/>
                </a:lnTo>
                <a:lnTo>
                  <a:pt x="256756" y="174385"/>
                </a:lnTo>
                <a:lnTo>
                  <a:pt x="262157" y="179933"/>
                </a:lnTo>
                <a:lnTo>
                  <a:pt x="267876" y="185163"/>
                </a:lnTo>
                <a:lnTo>
                  <a:pt x="273912" y="189760"/>
                </a:lnTo>
                <a:lnTo>
                  <a:pt x="279790" y="193881"/>
                </a:lnTo>
                <a:lnTo>
                  <a:pt x="285509" y="197527"/>
                </a:lnTo>
                <a:lnTo>
                  <a:pt x="285827" y="197685"/>
                </a:lnTo>
                <a:lnTo>
                  <a:pt x="285986" y="197844"/>
                </a:lnTo>
                <a:lnTo>
                  <a:pt x="282332" y="193564"/>
                </a:lnTo>
                <a:lnTo>
                  <a:pt x="278361" y="188651"/>
                </a:lnTo>
                <a:lnTo>
                  <a:pt x="275342" y="183261"/>
                </a:lnTo>
                <a:lnTo>
                  <a:pt x="273118" y="177714"/>
                </a:lnTo>
                <a:lnTo>
                  <a:pt x="271688" y="171849"/>
                </a:lnTo>
                <a:lnTo>
                  <a:pt x="271371" y="166143"/>
                </a:lnTo>
                <a:lnTo>
                  <a:pt x="271847" y="160279"/>
                </a:lnTo>
                <a:lnTo>
                  <a:pt x="273118" y="155841"/>
                </a:lnTo>
                <a:lnTo>
                  <a:pt x="274866" y="151561"/>
                </a:lnTo>
                <a:lnTo>
                  <a:pt x="277407" y="147757"/>
                </a:lnTo>
                <a:lnTo>
                  <a:pt x="280426" y="144428"/>
                </a:lnTo>
                <a:lnTo>
                  <a:pt x="284079" y="141417"/>
                </a:lnTo>
                <a:lnTo>
                  <a:pt x="288051" y="138881"/>
                </a:lnTo>
                <a:lnTo>
                  <a:pt x="297583" y="134760"/>
                </a:lnTo>
                <a:lnTo>
                  <a:pt x="307114" y="131431"/>
                </a:lnTo>
                <a:lnTo>
                  <a:pt x="316963" y="129054"/>
                </a:lnTo>
                <a:lnTo>
                  <a:pt x="326813" y="127786"/>
                </a:lnTo>
                <a:lnTo>
                  <a:pt x="336980" y="127627"/>
                </a:lnTo>
                <a:lnTo>
                  <a:pt x="345241" y="128420"/>
                </a:lnTo>
                <a:lnTo>
                  <a:pt x="353025" y="130005"/>
                </a:lnTo>
                <a:lnTo>
                  <a:pt x="360491" y="132224"/>
                </a:lnTo>
                <a:lnTo>
                  <a:pt x="360491" y="76589"/>
                </a:lnTo>
                <a:lnTo>
                  <a:pt x="361127" y="71993"/>
                </a:lnTo>
                <a:lnTo>
                  <a:pt x="362715" y="67872"/>
                </a:lnTo>
                <a:lnTo>
                  <a:pt x="364939" y="64068"/>
                </a:lnTo>
                <a:lnTo>
                  <a:pt x="368116" y="60898"/>
                </a:lnTo>
                <a:lnTo>
                  <a:pt x="371929" y="58679"/>
                </a:lnTo>
                <a:lnTo>
                  <a:pt x="376218" y="57094"/>
                </a:lnTo>
                <a:lnTo>
                  <a:pt x="380825" y="56618"/>
                </a:lnTo>
                <a:lnTo>
                  <a:pt x="385432" y="57094"/>
                </a:lnTo>
                <a:lnTo>
                  <a:pt x="389562" y="58679"/>
                </a:lnTo>
                <a:lnTo>
                  <a:pt x="393534" y="60898"/>
                </a:lnTo>
                <a:lnTo>
                  <a:pt x="396552" y="64068"/>
                </a:lnTo>
                <a:lnTo>
                  <a:pt x="398935" y="67872"/>
                </a:lnTo>
                <a:lnTo>
                  <a:pt x="400524" y="71993"/>
                </a:lnTo>
                <a:lnTo>
                  <a:pt x="401000" y="76589"/>
                </a:lnTo>
                <a:lnTo>
                  <a:pt x="401000" y="175653"/>
                </a:lnTo>
                <a:lnTo>
                  <a:pt x="400842" y="176446"/>
                </a:lnTo>
                <a:lnTo>
                  <a:pt x="400842" y="177238"/>
                </a:lnTo>
                <a:lnTo>
                  <a:pt x="402430" y="182786"/>
                </a:lnTo>
                <a:lnTo>
                  <a:pt x="403701" y="188175"/>
                </a:lnTo>
                <a:lnTo>
                  <a:pt x="404654" y="193723"/>
                </a:lnTo>
                <a:lnTo>
                  <a:pt x="404813" y="198795"/>
                </a:lnTo>
                <a:lnTo>
                  <a:pt x="404654" y="203550"/>
                </a:lnTo>
                <a:lnTo>
                  <a:pt x="403383" y="210365"/>
                </a:lnTo>
                <a:lnTo>
                  <a:pt x="401795" y="217022"/>
                </a:lnTo>
                <a:lnTo>
                  <a:pt x="399253" y="223838"/>
                </a:lnTo>
                <a:lnTo>
                  <a:pt x="397347" y="228910"/>
                </a:lnTo>
                <a:lnTo>
                  <a:pt x="395281" y="234458"/>
                </a:lnTo>
                <a:lnTo>
                  <a:pt x="393057" y="240322"/>
                </a:lnTo>
                <a:lnTo>
                  <a:pt x="390833" y="246662"/>
                </a:lnTo>
                <a:lnTo>
                  <a:pt x="388927" y="253003"/>
                </a:lnTo>
                <a:lnTo>
                  <a:pt x="387180" y="259343"/>
                </a:lnTo>
                <a:lnTo>
                  <a:pt x="385750" y="265366"/>
                </a:lnTo>
                <a:lnTo>
                  <a:pt x="384797" y="271072"/>
                </a:lnTo>
                <a:lnTo>
                  <a:pt x="384479" y="276461"/>
                </a:lnTo>
                <a:lnTo>
                  <a:pt x="384479" y="285178"/>
                </a:lnTo>
                <a:lnTo>
                  <a:pt x="384002" y="291677"/>
                </a:lnTo>
                <a:lnTo>
                  <a:pt x="382573" y="297859"/>
                </a:lnTo>
                <a:lnTo>
                  <a:pt x="380031" y="303565"/>
                </a:lnTo>
                <a:lnTo>
                  <a:pt x="376695" y="308795"/>
                </a:lnTo>
                <a:lnTo>
                  <a:pt x="372723" y="313550"/>
                </a:lnTo>
                <a:lnTo>
                  <a:pt x="367958" y="317671"/>
                </a:lnTo>
                <a:lnTo>
                  <a:pt x="362715" y="321000"/>
                </a:lnTo>
                <a:lnTo>
                  <a:pt x="356837" y="323378"/>
                </a:lnTo>
                <a:lnTo>
                  <a:pt x="350642" y="324804"/>
                </a:lnTo>
                <a:lnTo>
                  <a:pt x="344129" y="325438"/>
                </a:lnTo>
                <a:lnTo>
                  <a:pt x="264540" y="325438"/>
                </a:lnTo>
                <a:lnTo>
                  <a:pt x="258026" y="324963"/>
                </a:lnTo>
                <a:lnTo>
                  <a:pt x="251672" y="323695"/>
                </a:lnTo>
                <a:lnTo>
                  <a:pt x="245794" y="321634"/>
                </a:lnTo>
                <a:lnTo>
                  <a:pt x="240552" y="318939"/>
                </a:lnTo>
                <a:lnTo>
                  <a:pt x="235786" y="315611"/>
                </a:lnTo>
                <a:lnTo>
                  <a:pt x="231973" y="311490"/>
                </a:lnTo>
                <a:lnTo>
                  <a:pt x="228637" y="307052"/>
                </a:lnTo>
                <a:lnTo>
                  <a:pt x="226096" y="302138"/>
                </a:lnTo>
                <a:lnTo>
                  <a:pt x="224507" y="296908"/>
                </a:lnTo>
                <a:lnTo>
                  <a:pt x="224030" y="291519"/>
                </a:lnTo>
                <a:lnTo>
                  <a:pt x="223872" y="287398"/>
                </a:lnTo>
                <a:lnTo>
                  <a:pt x="222918" y="283118"/>
                </a:lnTo>
                <a:lnTo>
                  <a:pt x="221648" y="278204"/>
                </a:lnTo>
                <a:lnTo>
                  <a:pt x="220059" y="272974"/>
                </a:lnTo>
                <a:lnTo>
                  <a:pt x="218153" y="267902"/>
                </a:lnTo>
                <a:lnTo>
                  <a:pt x="215929" y="262830"/>
                </a:lnTo>
                <a:lnTo>
                  <a:pt x="213387" y="257916"/>
                </a:lnTo>
                <a:lnTo>
                  <a:pt x="210845" y="253161"/>
                </a:lnTo>
                <a:lnTo>
                  <a:pt x="207986" y="249198"/>
                </a:lnTo>
                <a:lnTo>
                  <a:pt x="183362" y="215913"/>
                </a:lnTo>
                <a:lnTo>
                  <a:pt x="180185" y="210841"/>
                </a:lnTo>
                <a:lnTo>
                  <a:pt x="177643" y="205610"/>
                </a:lnTo>
                <a:lnTo>
                  <a:pt x="176055" y="200221"/>
                </a:lnTo>
                <a:lnTo>
                  <a:pt x="174943" y="194357"/>
                </a:lnTo>
                <a:lnTo>
                  <a:pt x="174625" y="188651"/>
                </a:lnTo>
                <a:lnTo>
                  <a:pt x="174943" y="182786"/>
                </a:lnTo>
                <a:lnTo>
                  <a:pt x="176055" y="177238"/>
                </a:lnTo>
                <a:lnTo>
                  <a:pt x="177802" y="171532"/>
                </a:lnTo>
                <a:lnTo>
                  <a:pt x="180185" y="166302"/>
                </a:lnTo>
                <a:lnTo>
                  <a:pt x="183362" y="161388"/>
                </a:lnTo>
                <a:lnTo>
                  <a:pt x="187016" y="156792"/>
                </a:lnTo>
                <a:lnTo>
                  <a:pt x="219423" y="122555"/>
                </a:lnTo>
                <a:lnTo>
                  <a:pt x="219423" y="40768"/>
                </a:lnTo>
                <a:lnTo>
                  <a:pt x="219900" y="36171"/>
                </a:lnTo>
                <a:lnTo>
                  <a:pt x="221489" y="31733"/>
                </a:lnTo>
                <a:lnTo>
                  <a:pt x="223872" y="28088"/>
                </a:lnTo>
                <a:lnTo>
                  <a:pt x="227049" y="24918"/>
                </a:lnTo>
                <a:lnTo>
                  <a:pt x="230703" y="22699"/>
                </a:lnTo>
                <a:lnTo>
                  <a:pt x="235151" y="21114"/>
                </a:lnTo>
                <a:close/>
                <a:moveTo>
                  <a:pt x="456391" y="0"/>
                </a:moveTo>
                <a:lnTo>
                  <a:pt x="461651" y="475"/>
                </a:lnTo>
                <a:lnTo>
                  <a:pt x="466592" y="1900"/>
                </a:lnTo>
                <a:lnTo>
                  <a:pt x="471214" y="4276"/>
                </a:lnTo>
                <a:lnTo>
                  <a:pt x="475199" y="7443"/>
                </a:lnTo>
                <a:lnTo>
                  <a:pt x="478386" y="11560"/>
                </a:lnTo>
                <a:lnTo>
                  <a:pt x="480777" y="15995"/>
                </a:lnTo>
                <a:lnTo>
                  <a:pt x="482371" y="20904"/>
                </a:lnTo>
                <a:lnTo>
                  <a:pt x="482849" y="26130"/>
                </a:lnTo>
                <a:lnTo>
                  <a:pt x="482849" y="38799"/>
                </a:lnTo>
                <a:lnTo>
                  <a:pt x="486834" y="36898"/>
                </a:lnTo>
                <a:lnTo>
                  <a:pt x="490978" y="35948"/>
                </a:lnTo>
                <a:lnTo>
                  <a:pt x="495441" y="35631"/>
                </a:lnTo>
                <a:lnTo>
                  <a:pt x="500701" y="36107"/>
                </a:lnTo>
                <a:lnTo>
                  <a:pt x="505642" y="37532"/>
                </a:lnTo>
                <a:lnTo>
                  <a:pt x="510104" y="39907"/>
                </a:lnTo>
                <a:lnTo>
                  <a:pt x="514089" y="43074"/>
                </a:lnTo>
                <a:lnTo>
                  <a:pt x="517436" y="47033"/>
                </a:lnTo>
                <a:lnTo>
                  <a:pt x="519668" y="51468"/>
                </a:lnTo>
                <a:lnTo>
                  <a:pt x="521262" y="56377"/>
                </a:lnTo>
                <a:lnTo>
                  <a:pt x="521740" y="61761"/>
                </a:lnTo>
                <a:lnTo>
                  <a:pt x="521740" y="106736"/>
                </a:lnTo>
                <a:lnTo>
                  <a:pt x="556805" y="106736"/>
                </a:lnTo>
                <a:lnTo>
                  <a:pt x="561427" y="107369"/>
                </a:lnTo>
                <a:lnTo>
                  <a:pt x="565571" y="108478"/>
                </a:lnTo>
                <a:lnTo>
                  <a:pt x="569397" y="110695"/>
                </a:lnTo>
                <a:lnTo>
                  <a:pt x="572744" y="113387"/>
                </a:lnTo>
                <a:lnTo>
                  <a:pt x="575613" y="116713"/>
                </a:lnTo>
                <a:lnTo>
                  <a:pt x="577685" y="120513"/>
                </a:lnTo>
                <a:lnTo>
                  <a:pt x="578960" y="124631"/>
                </a:lnTo>
                <a:lnTo>
                  <a:pt x="579438" y="129223"/>
                </a:lnTo>
                <a:lnTo>
                  <a:pt x="578960" y="133816"/>
                </a:lnTo>
                <a:lnTo>
                  <a:pt x="577685" y="138091"/>
                </a:lnTo>
                <a:lnTo>
                  <a:pt x="575613" y="141892"/>
                </a:lnTo>
                <a:lnTo>
                  <a:pt x="572744" y="145218"/>
                </a:lnTo>
                <a:lnTo>
                  <a:pt x="569556" y="147910"/>
                </a:lnTo>
                <a:lnTo>
                  <a:pt x="565571" y="149969"/>
                </a:lnTo>
                <a:lnTo>
                  <a:pt x="561427" y="151235"/>
                </a:lnTo>
                <a:lnTo>
                  <a:pt x="556805" y="151711"/>
                </a:lnTo>
                <a:lnTo>
                  <a:pt x="521740" y="151711"/>
                </a:lnTo>
                <a:lnTo>
                  <a:pt x="521740" y="196844"/>
                </a:lnTo>
                <a:lnTo>
                  <a:pt x="521262" y="202228"/>
                </a:lnTo>
                <a:lnTo>
                  <a:pt x="519668" y="207137"/>
                </a:lnTo>
                <a:lnTo>
                  <a:pt x="517436" y="211571"/>
                </a:lnTo>
                <a:lnTo>
                  <a:pt x="514089" y="215372"/>
                </a:lnTo>
                <a:lnTo>
                  <a:pt x="510104" y="218539"/>
                </a:lnTo>
                <a:lnTo>
                  <a:pt x="505642" y="220915"/>
                </a:lnTo>
                <a:lnTo>
                  <a:pt x="500701" y="222498"/>
                </a:lnTo>
                <a:lnTo>
                  <a:pt x="495441" y="223132"/>
                </a:lnTo>
                <a:lnTo>
                  <a:pt x="490978" y="222815"/>
                </a:lnTo>
                <a:lnTo>
                  <a:pt x="486834" y="221548"/>
                </a:lnTo>
                <a:lnTo>
                  <a:pt x="482849" y="219806"/>
                </a:lnTo>
                <a:lnTo>
                  <a:pt x="482849" y="232317"/>
                </a:lnTo>
                <a:lnTo>
                  <a:pt x="482371" y="237701"/>
                </a:lnTo>
                <a:lnTo>
                  <a:pt x="480777" y="242610"/>
                </a:lnTo>
                <a:lnTo>
                  <a:pt x="478386" y="247203"/>
                </a:lnTo>
                <a:lnTo>
                  <a:pt x="475199" y="251003"/>
                </a:lnTo>
                <a:lnTo>
                  <a:pt x="471214" y="254171"/>
                </a:lnTo>
                <a:lnTo>
                  <a:pt x="466751" y="256546"/>
                </a:lnTo>
                <a:lnTo>
                  <a:pt x="461810" y="258130"/>
                </a:lnTo>
                <a:lnTo>
                  <a:pt x="456550" y="258763"/>
                </a:lnTo>
                <a:lnTo>
                  <a:pt x="451290" y="258130"/>
                </a:lnTo>
                <a:lnTo>
                  <a:pt x="446190" y="256546"/>
                </a:lnTo>
                <a:lnTo>
                  <a:pt x="441727" y="254171"/>
                </a:lnTo>
                <a:lnTo>
                  <a:pt x="437902" y="251003"/>
                </a:lnTo>
                <a:lnTo>
                  <a:pt x="434714" y="247203"/>
                </a:lnTo>
                <a:lnTo>
                  <a:pt x="432164" y="242610"/>
                </a:lnTo>
                <a:lnTo>
                  <a:pt x="430570" y="237701"/>
                </a:lnTo>
                <a:lnTo>
                  <a:pt x="430092" y="232317"/>
                </a:lnTo>
                <a:lnTo>
                  <a:pt x="430092" y="151711"/>
                </a:lnTo>
                <a:lnTo>
                  <a:pt x="420688" y="151711"/>
                </a:lnTo>
                <a:lnTo>
                  <a:pt x="420688" y="106736"/>
                </a:lnTo>
                <a:lnTo>
                  <a:pt x="430092" y="106736"/>
                </a:lnTo>
                <a:lnTo>
                  <a:pt x="430092" y="26130"/>
                </a:lnTo>
                <a:lnTo>
                  <a:pt x="430570" y="20904"/>
                </a:lnTo>
                <a:lnTo>
                  <a:pt x="432164" y="15995"/>
                </a:lnTo>
                <a:lnTo>
                  <a:pt x="434714" y="11560"/>
                </a:lnTo>
                <a:lnTo>
                  <a:pt x="437902" y="7443"/>
                </a:lnTo>
                <a:lnTo>
                  <a:pt x="441727" y="4276"/>
                </a:lnTo>
                <a:lnTo>
                  <a:pt x="446190" y="1900"/>
                </a:lnTo>
                <a:lnTo>
                  <a:pt x="451131" y="475"/>
                </a:lnTo>
                <a:close/>
                <a:moveTo>
                  <a:pt x="116349" y="0"/>
                </a:moveTo>
                <a:lnTo>
                  <a:pt x="121609" y="475"/>
                </a:lnTo>
                <a:lnTo>
                  <a:pt x="126550" y="1900"/>
                </a:lnTo>
                <a:lnTo>
                  <a:pt x="131012" y="4276"/>
                </a:lnTo>
                <a:lnTo>
                  <a:pt x="134838" y="7443"/>
                </a:lnTo>
                <a:lnTo>
                  <a:pt x="138185" y="11560"/>
                </a:lnTo>
                <a:lnTo>
                  <a:pt x="140575" y="15995"/>
                </a:lnTo>
                <a:lnTo>
                  <a:pt x="142169" y="20904"/>
                </a:lnTo>
                <a:lnTo>
                  <a:pt x="142647" y="26130"/>
                </a:lnTo>
                <a:lnTo>
                  <a:pt x="142647" y="106736"/>
                </a:lnTo>
                <a:lnTo>
                  <a:pt x="200025" y="106736"/>
                </a:lnTo>
                <a:lnTo>
                  <a:pt x="200025" y="123522"/>
                </a:lnTo>
                <a:lnTo>
                  <a:pt x="173089" y="151711"/>
                </a:lnTo>
                <a:lnTo>
                  <a:pt x="142647" y="151711"/>
                </a:lnTo>
                <a:lnTo>
                  <a:pt x="142647" y="232317"/>
                </a:lnTo>
                <a:lnTo>
                  <a:pt x="142169" y="237701"/>
                </a:lnTo>
                <a:lnTo>
                  <a:pt x="140575" y="242610"/>
                </a:lnTo>
                <a:lnTo>
                  <a:pt x="138185" y="247203"/>
                </a:lnTo>
                <a:lnTo>
                  <a:pt x="134838" y="251003"/>
                </a:lnTo>
                <a:lnTo>
                  <a:pt x="131012" y="254171"/>
                </a:lnTo>
                <a:lnTo>
                  <a:pt x="126550" y="256546"/>
                </a:lnTo>
                <a:lnTo>
                  <a:pt x="121609" y="258130"/>
                </a:lnTo>
                <a:lnTo>
                  <a:pt x="116349" y="258763"/>
                </a:lnTo>
                <a:lnTo>
                  <a:pt x="111090" y="258130"/>
                </a:lnTo>
                <a:lnTo>
                  <a:pt x="105989" y="256546"/>
                </a:lnTo>
                <a:lnTo>
                  <a:pt x="101527" y="254171"/>
                </a:lnTo>
                <a:lnTo>
                  <a:pt x="97542" y="251003"/>
                </a:lnTo>
                <a:lnTo>
                  <a:pt x="94354" y="247203"/>
                </a:lnTo>
                <a:lnTo>
                  <a:pt x="91964" y="242610"/>
                </a:lnTo>
                <a:lnTo>
                  <a:pt x="90370" y="237701"/>
                </a:lnTo>
                <a:lnTo>
                  <a:pt x="89732" y="232317"/>
                </a:lnTo>
                <a:lnTo>
                  <a:pt x="89732" y="219806"/>
                </a:lnTo>
                <a:lnTo>
                  <a:pt x="85907" y="221548"/>
                </a:lnTo>
                <a:lnTo>
                  <a:pt x="81923" y="222815"/>
                </a:lnTo>
                <a:lnTo>
                  <a:pt x="77300" y="223132"/>
                </a:lnTo>
                <a:lnTo>
                  <a:pt x="71881" y="222498"/>
                </a:lnTo>
                <a:lnTo>
                  <a:pt x="66941" y="220915"/>
                </a:lnTo>
                <a:lnTo>
                  <a:pt x="62637" y="218539"/>
                </a:lnTo>
                <a:lnTo>
                  <a:pt x="58653" y="215372"/>
                </a:lnTo>
                <a:lnTo>
                  <a:pt x="55465" y="211571"/>
                </a:lnTo>
                <a:lnTo>
                  <a:pt x="53074" y="207137"/>
                </a:lnTo>
                <a:lnTo>
                  <a:pt x="51481" y="202228"/>
                </a:lnTo>
                <a:lnTo>
                  <a:pt x="50843" y="196844"/>
                </a:lnTo>
                <a:lnTo>
                  <a:pt x="50843" y="151711"/>
                </a:lnTo>
                <a:lnTo>
                  <a:pt x="22632" y="151711"/>
                </a:lnTo>
                <a:lnTo>
                  <a:pt x="18010" y="151235"/>
                </a:lnTo>
                <a:lnTo>
                  <a:pt x="13866" y="149969"/>
                </a:lnTo>
                <a:lnTo>
                  <a:pt x="9882" y="147910"/>
                </a:lnTo>
                <a:lnTo>
                  <a:pt x="6535" y="145218"/>
                </a:lnTo>
                <a:lnTo>
                  <a:pt x="3825" y="141892"/>
                </a:lnTo>
                <a:lnTo>
                  <a:pt x="1753" y="138091"/>
                </a:lnTo>
                <a:lnTo>
                  <a:pt x="478" y="133816"/>
                </a:lnTo>
                <a:lnTo>
                  <a:pt x="0" y="129223"/>
                </a:lnTo>
                <a:lnTo>
                  <a:pt x="478" y="124631"/>
                </a:lnTo>
                <a:lnTo>
                  <a:pt x="1753" y="120513"/>
                </a:lnTo>
                <a:lnTo>
                  <a:pt x="3825" y="116713"/>
                </a:lnTo>
                <a:lnTo>
                  <a:pt x="6535" y="113387"/>
                </a:lnTo>
                <a:lnTo>
                  <a:pt x="9882" y="110695"/>
                </a:lnTo>
                <a:lnTo>
                  <a:pt x="13866" y="108478"/>
                </a:lnTo>
                <a:lnTo>
                  <a:pt x="18010" y="107369"/>
                </a:lnTo>
                <a:lnTo>
                  <a:pt x="22632" y="106736"/>
                </a:lnTo>
                <a:lnTo>
                  <a:pt x="50843" y="106736"/>
                </a:lnTo>
                <a:lnTo>
                  <a:pt x="50843" y="61761"/>
                </a:lnTo>
                <a:lnTo>
                  <a:pt x="51481" y="56377"/>
                </a:lnTo>
                <a:lnTo>
                  <a:pt x="53074" y="51468"/>
                </a:lnTo>
                <a:lnTo>
                  <a:pt x="55465" y="47033"/>
                </a:lnTo>
                <a:lnTo>
                  <a:pt x="58653" y="43074"/>
                </a:lnTo>
                <a:lnTo>
                  <a:pt x="62637" y="39907"/>
                </a:lnTo>
                <a:lnTo>
                  <a:pt x="66941" y="37532"/>
                </a:lnTo>
                <a:lnTo>
                  <a:pt x="71881" y="36107"/>
                </a:lnTo>
                <a:lnTo>
                  <a:pt x="77300" y="35631"/>
                </a:lnTo>
                <a:lnTo>
                  <a:pt x="81923" y="35948"/>
                </a:lnTo>
                <a:lnTo>
                  <a:pt x="85907" y="36898"/>
                </a:lnTo>
                <a:lnTo>
                  <a:pt x="89732" y="38799"/>
                </a:lnTo>
                <a:lnTo>
                  <a:pt x="89732" y="26130"/>
                </a:lnTo>
                <a:lnTo>
                  <a:pt x="90370" y="20904"/>
                </a:lnTo>
                <a:lnTo>
                  <a:pt x="91964" y="15995"/>
                </a:lnTo>
                <a:lnTo>
                  <a:pt x="94354" y="11560"/>
                </a:lnTo>
                <a:lnTo>
                  <a:pt x="97542" y="7443"/>
                </a:lnTo>
                <a:lnTo>
                  <a:pt x="101527" y="4276"/>
                </a:lnTo>
                <a:lnTo>
                  <a:pt x="105989" y="1900"/>
                </a:lnTo>
                <a:lnTo>
                  <a:pt x="111090" y="475"/>
                </a:lnTo>
                <a:close/>
              </a:path>
            </a:pathLst>
          </a:custGeom>
          <a:solidFill>
            <a:srgbClr val="F2B800"/>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IN" dirty="0"/>
          </a:p>
        </p:txBody>
      </p:sp>
    </p:spTree>
    <p:extLst>
      <p:ext uri="{BB962C8B-B14F-4D97-AF65-F5344CB8AC3E}">
        <p14:creationId xmlns:p14="http://schemas.microsoft.com/office/powerpoint/2010/main" val="979107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800"/>
                                        <p:tgtEl>
                                          <p:spTgt spid="11"/>
                                        </p:tgtEl>
                                      </p:cBhvr>
                                    </p:animEffect>
                                  </p:childTnLst>
                                </p:cTn>
                              </p:par>
                              <p:par>
                                <p:cTn id="8" presetID="22" presetClass="entr" presetSubtype="2" fill="hold" grpId="0" nodeType="withEffect">
                                  <p:stCondLst>
                                    <p:cond delay="300"/>
                                  </p:stCondLst>
                                  <p:childTnLst>
                                    <p:set>
                                      <p:cBhvr>
                                        <p:cTn id="9" dur="1" fill="hold">
                                          <p:stCondLst>
                                            <p:cond delay="0"/>
                                          </p:stCondLst>
                                        </p:cTn>
                                        <p:tgtEl>
                                          <p:spTgt spid="10"/>
                                        </p:tgtEl>
                                        <p:attrNameLst>
                                          <p:attrName>style.visibility</p:attrName>
                                        </p:attrNameLst>
                                      </p:cBhvr>
                                      <p:to>
                                        <p:strVal val="visible"/>
                                      </p:to>
                                    </p:set>
                                    <p:animEffect transition="in" filter="wipe(right)">
                                      <p:cBhvr>
                                        <p:cTn id="10" dur="800"/>
                                        <p:tgtEl>
                                          <p:spTgt spid="10"/>
                                        </p:tgtEl>
                                      </p:cBhvr>
                                    </p:animEffect>
                                  </p:childTnLst>
                                </p:cTn>
                              </p:par>
                              <p:par>
                                <p:cTn id="11" presetID="22" presetClass="entr" presetSubtype="8" fill="hold" grpId="0" nodeType="withEffect">
                                  <p:stCondLst>
                                    <p:cond delay="800"/>
                                  </p:stCondLst>
                                  <p:childTnLst>
                                    <p:set>
                                      <p:cBhvr>
                                        <p:cTn id="12" dur="1" fill="hold">
                                          <p:stCondLst>
                                            <p:cond delay="0"/>
                                          </p:stCondLst>
                                        </p:cTn>
                                        <p:tgtEl>
                                          <p:spTgt spid="12"/>
                                        </p:tgtEl>
                                        <p:attrNameLst>
                                          <p:attrName>style.visibility</p:attrName>
                                        </p:attrNameLst>
                                      </p:cBhvr>
                                      <p:to>
                                        <p:strVal val="visible"/>
                                      </p:to>
                                    </p:set>
                                    <p:animEffect transition="in" filter="wipe(left)">
                                      <p:cBhvr>
                                        <p:cTn id="13" dur="500"/>
                                        <p:tgtEl>
                                          <p:spTgt spid="12"/>
                                        </p:tgtEl>
                                      </p:cBhvr>
                                    </p:animEffect>
                                  </p:childTnLst>
                                </p:cTn>
                              </p:par>
                            </p:childTnLst>
                          </p:cTn>
                        </p:par>
                        <p:par>
                          <p:cTn id="14" fill="hold">
                            <p:stCondLst>
                              <p:cond delay="1300"/>
                            </p:stCondLst>
                            <p:childTnLst>
                              <p:par>
                                <p:cTn id="15" presetID="37" presetClass="entr" presetSubtype="0" fill="hold" grpId="0" nodeType="after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500"/>
                                        <p:tgtEl>
                                          <p:spTgt spid="35"/>
                                        </p:tgtEl>
                                      </p:cBhvr>
                                    </p:animEffect>
                                    <p:anim calcmode="lin" valueType="num">
                                      <p:cBhvr>
                                        <p:cTn id="18" dur="500" fill="hold"/>
                                        <p:tgtEl>
                                          <p:spTgt spid="35"/>
                                        </p:tgtEl>
                                        <p:attrNameLst>
                                          <p:attrName>ppt_x</p:attrName>
                                        </p:attrNameLst>
                                      </p:cBhvr>
                                      <p:tavLst>
                                        <p:tav tm="0">
                                          <p:val>
                                            <p:strVal val="#ppt_x"/>
                                          </p:val>
                                        </p:tav>
                                        <p:tav tm="100000">
                                          <p:val>
                                            <p:strVal val="#ppt_x"/>
                                          </p:val>
                                        </p:tav>
                                      </p:tavLst>
                                    </p:anim>
                                    <p:anim calcmode="lin" valueType="num">
                                      <p:cBhvr>
                                        <p:cTn id="19" dur="450" decel="100000" fill="hold"/>
                                        <p:tgtEl>
                                          <p:spTgt spid="35"/>
                                        </p:tgtEl>
                                        <p:attrNameLst>
                                          <p:attrName>ppt_y</p:attrName>
                                        </p:attrNameLst>
                                      </p:cBhvr>
                                      <p:tavLst>
                                        <p:tav tm="0">
                                          <p:val>
                                            <p:strVal val="#ppt_y+1"/>
                                          </p:val>
                                        </p:tav>
                                        <p:tav tm="100000">
                                          <p:val>
                                            <p:strVal val="#ppt_y-.03"/>
                                          </p:val>
                                        </p:tav>
                                      </p:tavLst>
                                    </p:anim>
                                    <p:anim calcmode="lin" valueType="num">
                                      <p:cBhvr>
                                        <p:cTn id="20" dur="50" accel="100000" fill="hold">
                                          <p:stCondLst>
                                            <p:cond delay="450"/>
                                          </p:stCondLst>
                                        </p:cTn>
                                        <p:tgtEl>
                                          <p:spTgt spid="35"/>
                                        </p:tgtEl>
                                        <p:attrNameLst>
                                          <p:attrName>ppt_y</p:attrName>
                                        </p:attrNameLst>
                                      </p:cBhvr>
                                      <p:tavLst>
                                        <p:tav tm="0">
                                          <p:val>
                                            <p:strVal val="#ppt_y-.03"/>
                                          </p:val>
                                        </p:tav>
                                        <p:tav tm="100000">
                                          <p:val>
                                            <p:strVal val="#ppt_y"/>
                                          </p:val>
                                        </p:tav>
                                      </p:tavLst>
                                    </p:anim>
                                  </p:childTnLst>
                                </p:cTn>
                              </p:par>
                              <p:par>
                                <p:cTn id="21" presetID="37" presetClass="entr" presetSubtype="0"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fade">
                                      <p:cBhvr>
                                        <p:cTn id="23" dur="500"/>
                                        <p:tgtEl>
                                          <p:spTgt spid="36"/>
                                        </p:tgtEl>
                                      </p:cBhvr>
                                    </p:animEffect>
                                    <p:anim calcmode="lin" valueType="num">
                                      <p:cBhvr>
                                        <p:cTn id="24" dur="500" fill="hold"/>
                                        <p:tgtEl>
                                          <p:spTgt spid="36"/>
                                        </p:tgtEl>
                                        <p:attrNameLst>
                                          <p:attrName>ppt_x</p:attrName>
                                        </p:attrNameLst>
                                      </p:cBhvr>
                                      <p:tavLst>
                                        <p:tav tm="0">
                                          <p:val>
                                            <p:strVal val="#ppt_x"/>
                                          </p:val>
                                        </p:tav>
                                        <p:tav tm="100000">
                                          <p:val>
                                            <p:strVal val="#ppt_x"/>
                                          </p:val>
                                        </p:tav>
                                      </p:tavLst>
                                    </p:anim>
                                    <p:anim calcmode="lin" valueType="num">
                                      <p:cBhvr>
                                        <p:cTn id="25" dur="450" decel="100000" fill="hold"/>
                                        <p:tgtEl>
                                          <p:spTgt spid="36"/>
                                        </p:tgtEl>
                                        <p:attrNameLst>
                                          <p:attrName>ppt_y</p:attrName>
                                        </p:attrNameLst>
                                      </p:cBhvr>
                                      <p:tavLst>
                                        <p:tav tm="0">
                                          <p:val>
                                            <p:strVal val="#ppt_y+1"/>
                                          </p:val>
                                        </p:tav>
                                        <p:tav tm="100000">
                                          <p:val>
                                            <p:strVal val="#ppt_y-.03"/>
                                          </p:val>
                                        </p:tav>
                                      </p:tavLst>
                                    </p:anim>
                                    <p:anim calcmode="lin" valueType="num">
                                      <p:cBhvr>
                                        <p:cTn id="26" dur="50" accel="100000" fill="hold">
                                          <p:stCondLst>
                                            <p:cond delay="450"/>
                                          </p:stCondLst>
                                        </p:cTn>
                                        <p:tgtEl>
                                          <p:spTgt spid="36"/>
                                        </p:tgtEl>
                                        <p:attrNameLst>
                                          <p:attrName>ppt_y</p:attrName>
                                        </p:attrNameLst>
                                      </p:cBhvr>
                                      <p:tavLst>
                                        <p:tav tm="0">
                                          <p:val>
                                            <p:strVal val="#ppt_y-.03"/>
                                          </p:val>
                                        </p:tav>
                                        <p:tav tm="100000">
                                          <p:val>
                                            <p:strVal val="#ppt_y"/>
                                          </p:val>
                                        </p:tav>
                                      </p:tavLst>
                                    </p:anim>
                                  </p:childTnLst>
                                </p:cTn>
                              </p:par>
                              <p:par>
                                <p:cTn id="27" presetID="37" presetClass="entr" presetSubtype="0" fill="hold" nodeType="withEffect">
                                  <p:stCondLst>
                                    <p:cond delay="0"/>
                                  </p:stCondLst>
                                  <p:childTnLst>
                                    <p:set>
                                      <p:cBhvr>
                                        <p:cTn id="28" dur="1" fill="hold">
                                          <p:stCondLst>
                                            <p:cond delay="0"/>
                                          </p:stCondLst>
                                        </p:cTn>
                                        <p:tgtEl>
                                          <p:spTgt spid="56"/>
                                        </p:tgtEl>
                                        <p:attrNameLst>
                                          <p:attrName>style.visibility</p:attrName>
                                        </p:attrNameLst>
                                      </p:cBhvr>
                                      <p:to>
                                        <p:strVal val="visible"/>
                                      </p:to>
                                    </p:set>
                                    <p:animEffect transition="in" filter="fade">
                                      <p:cBhvr>
                                        <p:cTn id="29" dur="500"/>
                                        <p:tgtEl>
                                          <p:spTgt spid="56"/>
                                        </p:tgtEl>
                                      </p:cBhvr>
                                    </p:animEffect>
                                    <p:anim calcmode="lin" valueType="num">
                                      <p:cBhvr>
                                        <p:cTn id="30" dur="500" fill="hold"/>
                                        <p:tgtEl>
                                          <p:spTgt spid="56"/>
                                        </p:tgtEl>
                                        <p:attrNameLst>
                                          <p:attrName>ppt_x</p:attrName>
                                        </p:attrNameLst>
                                      </p:cBhvr>
                                      <p:tavLst>
                                        <p:tav tm="0">
                                          <p:val>
                                            <p:strVal val="#ppt_x"/>
                                          </p:val>
                                        </p:tav>
                                        <p:tav tm="100000">
                                          <p:val>
                                            <p:strVal val="#ppt_x"/>
                                          </p:val>
                                        </p:tav>
                                      </p:tavLst>
                                    </p:anim>
                                    <p:anim calcmode="lin" valueType="num">
                                      <p:cBhvr>
                                        <p:cTn id="31" dur="450" decel="100000" fill="hold"/>
                                        <p:tgtEl>
                                          <p:spTgt spid="56"/>
                                        </p:tgtEl>
                                        <p:attrNameLst>
                                          <p:attrName>ppt_y</p:attrName>
                                        </p:attrNameLst>
                                      </p:cBhvr>
                                      <p:tavLst>
                                        <p:tav tm="0">
                                          <p:val>
                                            <p:strVal val="#ppt_y+1"/>
                                          </p:val>
                                        </p:tav>
                                        <p:tav tm="100000">
                                          <p:val>
                                            <p:strVal val="#ppt_y-.03"/>
                                          </p:val>
                                        </p:tav>
                                      </p:tavLst>
                                    </p:anim>
                                    <p:anim calcmode="lin" valueType="num">
                                      <p:cBhvr>
                                        <p:cTn id="32" dur="50" accel="100000" fill="hold">
                                          <p:stCondLst>
                                            <p:cond delay="450"/>
                                          </p:stCondLst>
                                        </p:cTn>
                                        <p:tgtEl>
                                          <p:spTgt spid="56"/>
                                        </p:tgtEl>
                                        <p:attrNameLst>
                                          <p:attrName>ppt_y</p:attrName>
                                        </p:attrNameLst>
                                      </p:cBhvr>
                                      <p:tavLst>
                                        <p:tav tm="0">
                                          <p:val>
                                            <p:strVal val="#ppt_y-.03"/>
                                          </p:val>
                                        </p:tav>
                                        <p:tav tm="100000">
                                          <p:val>
                                            <p:strVal val="#ppt_y"/>
                                          </p:val>
                                        </p:tav>
                                      </p:tavLst>
                                    </p:anim>
                                  </p:childTnLst>
                                </p:cTn>
                              </p:par>
                            </p:childTnLst>
                          </p:cTn>
                        </p:par>
                        <p:par>
                          <p:cTn id="33" fill="hold">
                            <p:stCondLst>
                              <p:cond delay="1800"/>
                            </p:stCondLst>
                            <p:childTnLst>
                              <p:par>
                                <p:cTn id="34" presetID="37" presetClass="entr" presetSubtype="0"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Effect transition="in" filter="fade">
                                      <p:cBhvr>
                                        <p:cTn id="36" dur="500"/>
                                        <p:tgtEl>
                                          <p:spTgt spid="34"/>
                                        </p:tgtEl>
                                      </p:cBhvr>
                                    </p:animEffect>
                                    <p:anim calcmode="lin" valueType="num">
                                      <p:cBhvr>
                                        <p:cTn id="37" dur="500" fill="hold"/>
                                        <p:tgtEl>
                                          <p:spTgt spid="34"/>
                                        </p:tgtEl>
                                        <p:attrNameLst>
                                          <p:attrName>ppt_x</p:attrName>
                                        </p:attrNameLst>
                                      </p:cBhvr>
                                      <p:tavLst>
                                        <p:tav tm="0">
                                          <p:val>
                                            <p:strVal val="#ppt_x"/>
                                          </p:val>
                                        </p:tav>
                                        <p:tav tm="100000">
                                          <p:val>
                                            <p:strVal val="#ppt_x"/>
                                          </p:val>
                                        </p:tav>
                                      </p:tavLst>
                                    </p:anim>
                                    <p:anim calcmode="lin" valueType="num">
                                      <p:cBhvr>
                                        <p:cTn id="38" dur="450" decel="100000" fill="hold"/>
                                        <p:tgtEl>
                                          <p:spTgt spid="34"/>
                                        </p:tgtEl>
                                        <p:attrNameLst>
                                          <p:attrName>ppt_y</p:attrName>
                                        </p:attrNameLst>
                                      </p:cBhvr>
                                      <p:tavLst>
                                        <p:tav tm="0">
                                          <p:val>
                                            <p:strVal val="#ppt_y+1"/>
                                          </p:val>
                                        </p:tav>
                                        <p:tav tm="100000">
                                          <p:val>
                                            <p:strVal val="#ppt_y-.03"/>
                                          </p:val>
                                        </p:tav>
                                      </p:tavLst>
                                    </p:anim>
                                    <p:anim calcmode="lin" valueType="num">
                                      <p:cBhvr>
                                        <p:cTn id="39" dur="50" accel="100000" fill="hold">
                                          <p:stCondLst>
                                            <p:cond delay="450"/>
                                          </p:stCondLst>
                                        </p:cTn>
                                        <p:tgtEl>
                                          <p:spTgt spid="34"/>
                                        </p:tgtEl>
                                        <p:attrNameLst>
                                          <p:attrName>ppt_y</p:attrName>
                                        </p:attrNameLst>
                                      </p:cBhvr>
                                      <p:tavLst>
                                        <p:tav tm="0">
                                          <p:val>
                                            <p:strVal val="#ppt_y-.03"/>
                                          </p:val>
                                        </p:tav>
                                        <p:tav tm="100000">
                                          <p:val>
                                            <p:strVal val="#ppt_y"/>
                                          </p:val>
                                        </p:tav>
                                      </p:tavLst>
                                    </p:anim>
                                  </p:childTnLst>
                                </p:cTn>
                              </p:par>
                              <p:par>
                                <p:cTn id="40" presetID="37" presetClass="entr" presetSubtype="0" fill="hold" grpId="0" nodeType="with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fade">
                                      <p:cBhvr>
                                        <p:cTn id="42" dur="500"/>
                                        <p:tgtEl>
                                          <p:spTgt spid="38"/>
                                        </p:tgtEl>
                                      </p:cBhvr>
                                    </p:animEffect>
                                    <p:anim calcmode="lin" valueType="num">
                                      <p:cBhvr>
                                        <p:cTn id="43" dur="500" fill="hold"/>
                                        <p:tgtEl>
                                          <p:spTgt spid="38"/>
                                        </p:tgtEl>
                                        <p:attrNameLst>
                                          <p:attrName>ppt_x</p:attrName>
                                        </p:attrNameLst>
                                      </p:cBhvr>
                                      <p:tavLst>
                                        <p:tav tm="0">
                                          <p:val>
                                            <p:strVal val="#ppt_x"/>
                                          </p:val>
                                        </p:tav>
                                        <p:tav tm="100000">
                                          <p:val>
                                            <p:strVal val="#ppt_x"/>
                                          </p:val>
                                        </p:tav>
                                      </p:tavLst>
                                    </p:anim>
                                    <p:anim calcmode="lin" valueType="num">
                                      <p:cBhvr>
                                        <p:cTn id="44" dur="450" decel="100000" fill="hold"/>
                                        <p:tgtEl>
                                          <p:spTgt spid="38"/>
                                        </p:tgtEl>
                                        <p:attrNameLst>
                                          <p:attrName>ppt_y</p:attrName>
                                        </p:attrNameLst>
                                      </p:cBhvr>
                                      <p:tavLst>
                                        <p:tav tm="0">
                                          <p:val>
                                            <p:strVal val="#ppt_y+1"/>
                                          </p:val>
                                        </p:tav>
                                        <p:tav tm="100000">
                                          <p:val>
                                            <p:strVal val="#ppt_y-.03"/>
                                          </p:val>
                                        </p:tav>
                                      </p:tavLst>
                                    </p:anim>
                                    <p:anim calcmode="lin" valueType="num">
                                      <p:cBhvr>
                                        <p:cTn id="45" dur="50" accel="100000" fill="hold">
                                          <p:stCondLst>
                                            <p:cond delay="450"/>
                                          </p:stCondLst>
                                        </p:cTn>
                                        <p:tgtEl>
                                          <p:spTgt spid="38"/>
                                        </p:tgtEl>
                                        <p:attrNameLst>
                                          <p:attrName>ppt_y</p:attrName>
                                        </p:attrNameLst>
                                      </p:cBhvr>
                                      <p:tavLst>
                                        <p:tav tm="0">
                                          <p:val>
                                            <p:strVal val="#ppt_y-.03"/>
                                          </p:val>
                                        </p:tav>
                                        <p:tav tm="100000">
                                          <p:val>
                                            <p:strVal val="#ppt_y"/>
                                          </p:val>
                                        </p:tav>
                                      </p:tavLst>
                                    </p:anim>
                                  </p:childTnLst>
                                </p:cTn>
                              </p:par>
                              <p:par>
                                <p:cTn id="46" presetID="37" presetClass="entr" presetSubtype="0" fill="hold" nodeType="withEffect">
                                  <p:stCondLst>
                                    <p:cond delay="0"/>
                                  </p:stCondLst>
                                  <p:childTnLst>
                                    <p:set>
                                      <p:cBhvr>
                                        <p:cTn id="47" dur="1" fill="hold">
                                          <p:stCondLst>
                                            <p:cond delay="0"/>
                                          </p:stCondLst>
                                        </p:cTn>
                                        <p:tgtEl>
                                          <p:spTgt spid="53"/>
                                        </p:tgtEl>
                                        <p:attrNameLst>
                                          <p:attrName>style.visibility</p:attrName>
                                        </p:attrNameLst>
                                      </p:cBhvr>
                                      <p:to>
                                        <p:strVal val="visible"/>
                                      </p:to>
                                    </p:set>
                                    <p:animEffect transition="in" filter="fade">
                                      <p:cBhvr>
                                        <p:cTn id="48" dur="500"/>
                                        <p:tgtEl>
                                          <p:spTgt spid="53"/>
                                        </p:tgtEl>
                                      </p:cBhvr>
                                    </p:animEffect>
                                    <p:anim calcmode="lin" valueType="num">
                                      <p:cBhvr>
                                        <p:cTn id="49" dur="500" fill="hold"/>
                                        <p:tgtEl>
                                          <p:spTgt spid="53"/>
                                        </p:tgtEl>
                                        <p:attrNameLst>
                                          <p:attrName>ppt_x</p:attrName>
                                        </p:attrNameLst>
                                      </p:cBhvr>
                                      <p:tavLst>
                                        <p:tav tm="0">
                                          <p:val>
                                            <p:strVal val="#ppt_x"/>
                                          </p:val>
                                        </p:tav>
                                        <p:tav tm="100000">
                                          <p:val>
                                            <p:strVal val="#ppt_x"/>
                                          </p:val>
                                        </p:tav>
                                      </p:tavLst>
                                    </p:anim>
                                    <p:anim calcmode="lin" valueType="num">
                                      <p:cBhvr>
                                        <p:cTn id="50" dur="450" decel="100000" fill="hold"/>
                                        <p:tgtEl>
                                          <p:spTgt spid="53"/>
                                        </p:tgtEl>
                                        <p:attrNameLst>
                                          <p:attrName>ppt_y</p:attrName>
                                        </p:attrNameLst>
                                      </p:cBhvr>
                                      <p:tavLst>
                                        <p:tav tm="0">
                                          <p:val>
                                            <p:strVal val="#ppt_y+1"/>
                                          </p:val>
                                        </p:tav>
                                        <p:tav tm="100000">
                                          <p:val>
                                            <p:strVal val="#ppt_y-.03"/>
                                          </p:val>
                                        </p:tav>
                                      </p:tavLst>
                                    </p:anim>
                                    <p:anim calcmode="lin" valueType="num">
                                      <p:cBhvr>
                                        <p:cTn id="51" dur="50" accel="100000" fill="hold">
                                          <p:stCondLst>
                                            <p:cond delay="450"/>
                                          </p:stCondLst>
                                        </p:cTn>
                                        <p:tgtEl>
                                          <p:spTgt spid="53"/>
                                        </p:tgtEl>
                                        <p:attrNameLst>
                                          <p:attrName>ppt_y</p:attrName>
                                        </p:attrNameLst>
                                      </p:cBhvr>
                                      <p:tavLst>
                                        <p:tav tm="0">
                                          <p:val>
                                            <p:strVal val="#ppt_y-.03"/>
                                          </p:val>
                                        </p:tav>
                                        <p:tav tm="100000">
                                          <p:val>
                                            <p:strVal val="#ppt_y"/>
                                          </p:val>
                                        </p:tav>
                                      </p:tavLst>
                                    </p:anim>
                                  </p:childTnLst>
                                </p:cTn>
                              </p:par>
                            </p:childTnLst>
                          </p:cTn>
                        </p:par>
                        <p:par>
                          <p:cTn id="52" fill="hold">
                            <p:stCondLst>
                              <p:cond delay="2300"/>
                            </p:stCondLst>
                            <p:childTnLst>
                              <p:par>
                                <p:cTn id="53" presetID="37" presetClass="entr" presetSubtype="0" fill="hold" grpId="0"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fade">
                                      <p:cBhvr>
                                        <p:cTn id="55" dur="500"/>
                                        <p:tgtEl>
                                          <p:spTgt spid="33"/>
                                        </p:tgtEl>
                                      </p:cBhvr>
                                    </p:animEffect>
                                    <p:anim calcmode="lin" valueType="num">
                                      <p:cBhvr>
                                        <p:cTn id="56" dur="500" fill="hold"/>
                                        <p:tgtEl>
                                          <p:spTgt spid="33"/>
                                        </p:tgtEl>
                                        <p:attrNameLst>
                                          <p:attrName>ppt_x</p:attrName>
                                        </p:attrNameLst>
                                      </p:cBhvr>
                                      <p:tavLst>
                                        <p:tav tm="0">
                                          <p:val>
                                            <p:strVal val="#ppt_x"/>
                                          </p:val>
                                        </p:tav>
                                        <p:tav tm="100000">
                                          <p:val>
                                            <p:strVal val="#ppt_x"/>
                                          </p:val>
                                        </p:tav>
                                      </p:tavLst>
                                    </p:anim>
                                    <p:anim calcmode="lin" valueType="num">
                                      <p:cBhvr>
                                        <p:cTn id="57" dur="450" decel="100000" fill="hold"/>
                                        <p:tgtEl>
                                          <p:spTgt spid="33"/>
                                        </p:tgtEl>
                                        <p:attrNameLst>
                                          <p:attrName>ppt_y</p:attrName>
                                        </p:attrNameLst>
                                      </p:cBhvr>
                                      <p:tavLst>
                                        <p:tav tm="0">
                                          <p:val>
                                            <p:strVal val="#ppt_y+1"/>
                                          </p:val>
                                        </p:tav>
                                        <p:tav tm="100000">
                                          <p:val>
                                            <p:strVal val="#ppt_y-.03"/>
                                          </p:val>
                                        </p:tav>
                                      </p:tavLst>
                                    </p:anim>
                                    <p:anim calcmode="lin" valueType="num">
                                      <p:cBhvr>
                                        <p:cTn id="58" dur="50" accel="100000" fill="hold">
                                          <p:stCondLst>
                                            <p:cond delay="450"/>
                                          </p:stCondLst>
                                        </p:cTn>
                                        <p:tgtEl>
                                          <p:spTgt spid="33"/>
                                        </p:tgtEl>
                                        <p:attrNameLst>
                                          <p:attrName>ppt_y</p:attrName>
                                        </p:attrNameLst>
                                      </p:cBhvr>
                                      <p:tavLst>
                                        <p:tav tm="0">
                                          <p:val>
                                            <p:strVal val="#ppt_y-.03"/>
                                          </p:val>
                                        </p:tav>
                                        <p:tav tm="100000">
                                          <p:val>
                                            <p:strVal val="#ppt_y"/>
                                          </p:val>
                                        </p:tav>
                                      </p:tavLst>
                                    </p:anim>
                                  </p:childTnLst>
                                </p:cTn>
                              </p:par>
                              <p:par>
                                <p:cTn id="59" presetID="37" presetClass="entr" presetSubtype="0" fill="hold" grpId="0" nodeType="withEffect">
                                  <p:stCondLst>
                                    <p:cond delay="0"/>
                                  </p:stCondLst>
                                  <p:childTnLst>
                                    <p:set>
                                      <p:cBhvr>
                                        <p:cTn id="60" dur="1" fill="hold">
                                          <p:stCondLst>
                                            <p:cond delay="0"/>
                                          </p:stCondLst>
                                        </p:cTn>
                                        <p:tgtEl>
                                          <p:spTgt spid="40"/>
                                        </p:tgtEl>
                                        <p:attrNameLst>
                                          <p:attrName>style.visibility</p:attrName>
                                        </p:attrNameLst>
                                      </p:cBhvr>
                                      <p:to>
                                        <p:strVal val="visible"/>
                                      </p:to>
                                    </p:set>
                                    <p:animEffect transition="in" filter="fade">
                                      <p:cBhvr>
                                        <p:cTn id="61" dur="500"/>
                                        <p:tgtEl>
                                          <p:spTgt spid="40"/>
                                        </p:tgtEl>
                                      </p:cBhvr>
                                    </p:animEffect>
                                    <p:anim calcmode="lin" valueType="num">
                                      <p:cBhvr>
                                        <p:cTn id="62" dur="500" fill="hold"/>
                                        <p:tgtEl>
                                          <p:spTgt spid="40"/>
                                        </p:tgtEl>
                                        <p:attrNameLst>
                                          <p:attrName>ppt_x</p:attrName>
                                        </p:attrNameLst>
                                      </p:cBhvr>
                                      <p:tavLst>
                                        <p:tav tm="0">
                                          <p:val>
                                            <p:strVal val="#ppt_x"/>
                                          </p:val>
                                        </p:tav>
                                        <p:tav tm="100000">
                                          <p:val>
                                            <p:strVal val="#ppt_x"/>
                                          </p:val>
                                        </p:tav>
                                      </p:tavLst>
                                    </p:anim>
                                    <p:anim calcmode="lin" valueType="num">
                                      <p:cBhvr>
                                        <p:cTn id="63" dur="450" decel="100000" fill="hold"/>
                                        <p:tgtEl>
                                          <p:spTgt spid="40"/>
                                        </p:tgtEl>
                                        <p:attrNameLst>
                                          <p:attrName>ppt_y</p:attrName>
                                        </p:attrNameLst>
                                      </p:cBhvr>
                                      <p:tavLst>
                                        <p:tav tm="0">
                                          <p:val>
                                            <p:strVal val="#ppt_y+1"/>
                                          </p:val>
                                        </p:tav>
                                        <p:tav tm="100000">
                                          <p:val>
                                            <p:strVal val="#ppt_y-.03"/>
                                          </p:val>
                                        </p:tav>
                                      </p:tavLst>
                                    </p:anim>
                                    <p:anim calcmode="lin" valueType="num">
                                      <p:cBhvr>
                                        <p:cTn id="64" dur="50" accel="100000" fill="hold">
                                          <p:stCondLst>
                                            <p:cond delay="450"/>
                                          </p:stCondLst>
                                        </p:cTn>
                                        <p:tgtEl>
                                          <p:spTgt spid="40"/>
                                        </p:tgtEl>
                                        <p:attrNameLst>
                                          <p:attrName>ppt_y</p:attrName>
                                        </p:attrNameLst>
                                      </p:cBhvr>
                                      <p:tavLst>
                                        <p:tav tm="0">
                                          <p:val>
                                            <p:strVal val="#ppt_y-.03"/>
                                          </p:val>
                                        </p:tav>
                                        <p:tav tm="100000">
                                          <p:val>
                                            <p:strVal val="#ppt_y"/>
                                          </p:val>
                                        </p:tav>
                                      </p:tavLst>
                                    </p:anim>
                                  </p:childTnLst>
                                </p:cTn>
                              </p:par>
                              <p:par>
                                <p:cTn id="65" presetID="37" presetClass="entr" presetSubtype="0" fill="hold" nodeType="withEffect">
                                  <p:stCondLst>
                                    <p:cond delay="0"/>
                                  </p:stCondLst>
                                  <p:childTnLst>
                                    <p:set>
                                      <p:cBhvr>
                                        <p:cTn id="66" dur="1" fill="hold">
                                          <p:stCondLst>
                                            <p:cond delay="0"/>
                                          </p:stCondLst>
                                        </p:cTn>
                                        <p:tgtEl>
                                          <p:spTgt spid="44"/>
                                        </p:tgtEl>
                                        <p:attrNameLst>
                                          <p:attrName>style.visibility</p:attrName>
                                        </p:attrNameLst>
                                      </p:cBhvr>
                                      <p:to>
                                        <p:strVal val="visible"/>
                                      </p:to>
                                    </p:set>
                                    <p:animEffect transition="in" filter="fade">
                                      <p:cBhvr>
                                        <p:cTn id="67" dur="500"/>
                                        <p:tgtEl>
                                          <p:spTgt spid="44"/>
                                        </p:tgtEl>
                                      </p:cBhvr>
                                    </p:animEffect>
                                    <p:anim calcmode="lin" valueType="num">
                                      <p:cBhvr>
                                        <p:cTn id="68" dur="500" fill="hold"/>
                                        <p:tgtEl>
                                          <p:spTgt spid="44"/>
                                        </p:tgtEl>
                                        <p:attrNameLst>
                                          <p:attrName>ppt_x</p:attrName>
                                        </p:attrNameLst>
                                      </p:cBhvr>
                                      <p:tavLst>
                                        <p:tav tm="0">
                                          <p:val>
                                            <p:strVal val="#ppt_x"/>
                                          </p:val>
                                        </p:tav>
                                        <p:tav tm="100000">
                                          <p:val>
                                            <p:strVal val="#ppt_x"/>
                                          </p:val>
                                        </p:tav>
                                      </p:tavLst>
                                    </p:anim>
                                    <p:anim calcmode="lin" valueType="num">
                                      <p:cBhvr>
                                        <p:cTn id="69" dur="450" decel="100000" fill="hold"/>
                                        <p:tgtEl>
                                          <p:spTgt spid="44"/>
                                        </p:tgtEl>
                                        <p:attrNameLst>
                                          <p:attrName>ppt_y</p:attrName>
                                        </p:attrNameLst>
                                      </p:cBhvr>
                                      <p:tavLst>
                                        <p:tav tm="0">
                                          <p:val>
                                            <p:strVal val="#ppt_y+1"/>
                                          </p:val>
                                        </p:tav>
                                        <p:tav tm="100000">
                                          <p:val>
                                            <p:strVal val="#ppt_y-.03"/>
                                          </p:val>
                                        </p:tav>
                                      </p:tavLst>
                                    </p:anim>
                                    <p:anim calcmode="lin" valueType="num">
                                      <p:cBhvr>
                                        <p:cTn id="70" dur="50" accel="100000" fill="hold">
                                          <p:stCondLst>
                                            <p:cond delay="450"/>
                                          </p:stCondLst>
                                        </p:cTn>
                                        <p:tgtEl>
                                          <p:spTgt spid="44"/>
                                        </p:tgtEl>
                                        <p:attrNameLst>
                                          <p:attrName>ppt_y</p:attrName>
                                        </p:attrNameLst>
                                      </p:cBhvr>
                                      <p:tavLst>
                                        <p:tav tm="0">
                                          <p:val>
                                            <p:strVal val="#ppt_y-.03"/>
                                          </p:val>
                                        </p:tav>
                                        <p:tav tm="100000">
                                          <p:val>
                                            <p:strVal val="#ppt_y"/>
                                          </p:val>
                                        </p:tav>
                                      </p:tavLst>
                                    </p:anim>
                                  </p:childTnLst>
                                </p:cTn>
                              </p:par>
                            </p:childTnLst>
                          </p:cTn>
                        </p:par>
                        <p:par>
                          <p:cTn id="71" fill="hold">
                            <p:stCondLst>
                              <p:cond delay="2800"/>
                            </p:stCondLst>
                            <p:childTnLst>
                              <p:par>
                                <p:cTn id="72" presetID="37" presetClass="entr" presetSubtype="0" fill="hold" grpId="0" nodeType="afterEffect">
                                  <p:stCondLst>
                                    <p:cond delay="0"/>
                                  </p:stCondLst>
                                  <p:childTnLst>
                                    <p:set>
                                      <p:cBhvr>
                                        <p:cTn id="73" dur="1" fill="hold">
                                          <p:stCondLst>
                                            <p:cond delay="0"/>
                                          </p:stCondLst>
                                        </p:cTn>
                                        <p:tgtEl>
                                          <p:spTgt spid="32"/>
                                        </p:tgtEl>
                                        <p:attrNameLst>
                                          <p:attrName>style.visibility</p:attrName>
                                        </p:attrNameLst>
                                      </p:cBhvr>
                                      <p:to>
                                        <p:strVal val="visible"/>
                                      </p:to>
                                    </p:set>
                                    <p:animEffect transition="in" filter="fade">
                                      <p:cBhvr>
                                        <p:cTn id="74" dur="500"/>
                                        <p:tgtEl>
                                          <p:spTgt spid="32"/>
                                        </p:tgtEl>
                                      </p:cBhvr>
                                    </p:animEffect>
                                    <p:anim calcmode="lin" valueType="num">
                                      <p:cBhvr>
                                        <p:cTn id="75" dur="500" fill="hold"/>
                                        <p:tgtEl>
                                          <p:spTgt spid="32"/>
                                        </p:tgtEl>
                                        <p:attrNameLst>
                                          <p:attrName>ppt_x</p:attrName>
                                        </p:attrNameLst>
                                      </p:cBhvr>
                                      <p:tavLst>
                                        <p:tav tm="0">
                                          <p:val>
                                            <p:strVal val="#ppt_x"/>
                                          </p:val>
                                        </p:tav>
                                        <p:tav tm="100000">
                                          <p:val>
                                            <p:strVal val="#ppt_x"/>
                                          </p:val>
                                        </p:tav>
                                      </p:tavLst>
                                    </p:anim>
                                    <p:anim calcmode="lin" valueType="num">
                                      <p:cBhvr>
                                        <p:cTn id="76" dur="450" decel="100000" fill="hold"/>
                                        <p:tgtEl>
                                          <p:spTgt spid="32"/>
                                        </p:tgtEl>
                                        <p:attrNameLst>
                                          <p:attrName>ppt_y</p:attrName>
                                        </p:attrNameLst>
                                      </p:cBhvr>
                                      <p:tavLst>
                                        <p:tav tm="0">
                                          <p:val>
                                            <p:strVal val="#ppt_y+1"/>
                                          </p:val>
                                        </p:tav>
                                        <p:tav tm="100000">
                                          <p:val>
                                            <p:strVal val="#ppt_y-.03"/>
                                          </p:val>
                                        </p:tav>
                                      </p:tavLst>
                                    </p:anim>
                                    <p:anim calcmode="lin" valueType="num">
                                      <p:cBhvr>
                                        <p:cTn id="77" dur="50" accel="100000" fill="hold">
                                          <p:stCondLst>
                                            <p:cond delay="450"/>
                                          </p:stCondLst>
                                        </p:cTn>
                                        <p:tgtEl>
                                          <p:spTgt spid="32"/>
                                        </p:tgtEl>
                                        <p:attrNameLst>
                                          <p:attrName>ppt_y</p:attrName>
                                        </p:attrNameLst>
                                      </p:cBhvr>
                                      <p:tavLst>
                                        <p:tav tm="0">
                                          <p:val>
                                            <p:strVal val="#ppt_y-.03"/>
                                          </p:val>
                                        </p:tav>
                                        <p:tav tm="100000">
                                          <p:val>
                                            <p:strVal val="#ppt_y"/>
                                          </p:val>
                                        </p:tav>
                                      </p:tavLst>
                                    </p:anim>
                                  </p:childTnLst>
                                </p:cTn>
                              </p:par>
                              <p:par>
                                <p:cTn id="78" presetID="37" presetClass="entr" presetSubtype="0" fill="hold" grpId="0" nodeType="withEffect">
                                  <p:stCondLst>
                                    <p:cond delay="0"/>
                                  </p:stCondLst>
                                  <p:childTnLst>
                                    <p:set>
                                      <p:cBhvr>
                                        <p:cTn id="79" dur="1" fill="hold">
                                          <p:stCondLst>
                                            <p:cond delay="0"/>
                                          </p:stCondLst>
                                        </p:cTn>
                                        <p:tgtEl>
                                          <p:spTgt spid="42"/>
                                        </p:tgtEl>
                                        <p:attrNameLst>
                                          <p:attrName>style.visibility</p:attrName>
                                        </p:attrNameLst>
                                      </p:cBhvr>
                                      <p:to>
                                        <p:strVal val="visible"/>
                                      </p:to>
                                    </p:set>
                                    <p:animEffect transition="in" filter="fade">
                                      <p:cBhvr>
                                        <p:cTn id="80" dur="500"/>
                                        <p:tgtEl>
                                          <p:spTgt spid="42"/>
                                        </p:tgtEl>
                                      </p:cBhvr>
                                    </p:animEffect>
                                    <p:anim calcmode="lin" valueType="num">
                                      <p:cBhvr>
                                        <p:cTn id="81" dur="500" fill="hold"/>
                                        <p:tgtEl>
                                          <p:spTgt spid="42"/>
                                        </p:tgtEl>
                                        <p:attrNameLst>
                                          <p:attrName>ppt_x</p:attrName>
                                        </p:attrNameLst>
                                      </p:cBhvr>
                                      <p:tavLst>
                                        <p:tav tm="0">
                                          <p:val>
                                            <p:strVal val="#ppt_x"/>
                                          </p:val>
                                        </p:tav>
                                        <p:tav tm="100000">
                                          <p:val>
                                            <p:strVal val="#ppt_x"/>
                                          </p:val>
                                        </p:tav>
                                      </p:tavLst>
                                    </p:anim>
                                    <p:anim calcmode="lin" valueType="num">
                                      <p:cBhvr>
                                        <p:cTn id="82" dur="450" decel="100000" fill="hold"/>
                                        <p:tgtEl>
                                          <p:spTgt spid="42"/>
                                        </p:tgtEl>
                                        <p:attrNameLst>
                                          <p:attrName>ppt_y</p:attrName>
                                        </p:attrNameLst>
                                      </p:cBhvr>
                                      <p:tavLst>
                                        <p:tav tm="0">
                                          <p:val>
                                            <p:strVal val="#ppt_y+1"/>
                                          </p:val>
                                        </p:tav>
                                        <p:tav tm="100000">
                                          <p:val>
                                            <p:strVal val="#ppt_y-.03"/>
                                          </p:val>
                                        </p:tav>
                                      </p:tavLst>
                                    </p:anim>
                                    <p:anim calcmode="lin" valueType="num">
                                      <p:cBhvr>
                                        <p:cTn id="83" dur="50" accel="100000" fill="hold">
                                          <p:stCondLst>
                                            <p:cond delay="450"/>
                                          </p:stCondLst>
                                        </p:cTn>
                                        <p:tgtEl>
                                          <p:spTgt spid="42"/>
                                        </p:tgtEl>
                                        <p:attrNameLst>
                                          <p:attrName>ppt_y</p:attrName>
                                        </p:attrNameLst>
                                      </p:cBhvr>
                                      <p:tavLst>
                                        <p:tav tm="0">
                                          <p:val>
                                            <p:strVal val="#ppt_y-.03"/>
                                          </p:val>
                                        </p:tav>
                                        <p:tav tm="100000">
                                          <p:val>
                                            <p:strVal val="#ppt_y"/>
                                          </p:val>
                                        </p:tav>
                                      </p:tavLst>
                                    </p:anim>
                                  </p:childTnLst>
                                </p:cTn>
                              </p:par>
                              <p:par>
                                <p:cTn id="84" presetID="37" presetClass="entr" presetSubtype="0" fill="hold" nodeType="withEffect">
                                  <p:stCondLst>
                                    <p:cond delay="0"/>
                                  </p:stCondLst>
                                  <p:childTnLst>
                                    <p:set>
                                      <p:cBhvr>
                                        <p:cTn id="85" dur="1" fill="hold">
                                          <p:stCondLst>
                                            <p:cond delay="0"/>
                                          </p:stCondLst>
                                        </p:cTn>
                                        <p:tgtEl>
                                          <p:spTgt spid="47"/>
                                        </p:tgtEl>
                                        <p:attrNameLst>
                                          <p:attrName>style.visibility</p:attrName>
                                        </p:attrNameLst>
                                      </p:cBhvr>
                                      <p:to>
                                        <p:strVal val="visible"/>
                                      </p:to>
                                    </p:set>
                                    <p:animEffect transition="in" filter="fade">
                                      <p:cBhvr>
                                        <p:cTn id="86" dur="500"/>
                                        <p:tgtEl>
                                          <p:spTgt spid="47"/>
                                        </p:tgtEl>
                                      </p:cBhvr>
                                    </p:animEffect>
                                    <p:anim calcmode="lin" valueType="num">
                                      <p:cBhvr>
                                        <p:cTn id="87" dur="500" fill="hold"/>
                                        <p:tgtEl>
                                          <p:spTgt spid="47"/>
                                        </p:tgtEl>
                                        <p:attrNameLst>
                                          <p:attrName>ppt_x</p:attrName>
                                        </p:attrNameLst>
                                      </p:cBhvr>
                                      <p:tavLst>
                                        <p:tav tm="0">
                                          <p:val>
                                            <p:strVal val="#ppt_x"/>
                                          </p:val>
                                        </p:tav>
                                        <p:tav tm="100000">
                                          <p:val>
                                            <p:strVal val="#ppt_x"/>
                                          </p:val>
                                        </p:tav>
                                      </p:tavLst>
                                    </p:anim>
                                    <p:anim calcmode="lin" valueType="num">
                                      <p:cBhvr>
                                        <p:cTn id="88" dur="450" decel="100000" fill="hold"/>
                                        <p:tgtEl>
                                          <p:spTgt spid="47"/>
                                        </p:tgtEl>
                                        <p:attrNameLst>
                                          <p:attrName>ppt_y</p:attrName>
                                        </p:attrNameLst>
                                      </p:cBhvr>
                                      <p:tavLst>
                                        <p:tav tm="0">
                                          <p:val>
                                            <p:strVal val="#ppt_y+1"/>
                                          </p:val>
                                        </p:tav>
                                        <p:tav tm="100000">
                                          <p:val>
                                            <p:strVal val="#ppt_y-.03"/>
                                          </p:val>
                                        </p:tav>
                                      </p:tavLst>
                                    </p:anim>
                                    <p:anim calcmode="lin" valueType="num">
                                      <p:cBhvr>
                                        <p:cTn id="89" dur="50" accel="100000" fill="hold">
                                          <p:stCondLst>
                                            <p:cond delay="450"/>
                                          </p:stCondLst>
                                        </p:cTn>
                                        <p:tgtEl>
                                          <p:spTgt spid="47"/>
                                        </p:tgtEl>
                                        <p:attrNameLst>
                                          <p:attrName>ppt_y</p:attrName>
                                        </p:attrNameLst>
                                      </p:cBhvr>
                                      <p:tavLst>
                                        <p:tav tm="0">
                                          <p:val>
                                            <p:strVal val="#ppt_y-.03"/>
                                          </p:val>
                                        </p:tav>
                                        <p:tav tm="100000">
                                          <p:val>
                                            <p:strVal val="#ppt_y"/>
                                          </p:val>
                                        </p:tav>
                                      </p:tavLst>
                                    </p:anim>
                                  </p:childTnLst>
                                </p:cTn>
                              </p:par>
                            </p:childTnLst>
                          </p:cTn>
                        </p:par>
                        <p:par>
                          <p:cTn id="90" fill="hold">
                            <p:stCondLst>
                              <p:cond delay="3300"/>
                            </p:stCondLst>
                            <p:childTnLst>
                              <p:par>
                                <p:cTn id="91" presetID="22" presetClass="entr" presetSubtype="8" fill="hold" grpId="0" nodeType="afterEffect">
                                  <p:stCondLst>
                                    <p:cond delay="0"/>
                                  </p:stCondLst>
                                  <p:childTnLst>
                                    <p:set>
                                      <p:cBhvr>
                                        <p:cTn id="92" dur="1" fill="hold">
                                          <p:stCondLst>
                                            <p:cond delay="0"/>
                                          </p:stCondLst>
                                        </p:cTn>
                                        <p:tgtEl>
                                          <p:spTgt spid="60"/>
                                        </p:tgtEl>
                                        <p:attrNameLst>
                                          <p:attrName>style.visibility</p:attrName>
                                        </p:attrNameLst>
                                      </p:cBhvr>
                                      <p:to>
                                        <p:strVal val="visible"/>
                                      </p:to>
                                    </p:set>
                                    <p:animEffect transition="in" filter="wipe(left)">
                                      <p:cBhvr>
                                        <p:cTn id="93"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32" grpId="0" animBg="1"/>
      <p:bldP spid="33" grpId="0" animBg="1"/>
      <p:bldP spid="34" grpId="0" animBg="1"/>
      <p:bldP spid="35" grpId="0" animBg="1"/>
      <p:bldP spid="36" grpId="0"/>
      <p:bldP spid="38" grpId="0"/>
      <p:bldP spid="40" grpId="0"/>
      <p:bldP spid="42" grpId="0"/>
      <p:bldP spid="6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Rectangle 75"/>
          <p:cNvSpPr/>
          <p:nvPr/>
        </p:nvSpPr>
        <p:spPr>
          <a:xfrm>
            <a:off x="0" y="352570"/>
            <a:ext cx="3025106" cy="3817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108000" bIns="0" rtlCol="0" anchor="ctr">
            <a:noAutofit/>
          </a:bodyPr>
          <a:lstStyle/>
          <a:p>
            <a:pPr lvl="0" algn="r"/>
            <a:r>
              <a:rPr lang="pl-PL" sz="1500" dirty="0">
                <a:solidFill>
                  <a:schemeClr val="bg1"/>
                </a:solidFill>
                <a:latin typeface="Arial Black" pitchFamily="34" charset="0"/>
                <a:cs typeface="Arial" pitchFamily="34" charset="0"/>
              </a:rPr>
              <a:t>KOMPLEKSOWE WSPARCIE</a:t>
            </a:r>
            <a:endParaRPr lang="en-IN" sz="1500" dirty="0">
              <a:solidFill>
                <a:schemeClr val="bg1"/>
              </a:solidFill>
              <a:latin typeface="Arial Black" pitchFamily="34" charset="0"/>
              <a:cs typeface="Arial" pitchFamily="34" charset="0"/>
            </a:endParaRPr>
          </a:p>
        </p:txBody>
      </p:sp>
      <p:cxnSp>
        <p:nvCxnSpPr>
          <p:cNvPr id="11" name="Straight Connector 83"/>
          <p:cNvCxnSpPr/>
          <p:nvPr/>
        </p:nvCxnSpPr>
        <p:spPr>
          <a:xfrm>
            <a:off x="3026270" y="215219"/>
            <a:ext cx="0" cy="785421"/>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Rectangle 88"/>
          <p:cNvSpPr/>
          <p:nvPr/>
        </p:nvSpPr>
        <p:spPr>
          <a:xfrm>
            <a:off x="3026270" y="466601"/>
            <a:ext cx="2992393" cy="3831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0" bIns="0" rtlCol="0" anchor="ctr">
            <a:noAutofit/>
          </a:bodyPr>
          <a:lstStyle/>
          <a:p>
            <a:pPr lvl="0"/>
            <a:r>
              <a:rPr lang="pl-PL" dirty="0">
                <a:solidFill>
                  <a:schemeClr val="bg1"/>
                </a:solidFill>
                <a:latin typeface="Arial Black" pitchFamily="34" charset="0"/>
              </a:rPr>
              <a:t>CELÓW SPOŁECZNYCH</a:t>
            </a:r>
            <a:endParaRPr lang="en-IN" dirty="0">
              <a:solidFill>
                <a:schemeClr val="bg1"/>
              </a:solidFill>
              <a:latin typeface="Arial Black" pitchFamily="34" charset="0"/>
            </a:endParaRPr>
          </a:p>
        </p:txBody>
      </p:sp>
      <p:graphicFrame>
        <p:nvGraphicFramePr>
          <p:cNvPr id="16" name="Tabela 15"/>
          <p:cNvGraphicFramePr>
            <a:graphicFrameLocks noGrp="1"/>
          </p:cNvGraphicFramePr>
          <p:nvPr>
            <p:extLst>
              <p:ext uri="{D42A27DB-BD31-4B8C-83A1-F6EECF244321}">
                <p14:modId xmlns:p14="http://schemas.microsoft.com/office/powerpoint/2010/main" val="197030174"/>
              </p:ext>
            </p:extLst>
          </p:nvPr>
        </p:nvGraphicFramePr>
        <p:xfrm>
          <a:off x="201882" y="2806869"/>
          <a:ext cx="11657929" cy="4119058"/>
        </p:xfrm>
        <a:graphic>
          <a:graphicData uri="http://schemas.openxmlformats.org/drawingml/2006/table">
            <a:tbl>
              <a:tblPr/>
              <a:tblGrid>
                <a:gridCol w="688767"/>
                <a:gridCol w="997528"/>
                <a:gridCol w="985652"/>
                <a:gridCol w="959976"/>
                <a:gridCol w="1688419"/>
                <a:gridCol w="898871"/>
                <a:gridCol w="2198588"/>
                <a:gridCol w="1251131"/>
                <a:gridCol w="1988997"/>
              </a:tblGrid>
              <a:tr h="506588">
                <a:tc rowSpan="3">
                  <a:txBody>
                    <a:bodyPr/>
                    <a:lstStyle/>
                    <a:p>
                      <a:pPr algn="ctr">
                        <a:spcAft>
                          <a:spcPts val="0"/>
                        </a:spcAft>
                      </a:pPr>
                      <a:r>
                        <a:rPr lang="pl-PL" sz="1200" kern="150" dirty="0">
                          <a:latin typeface="Arial"/>
                          <a:ea typeface="SimSun"/>
                          <a:cs typeface="Mangal"/>
                        </a:rPr>
                        <a:t>Rok</a:t>
                      </a:r>
                      <a:endParaRPr lang="pl-PL" sz="1200" kern="150" dirty="0">
                        <a:latin typeface="Times New Roman"/>
                        <a:ea typeface="SimSun"/>
                        <a:cs typeface="Mangal"/>
                      </a:endParaRPr>
                    </a:p>
                  </a:txBody>
                  <a:tcPr marL="34290" marR="34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pPr algn="ctr">
                        <a:spcAft>
                          <a:spcPts val="0"/>
                        </a:spcAft>
                      </a:pPr>
                      <a:r>
                        <a:rPr lang="pl-PL" sz="1200" kern="150" dirty="0">
                          <a:latin typeface="Arial"/>
                          <a:ea typeface="SimSun"/>
                          <a:cs typeface="Mangal"/>
                        </a:rPr>
                        <a:t>Liczba przetargów</a:t>
                      </a:r>
                      <a:endParaRPr lang="pl-PL" sz="1200" kern="150" dirty="0">
                        <a:latin typeface="Times New Roman"/>
                        <a:ea typeface="SimSun"/>
                        <a:cs typeface="Mangal"/>
                      </a:endParaRPr>
                    </a:p>
                  </a:txBody>
                  <a:tcPr marL="34290" marR="34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pPr algn="ctr">
                        <a:spcAft>
                          <a:spcPts val="0"/>
                        </a:spcAft>
                      </a:pPr>
                      <a:r>
                        <a:rPr lang="pl-PL" sz="1200" kern="150" dirty="0">
                          <a:solidFill>
                            <a:srgbClr val="000000"/>
                          </a:solidFill>
                          <a:latin typeface="Arial"/>
                          <a:ea typeface="SimSun"/>
                          <a:cs typeface="Mangal"/>
                        </a:rPr>
                        <a:t>Liczba </a:t>
                      </a:r>
                      <a:r>
                        <a:rPr lang="pl-PL" sz="1200" kern="150" dirty="0">
                          <a:latin typeface="Arial"/>
                          <a:ea typeface="SimSun"/>
                          <a:cs typeface="Mangal"/>
                        </a:rPr>
                        <a:t>złożonych wniosków</a:t>
                      </a:r>
                      <a:endParaRPr lang="pl-PL" sz="1200" kern="150" dirty="0">
                        <a:latin typeface="Times New Roman"/>
                        <a:ea typeface="SimSun"/>
                        <a:cs typeface="Mangal"/>
                      </a:endParaRPr>
                    </a:p>
                    <a:p>
                      <a:pPr algn="ctr">
                        <a:spcAft>
                          <a:spcPts val="0"/>
                        </a:spcAft>
                      </a:pPr>
                      <a:r>
                        <a:rPr lang="pl-PL" sz="1200" kern="150" dirty="0">
                          <a:latin typeface="Arial"/>
                          <a:ea typeface="SimSun"/>
                          <a:cs typeface="Mangal"/>
                        </a:rPr>
                        <a:t>dot. klauzul społecznych</a:t>
                      </a:r>
                      <a:endParaRPr lang="pl-PL" sz="1200" kern="150" dirty="0">
                        <a:latin typeface="Times New Roman"/>
                        <a:ea typeface="SimSun"/>
                        <a:cs typeface="Mangal"/>
                      </a:endParaRPr>
                    </a:p>
                  </a:txBody>
                  <a:tcPr marL="34290" marR="34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4">
                  <a:txBody>
                    <a:bodyPr/>
                    <a:lstStyle/>
                    <a:p>
                      <a:pPr algn="ctr">
                        <a:spcAft>
                          <a:spcPts val="0"/>
                        </a:spcAft>
                      </a:pPr>
                      <a:r>
                        <a:rPr lang="pl-PL" sz="1400" b="1" kern="150" dirty="0">
                          <a:solidFill>
                            <a:srgbClr val="000000"/>
                          </a:solidFill>
                          <a:latin typeface="Arial"/>
                          <a:ea typeface="SimSun"/>
                          <a:cs typeface="Mangal"/>
                        </a:rPr>
                        <a:t>Liczba wyd</a:t>
                      </a:r>
                      <a:r>
                        <a:rPr lang="pl-PL" sz="1400" b="1" kern="150" dirty="0">
                          <a:latin typeface="Arial"/>
                          <a:ea typeface="SimSun"/>
                          <a:cs typeface="Mangal"/>
                        </a:rPr>
                        <a:t>anych opinii</a:t>
                      </a:r>
                      <a:endParaRPr lang="pl-PL" sz="1400" kern="150" dirty="0">
                        <a:latin typeface="Times New Roman"/>
                        <a:ea typeface="SimSun"/>
                        <a:cs typeface="Mangal"/>
                      </a:endParaRPr>
                    </a:p>
                  </a:txBody>
                  <a:tcPr marL="34290" marR="34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pl-PL"/>
                    </a:p>
                  </a:txBody>
                  <a:tcPr/>
                </a:tc>
                <a:tc hMerge="1">
                  <a:txBody>
                    <a:bodyPr/>
                    <a:lstStyle/>
                    <a:p>
                      <a:endParaRPr lang="pl-PL"/>
                    </a:p>
                  </a:txBody>
                  <a:tcPr/>
                </a:tc>
                <a:tc hMerge="1">
                  <a:txBody>
                    <a:bodyPr/>
                    <a:lstStyle/>
                    <a:p>
                      <a:endParaRPr lang="pl-PL"/>
                    </a:p>
                  </a:txBody>
                  <a:tcPr/>
                </a:tc>
                <a:tc rowSpan="3">
                  <a:txBody>
                    <a:bodyPr/>
                    <a:lstStyle/>
                    <a:p>
                      <a:pPr algn="ctr">
                        <a:spcAft>
                          <a:spcPts val="0"/>
                        </a:spcAft>
                      </a:pPr>
                      <a:r>
                        <a:rPr lang="pl-PL" sz="1200" kern="150">
                          <a:latin typeface="Arial"/>
                          <a:ea typeface="SimSun"/>
                          <a:cs typeface="Mangal"/>
                        </a:rPr>
                        <a:t>Zatrudnione osoby</a:t>
                      </a:r>
                      <a:r>
                        <a:rPr lang="en-US" sz="1200" kern="150">
                          <a:latin typeface="Arial"/>
                          <a:ea typeface="SimSun"/>
                          <a:cs typeface="Mangal"/>
                        </a:rPr>
                        <a:t> (</a:t>
                      </a:r>
                      <a:r>
                        <a:rPr lang="pl-PL" sz="1200" kern="150">
                          <a:latin typeface="Arial"/>
                          <a:ea typeface="SimSun"/>
                          <a:cs typeface="Mangal"/>
                        </a:rPr>
                        <a:t>liczba</a:t>
                      </a:r>
                      <a:r>
                        <a:rPr lang="en-US" sz="1200" kern="150">
                          <a:latin typeface="Arial"/>
                          <a:ea typeface="SimSun"/>
                          <a:cs typeface="Mangal"/>
                        </a:rPr>
                        <a:t>)</a:t>
                      </a:r>
                      <a:endParaRPr lang="pl-PL" sz="1200" kern="150">
                        <a:latin typeface="Times New Roman"/>
                        <a:ea typeface="SimSun"/>
                        <a:cs typeface="Mangal"/>
                      </a:endParaRPr>
                    </a:p>
                  </a:txBody>
                  <a:tcPr marL="34290" marR="34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pPr algn="ctr">
                        <a:spcAft>
                          <a:spcPts val="0"/>
                        </a:spcAft>
                      </a:pPr>
                      <a:r>
                        <a:rPr lang="pl-PL" sz="1200" kern="150" dirty="0">
                          <a:solidFill>
                            <a:srgbClr val="000000"/>
                          </a:solidFill>
                          <a:latin typeface="Arial"/>
                          <a:ea typeface="SimSun"/>
                          <a:cs typeface="Mangal"/>
                        </a:rPr>
                        <a:t>Wartość naliczonych </a:t>
                      </a:r>
                      <a:r>
                        <a:rPr lang="pl-PL" sz="1200" kern="150" dirty="0" smtClean="0">
                          <a:solidFill>
                            <a:srgbClr val="000000"/>
                          </a:solidFill>
                          <a:latin typeface="Arial"/>
                          <a:ea typeface="SimSun"/>
                          <a:cs typeface="Mangal"/>
                        </a:rPr>
                        <a:t>kar</a:t>
                      </a:r>
                    </a:p>
                    <a:p>
                      <a:pPr algn="ctr">
                        <a:spcAft>
                          <a:spcPts val="0"/>
                        </a:spcAft>
                      </a:pPr>
                      <a:r>
                        <a:rPr lang="pl-PL" sz="1200" kern="150" dirty="0" smtClean="0">
                          <a:solidFill>
                            <a:srgbClr val="000000"/>
                          </a:solidFill>
                          <a:latin typeface="Arial"/>
                          <a:ea typeface="SimSun"/>
                          <a:cs typeface="Mangal"/>
                        </a:rPr>
                        <a:t>w </a:t>
                      </a:r>
                      <a:r>
                        <a:rPr lang="pl-PL" sz="1200" kern="150" dirty="0">
                          <a:solidFill>
                            <a:srgbClr val="000000"/>
                          </a:solidFill>
                          <a:latin typeface="Arial"/>
                          <a:ea typeface="SimSun"/>
                          <a:cs typeface="Mangal"/>
                        </a:rPr>
                        <a:t>zł</a:t>
                      </a:r>
                      <a:endParaRPr lang="pl-PL" sz="1200" kern="150" dirty="0">
                        <a:latin typeface="Times New Roman"/>
                        <a:ea typeface="SimSun"/>
                        <a:cs typeface="Mangal"/>
                      </a:endParaRPr>
                    </a:p>
                  </a:txBody>
                  <a:tcPr marL="34290" marR="34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27814">
                <a:tc vMerge="1">
                  <a:txBody>
                    <a:bodyPr/>
                    <a:lstStyle/>
                    <a:p>
                      <a:endParaRPr lang="pl-PL"/>
                    </a:p>
                  </a:txBody>
                  <a:tcPr/>
                </a:tc>
                <a:tc vMerge="1">
                  <a:txBody>
                    <a:bodyPr/>
                    <a:lstStyle/>
                    <a:p>
                      <a:endParaRPr lang="pl-PL"/>
                    </a:p>
                  </a:txBody>
                  <a:tcPr/>
                </a:tc>
                <a:tc vMerge="1">
                  <a:txBody>
                    <a:bodyPr/>
                    <a:lstStyle/>
                    <a:p>
                      <a:endParaRPr lang="pl-PL"/>
                    </a:p>
                  </a:txBody>
                  <a:tcPr/>
                </a:tc>
                <a:tc gridSpan="3">
                  <a:txBody>
                    <a:bodyPr/>
                    <a:lstStyle/>
                    <a:p>
                      <a:pPr algn="ctr">
                        <a:spcAft>
                          <a:spcPts val="0"/>
                        </a:spcAft>
                      </a:pPr>
                      <a:r>
                        <a:rPr lang="pl-PL" sz="1200" b="1" kern="150" dirty="0">
                          <a:latin typeface="Arial"/>
                          <a:ea typeface="SimSun"/>
                          <a:cs typeface="Mangal"/>
                        </a:rPr>
                        <a:t>Zastosowanie</a:t>
                      </a:r>
                      <a:endParaRPr lang="pl-PL" sz="1200" kern="150" dirty="0">
                        <a:latin typeface="Times New Roman"/>
                        <a:ea typeface="SimSun"/>
                        <a:cs typeface="Mangal"/>
                      </a:endParaRPr>
                    </a:p>
                  </a:txBody>
                  <a:tcPr marL="34290" marR="34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pl-PL"/>
                    </a:p>
                  </a:txBody>
                  <a:tcPr/>
                </a:tc>
                <a:tc hMerge="1">
                  <a:txBody>
                    <a:bodyPr/>
                    <a:lstStyle/>
                    <a:p>
                      <a:pPr algn="ctr">
                        <a:spcAft>
                          <a:spcPts val="0"/>
                        </a:spcAft>
                      </a:pPr>
                      <a:endParaRPr lang="pl-PL" sz="1400" kern="150" dirty="0">
                        <a:latin typeface="Times New Roman"/>
                        <a:ea typeface="SimSun"/>
                        <a:cs typeface="Mangal"/>
                      </a:endParaRPr>
                    </a:p>
                  </a:txBody>
                  <a:tcPr marL="34290" marR="34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a:spcAft>
                          <a:spcPts val="0"/>
                        </a:spcAft>
                      </a:pPr>
                      <a:r>
                        <a:rPr lang="en-US" sz="1200" b="1" kern="150" dirty="0" err="1" smtClean="0">
                          <a:latin typeface="Arial"/>
                          <a:ea typeface="SimSun"/>
                          <a:cs typeface="Mangal"/>
                        </a:rPr>
                        <a:t>Odst</a:t>
                      </a:r>
                      <a:r>
                        <a:rPr lang="pl-PL" sz="1200" b="1" kern="150" dirty="0" smtClean="0">
                          <a:latin typeface="Arial"/>
                          <a:ea typeface="SimSun"/>
                          <a:cs typeface="Mangal"/>
                        </a:rPr>
                        <a:t>ąpienie</a:t>
                      </a:r>
                      <a:endParaRPr lang="pl-PL" sz="1200" kern="150" dirty="0">
                        <a:latin typeface="Times New Roman"/>
                        <a:ea typeface="SimSun"/>
                        <a:cs typeface="Mangal"/>
                      </a:endParaRPr>
                    </a:p>
                    <a:p>
                      <a:pPr algn="ctr">
                        <a:spcAft>
                          <a:spcPts val="0"/>
                        </a:spcAft>
                      </a:pPr>
                      <a:r>
                        <a:rPr lang="pl-PL" sz="1200" kern="150" dirty="0">
                          <a:latin typeface="Arial"/>
                          <a:ea typeface="SimSun"/>
                          <a:cs typeface="Mangal"/>
                        </a:rPr>
                        <a:t>od stosowania klauzul</a:t>
                      </a:r>
                      <a:endParaRPr lang="pl-PL" sz="1200" kern="150" dirty="0">
                        <a:latin typeface="Times New Roman"/>
                        <a:ea typeface="SimSun"/>
                        <a:cs typeface="Mangal"/>
                      </a:endParaRPr>
                    </a:p>
                  </a:txBody>
                  <a:tcPr marL="34290" marR="34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pl-PL"/>
                    </a:p>
                  </a:txBody>
                  <a:tcPr/>
                </a:tc>
                <a:tc vMerge="1">
                  <a:txBody>
                    <a:bodyPr/>
                    <a:lstStyle/>
                    <a:p>
                      <a:endParaRPr lang="pl-PL"/>
                    </a:p>
                  </a:txBody>
                  <a:tcPr/>
                </a:tc>
              </a:tr>
              <a:tr h="1194856">
                <a:tc vMerge="1">
                  <a:txBody>
                    <a:bodyPr/>
                    <a:lstStyle/>
                    <a:p>
                      <a:endParaRPr lang="pl-PL"/>
                    </a:p>
                  </a:txBody>
                  <a:tcPr/>
                </a:tc>
                <a:tc vMerge="1">
                  <a:txBody>
                    <a:bodyPr/>
                    <a:lstStyle/>
                    <a:p>
                      <a:endParaRPr lang="pl-PL"/>
                    </a:p>
                  </a:txBody>
                  <a:tcPr/>
                </a:tc>
                <a:tc vMerge="1">
                  <a:txBody>
                    <a:bodyPr/>
                    <a:lstStyle/>
                    <a:p>
                      <a:endParaRPr lang="pl-PL"/>
                    </a:p>
                  </a:txBody>
                  <a:tcPr/>
                </a:tc>
                <a:tc>
                  <a:txBody>
                    <a:bodyPr/>
                    <a:lstStyle/>
                    <a:p>
                      <a:pPr algn="ctr">
                        <a:spcAft>
                          <a:spcPts val="0"/>
                        </a:spcAft>
                      </a:pPr>
                      <a:r>
                        <a:rPr lang="pl-PL" sz="1200" kern="150" dirty="0">
                          <a:latin typeface="Arial"/>
                          <a:ea typeface="SimSun"/>
                          <a:cs typeface="Mangal"/>
                        </a:rPr>
                        <a:t>klauzul</a:t>
                      </a:r>
                      <a:r>
                        <a:rPr lang="en-US" sz="1200" kern="150" dirty="0">
                          <a:latin typeface="Arial"/>
                          <a:ea typeface="SimSun"/>
                          <a:cs typeface="Mangal"/>
                        </a:rPr>
                        <a:t> </a:t>
                      </a:r>
                      <a:r>
                        <a:rPr lang="en-US" sz="1200" kern="150" dirty="0" err="1">
                          <a:latin typeface="Arial"/>
                          <a:ea typeface="SimSun"/>
                          <a:cs typeface="Mangal"/>
                        </a:rPr>
                        <a:t>spo</a:t>
                      </a:r>
                      <a:r>
                        <a:rPr lang="pl-PL" sz="1200" kern="150" dirty="0" smtClean="0">
                          <a:latin typeface="Arial"/>
                          <a:ea typeface="SimSun"/>
                          <a:cs typeface="Mangal"/>
                        </a:rPr>
                        <a:t>łecznych</a:t>
                      </a:r>
                      <a:endParaRPr lang="pl-PL" sz="1200" kern="150" dirty="0">
                        <a:latin typeface="Times New Roman"/>
                        <a:ea typeface="SimSun"/>
                        <a:cs typeface="Mangal"/>
                      </a:endParaRPr>
                    </a:p>
                  </a:txBody>
                  <a:tcPr marL="34290" marR="34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pl-PL" sz="1200" kern="150" dirty="0">
                          <a:latin typeface="Arial"/>
                          <a:ea typeface="SimSun"/>
                          <a:cs typeface="Mangal"/>
                        </a:rPr>
                        <a:t>podmioty </a:t>
                      </a:r>
                      <a:r>
                        <a:rPr lang="pl-PL" sz="1200" kern="150" dirty="0" smtClean="0">
                          <a:latin typeface="Arial"/>
                          <a:ea typeface="SimSun"/>
                          <a:cs typeface="Mangal"/>
                        </a:rPr>
                        <a:t>zatrudniające</a:t>
                      </a:r>
                    </a:p>
                    <a:p>
                      <a:pPr algn="ctr">
                        <a:spcAft>
                          <a:spcPts val="0"/>
                        </a:spcAft>
                      </a:pPr>
                      <a:r>
                        <a:rPr lang="pl-PL" sz="1200" kern="150" dirty="0" smtClean="0">
                          <a:latin typeface="Arial"/>
                          <a:ea typeface="SimSun"/>
                          <a:cs typeface="Mangal"/>
                        </a:rPr>
                        <a:t>os</a:t>
                      </a:r>
                      <a:r>
                        <a:rPr lang="pl-PL" sz="1200" kern="150" dirty="0">
                          <a:latin typeface="Arial"/>
                          <a:ea typeface="SimSun"/>
                          <a:cs typeface="Mangal"/>
                        </a:rPr>
                        <a:t>. </a:t>
                      </a:r>
                      <a:r>
                        <a:rPr lang="pl-PL" sz="1200" kern="150" dirty="0" smtClean="0">
                          <a:latin typeface="Arial"/>
                          <a:ea typeface="SimSun"/>
                          <a:cs typeface="Mangal"/>
                        </a:rPr>
                        <a:t>niepełnosprawne</a:t>
                      </a:r>
                      <a:endParaRPr lang="pl-PL" sz="1200" kern="150" dirty="0">
                        <a:latin typeface="Times New Roman"/>
                        <a:ea typeface="SimSun"/>
                        <a:cs typeface="Mangal"/>
                      </a:endParaRPr>
                    </a:p>
                  </a:txBody>
                  <a:tcPr marL="34290" marR="34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pl-PL" sz="1200" kern="1200" dirty="0" smtClean="0">
                          <a:solidFill>
                            <a:schemeClr val="tx1"/>
                          </a:solidFill>
                          <a:effectLst/>
                          <a:latin typeface="Arial" panose="020B0604020202020204" pitchFamily="34" charset="0"/>
                          <a:ea typeface="+mn-ea"/>
                          <a:cs typeface="Arial" panose="020B0604020202020204" pitchFamily="34" charset="0"/>
                        </a:rPr>
                        <a:t>zielonych klauzul</a:t>
                      </a:r>
                      <a:endParaRPr lang="pl-PL" sz="1200" kern="150" dirty="0">
                        <a:latin typeface="Arial" panose="020B0604020202020204" pitchFamily="34" charset="0"/>
                        <a:ea typeface="SimSun"/>
                        <a:cs typeface="Arial" panose="020B0604020202020204" pitchFamily="34" charset="0"/>
                      </a:endParaRPr>
                    </a:p>
                  </a:txBody>
                  <a:tcPr marL="34290" marR="34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pl-PL"/>
                    </a:p>
                  </a:txBody>
                  <a:tcPr/>
                </a:tc>
                <a:tc vMerge="1">
                  <a:txBody>
                    <a:bodyPr/>
                    <a:lstStyle/>
                    <a:p>
                      <a:endParaRPr lang="pl-PL"/>
                    </a:p>
                  </a:txBody>
                  <a:tcPr/>
                </a:tc>
                <a:tc vMerge="1">
                  <a:txBody>
                    <a:bodyPr/>
                    <a:lstStyle/>
                    <a:p>
                      <a:endParaRPr lang="pl-PL"/>
                    </a:p>
                  </a:txBody>
                  <a:tcPr/>
                </a:tc>
              </a:tr>
              <a:tr h="325954">
                <a:tc>
                  <a:txBody>
                    <a:bodyPr/>
                    <a:lstStyle/>
                    <a:p>
                      <a:pPr>
                        <a:spcAft>
                          <a:spcPts val="0"/>
                        </a:spcAft>
                      </a:pPr>
                      <a:r>
                        <a:rPr lang="en-US" sz="1400" b="1" kern="150">
                          <a:latin typeface="Arial"/>
                          <a:ea typeface="SimSun"/>
                          <a:cs typeface="Mangal"/>
                        </a:rPr>
                        <a:t>2013</a:t>
                      </a:r>
                      <a:endParaRPr lang="pl-PL" sz="1400" kern="150">
                        <a:latin typeface="Times New Roman"/>
                        <a:ea typeface="SimSun"/>
                        <a:cs typeface="Mang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400" b="1" kern="150" dirty="0">
                          <a:latin typeface="Arial"/>
                          <a:ea typeface="SimSun"/>
                          <a:cs typeface="Mangal"/>
                        </a:rPr>
                        <a:t>420</a:t>
                      </a:r>
                      <a:endParaRPr lang="pl-PL" sz="1400" kern="150" dirty="0">
                        <a:latin typeface="Times New Roman"/>
                        <a:ea typeface="SimSun"/>
                        <a:cs typeface="Mang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400" b="1" kern="150">
                          <a:latin typeface="Arial"/>
                          <a:ea typeface="SimSun"/>
                          <a:cs typeface="Mangal"/>
                        </a:rPr>
                        <a:t>360</a:t>
                      </a:r>
                      <a:endParaRPr lang="pl-PL" sz="1400" kern="150">
                        <a:latin typeface="Times New Roman"/>
                        <a:ea typeface="SimSun"/>
                        <a:cs typeface="Mang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400" b="1" kern="150" dirty="0">
                          <a:latin typeface="Arial"/>
                          <a:ea typeface="SimSun"/>
                          <a:cs typeface="Mangal"/>
                        </a:rPr>
                        <a:t>61</a:t>
                      </a:r>
                      <a:endParaRPr lang="pl-PL" sz="1400" kern="150" dirty="0">
                        <a:latin typeface="Times New Roman"/>
                        <a:ea typeface="SimSun"/>
                        <a:cs typeface="Mang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400" b="1" kern="150" dirty="0">
                          <a:latin typeface="Arial"/>
                          <a:ea typeface="SimSun"/>
                          <a:cs typeface="Mangal"/>
                        </a:rPr>
                        <a:t>26</a:t>
                      </a:r>
                      <a:endParaRPr lang="pl-PL" sz="1400" kern="150" dirty="0">
                        <a:latin typeface="Times New Roman"/>
                        <a:ea typeface="SimSun"/>
                        <a:cs typeface="Mang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pl-PL" sz="1400" b="1" kern="150" dirty="0" smtClean="0">
                          <a:latin typeface="Arial" panose="020B0604020202020204" pitchFamily="34" charset="0"/>
                          <a:ea typeface="SimSun"/>
                          <a:cs typeface="Arial" panose="020B0604020202020204" pitchFamily="34" charset="0"/>
                        </a:rPr>
                        <a:t>0</a:t>
                      </a:r>
                      <a:endParaRPr lang="pl-PL" sz="1400" b="1" kern="150" dirty="0">
                        <a:latin typeface="Arial" panose="020B0604020202020204" pitchFamily="34" charset="0"/>
                        <a:ea typeface="SimSun"/>
                        <a:cs typeface="Arial" panose="020B0604020202020204" pitchFamily="34" charset="0"/>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400" b="1" kern="150" dirty="0">
                          <a:latin typeface="Arial"/>
                          <a:ea typeface="SimSun"/>
                          <a:cs typeface="Mangal"/>
                        </a:rPr>
                        <a:t>237</a:t>
                      </a:r>
                      <a:endParaRPr lang="pl-PL" sz="1400" kern="150" dirty="0">
                        <a:latin typeface="Times New Roman"/>
                        <a:ea typeface="SimSun"/>
                        <a:cs typeface="Mang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400" b="1" kern="150" dirty="0">
                          <a:latin typeface="Arial"/>
                          <a:ea typeface="SimSun"/>
                          <a:cs typeface="Mangal"/>
                        </a:rPr>
                        <a:t>89</a:t>
                      </a:r>
                      <a:endParaRPr lang="pl-PL" sz="1400" kern="150" dirty="0">
                        <a:latin typeface="Times New Roman"/>
                        <a:ea typeface="SimSun"/>
                        <a:cs typeface="Mang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400" b="1" kern="150">
                          <a:solidFill>
                            <a:srgbClr val="000000"/>
                          </a:solidFill>
                          <a:latin typeface="Arial"/>
                          <a:ea typeface="SimSun"/>
                          <a:cs typeface="Mangal"/>
                        </a:rPr>
                        <a:t>7.360,00</a:t>
                      </a:r>
                      <a:endParaRPr lang="pl-PL" sz="1400" kern="150">
                        <a:latin typeface="Times New Roman"/>
                        <a:ea typeface="SimSun"/>
                        <a:cs typeface="Mang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5954">
                <a:tc>
                  <a:txBody>
                    <a:bodyPr/>
                    <a:lstStyle/>
                    <a:p>
                      <a:pPr>
                        <a:spcAft>
                          <a:spcPts val="0"/>
                        </a:spcAft>
                      </a:pPr>
                      <a:r>
                        <a:rPr lang="en-US" sz="1400" b="1" kern="150">
                          <a:latin typeface="Arial"/>
                          <a:ea typeface="SimSun"/>
                          <a:cs typeface="Mangal"/>
                        </a:rPr>
                        <a:t>2014</a:t>
                      </a:r>
                      <a:endParaRPr lang="pl-PL" sz="1400" kern="150">
                        <a:latin typeface="Times New Roman"/>
                        <a:ea typeface="SimSun"/>
                        <a:cs typeface="Mang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400" b="1" kern="150" dirty="0">
                          <a:latin typeface="Arial"/>
                          <a:ea typeface="SimSun"/>
                          <a:cs typeface="Mangal"/>
                        </a:rPr>
                        <a:t>468</a:t>
                      </a:r>
                      <a:endParaRPr lang="pl-PL" sz="1400" kern="150" dirty="0">
                        <a:latin typeface="Times New Roman"/>
                        <a:ea typeface="SimSun"/>
                        <a:cs typeface="Mang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400" b="1" kern="150" dirty="0">
                          <a:latin typeface="Arial"/>
                          <a:ea typeface="SimSun"/>
                          <a:cs typeface="Mangal"/>
                        </a:rPr>
                        <a:t>433</a:t>
                      </a:r>
                      <a:endParaRPr lang="pl-PL" sz="1400" kern="150" dirty="0">
                        <a:latin typeface="Times New Roman"/>
                        <a:ea typeface="SimSun"/>
                        <a:cs typeface="Mang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400" b="1" kern="150">
                          <a:latin typeface="Arial"/>
                          <a:ea typeface="SimSun"/>
                          <a:cs typeface="Mangal"/>
                        </a:rPr>
                        <a:t>83</a:t>
                      </a:r>
                      <a:endParaRPr lang="pl-PL" sz="1400" kern="150">
                        <a:latin typeface="Times New Roman"/>
                        <a:ea typeface="SimSun"/>
                        <a:cs typeface="Mang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400" b="1" kern="150" dirty="0">
                          <a:latin typeface="Arial"/>
                          <a:ea typeface="SimSun"/>
                          <a:cs typeface="Mangal"/>
                        </a:rPr>
                        <a:t>3</a:t>
                      </a:r>
                      <a:endParaRPr lang="pl-PL" sz="1400" kern="150" dirty="0">
                        <a:latin typeface="Times New Roman"/>
                        <a:ea typeface="SimSun"/>
                        <a:cs typeface="Mang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pl-PL" sz="1400" b="1" kern="150" dirty="0" smtClean="0">
                          <a:latin typeface="Arial" panose="020B0604020202020204" pitchFamily="34" charset="0"/>
                          <a:ea typeface="SimSun"/>
                          <a:cs typeface="Arial" panose="020B0604020202020204" pitchFamily="34" charset="0"/>
                        </a:rPr>
                        <a:t>0</a:t>
                      </a:r>
                      <a:endParaRPr lang="pl-PL" sz="1400" b="1" kern="150" dirty="0">
                        <a:latin typeface="Arial" panose="020B0604020202020204" pitchFamily="34" charset="0"/>
                        <a:ea typeface="SimSun"/>
                        <a:cs typeface="Arial" panose="020B0604020202020204" pitchFamily="34" charset="0"/>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400" b="1" kern="150">
                          <a:latin typeface="Arial"/>
                          <a:ea typeface="SimSun"/>
                          <a:cs typeface="Mangal"/>
                        </a:rPr>
                        <a:t>347</a:t>
                      </a:r>
                      <a:endParaRPr lang="pl-PL" sz="1400" kern="150">
                        <a:latin typeface="Times New Roman"/>
                        <a:ea typeface="SimSun"/>
                        <a:cs typeface="Mang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400" b="1" kern="150" dirty="0">
                          <a:latin typeface="Arial"/>
                          <a:ea typeface="SimSun"/>
                          <a:cs typeface="Mangal"/>
                        </a:rPr>
                        <a:t>263</a:t>
                      </a:r>
                      <a:endParaRPr lang="pl-PL" sz="1400" kern="150" dirty="0">
                        <a:latin typeface="Times New Roman"/>
                        <a:ea typeface="SimSun"/>
                        <a:cs typeface="Mang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400" b="1" kern="150" dirty="0" smtClean="0">
                          <a:solidFill>
                            <a:srgbClr val="000000"/>
                          </a:solidFill>
                          <a:latin typeface="Arial"/>
                          <a:ea typeface="SimSun"/>
                          <a:cs typeface="Mangal"/>
                        </a:rPr>
                        <a:t>2</a:t>
                      </a:r>
                      <a:r>
                        <a:rPr lang="pl-PL" sz="1400" b="1" kern="150" dirty="0" smtClean="0">
                          <a:solidFill>
                            <a:srgbClr val="000000"/>
                          </a:solidFill>
                          <a:latin typeface="Arial"/>
                          <a:ea typeface="SimSun"/>
                          <a:cs typeface="Mangal"/>
                        </a:rPr>
                        <a:t>.</a:t>
                      </a:r>
                      <a:r>
                        <a:rPr lang="en-US" sz="1400" b="1" kern="150" dirty="0" smtClean="0">
                          <a:solidFill>
                            <a:srgbClr val="000000"/>
                          </a:solidFill>
                          <a:latin typeface="Arial"/>
                          <a:ea typeface="SimSun"/>
                          <a:cs typeface="Mangal"/>
                        </a:rPr>
                        <a:t>014,49</a:t>
                      </a:r>
                      <a:endParaRPr lang="pl-PL" sz="1400" kern="150" dirty="0">
                        <a:latin typeface="Times New Roman"/>
                        <a:ea typeface="SimSun"/>
                        <a:cs typeface="Mang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5954">
                <a:tc>
                  <a:txBody>
                    <a:bodyPr/>
                    <a:lstStyle/>
                    <a:p>
                      <a:pPr>
                        <a:spcAft>
                          <a:spcPts val="0"/>
                        </a:spcAft>
                      </a:pPr>
                      <a:r>
                        <a:rPr lang="en-US" sz="1400" b="1" kern="150" dirty="0">
                          <a:latin typeface="Arial"/>
                          <a:ea typeface="SimSun"/>
                          <a:cs typeface="Mangal"/>
                        </a:rPr>
                        <a:t>2015</a:t>
                      </a:r>
                      <a:endParaRPr lang="pl-PL" sz="1400" kern="150" dirty="0">
                        <a:latin typeface="Times New Roman"/>
                        <a:ea typeface="SimSun"/>
                        <a:cs typeface="Mang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400" b="1" kern="150" dirty="0">
                          <a:latin typeface="Arial"/>
                          <a:ea typeface="SimSun"/>
                          <a:cs typeface="Mangal"/>
                        </a:rPr>
                        <a:t>197</a:t>
                      </a:r>
                      <a:endParaRPr lang="pl-PL" sz="1400" kern="150" dirty="0">
                        <a:latin typeface="Times New Roman"/>
                        <a:ea typeface="SimSun"/>
                        <a:cs typeface="Mang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400" b="1" kern="150" dirty="0">
                          <a:latin typeface="Arial"/>
                          <a:ea typeface="SimSun"/>
                          <a:cs typeface="Mangal"/>
                        </a:rPr>
                        <a:t>197</a:t>
                      </a:r>
                      <a:endParaRPr lang="pl-PL" sz="1400" kern="150" dirty="0">
                        <a:latin typeface="Times New Roman"/>
                        <a:ea typeface="SimSun"/>
                        <a:cs typeface="Mang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400" b="1" kern="150" dirty="0">
                          <a:latin typeface="Arial"/>
                          <a:ea typeface="SimSun"/>
                          <a:cs typeface="Mangal"/>
                        </a:rPr>
                        <a:t>55</a:t>
                      </a:r>
                      <a:endParaRPr lang="pl-PL" sz="1400" kern="150" dirty="0">
                        <a:latin typeface="Times New Roman"/>
                        <a:ea typeface="SimSun"/>
                        <a:cs typeface="Mang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400" b="1" kern="150" dirty="0">
                          <a:latin typeface="Arial"/>
                          <a:ea typeface="SimSun"/>
                          <a:cs typeface="Mangal"/>
                        </a:rPr>
                        <a:t>1</a:t>
                      </a:r>
                      <a:endParaRPr lang="pl-PL" sz="1400" kern="150" dirty="0">
                        <a:latin typeface="Times New Roman"/>
                        <a:ea typeface="SimSun"/>
                        <a:cs typeface="Mang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pl-PL" sz="1400" b="1" kern="150" dirty="0" smtClean="0">
                          <a:latin typeface="Arial" panose="020B0604020202020204" pitchFamily="34" charset="0"/>
                          <a:ea typeface="SimSun"/>
                          <a:cs typeface="Arial" panose="020B0604020202020204" pitchFamily="34" charset="0"/>
                        </a:rPr>
                        <a:t>0</a:t>
                      </a:r>
                      <a:endParaRPr lang="pl-PL" sz="1400" b="1" kern="150" dirty="0">
                        <a:latin typeface="Arial" panose="020B0604020202020204" pitchFamily="34" charset="0"/>
                        <a:ea typeface="SimSun"/>
                        <a:cs typeface="Arial" panose="020B0604020202020204" pitchFamily="34" charset="0"/>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400" b="1" kern="150" dirty="0">
                          <a:latin typeface="Arial"/>
                          <a:ea typeface="SimSun"/>
                          <a:cs typeface="Mangal"/>
                        </a:rPr>
                        <a:t>141</a:t>
                      </a:r>
                      <a:endParaRPr lang="pl-PL" sz="1400" kern="150" dirty="0">
                        <a:latin typeface="Times New Roman"/>
                        <a:ea typeface="SimSun"/>
                        <a:cs typeface="Mang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400" b="1" kern="150" dirty="0">
                          <a:latin typeface="Arial"/>
                          <a:ea typeface="SimSun"/>
                          <a:cs typeface="Mangal"/>
                        </a:rPr>
                        <a:t>153</a:t>
                      </a:r>
                      <a:endParaRPr lang="pl-PL" sz="1400" kern="150" dirty="0">
                        <a:latin typeface="Times New Roman"/>
                        <a:ea typeface="SimSun"/>
                        <a:cs typeface="Mang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400" b="1" kern="150" dirty="0">
                          <a:latin typeface="Arial"/>
                          <a:ea typeface="SimSun"/>
                          <a:cs typeface="Mangal"/>
                        </a:rPr>
                        <a:t>0</a:t>
                      </a:r>
                      <a:endParaRPr lang="pl-PL" sz="1400" kern="150" dirty="0">
                        <a:latin typeface="Times New Roman"/>
                        <a:ea typeface="SimSun"/>
                        <a:cs typeface="Mang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5954">
                <a:tc>
                  <a:txBody>
                    <a:bodyPr/>
                    <a:lstStyle/>
                    <a:p>
                      <a:pPr>
                        <a:spcAft>
                          <a:spcPts val="0"/>
                        </a:spcAft>
                      </a:pPr>
                      <a:r>
                        <a:rPr lang="en-US" sz="1400" b="1" kern="150" dirty="0" smtClean="0">
                          <a:effectLst/>
                          <a:latin typeface="Arial" panose="020B0604020202020204" pitchFamily="34" charset="0"/>
                          <a:ea typeface="SimSun" panose="02010600030101010101" pitchFamily="2" charset="-122"/>
                          <a:cs typeface="Mangal" panose="02040503050203030202" pitchFamily="18" charset="0"/>
                        </a:rPr>
                        <a:t>2016</a:t>
                      </a:r>
                      <a:endParaRPr lang="pl-PL" sz="1400"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400" b="1" kern="150" dirty="0">
                          <a:solidFill>
                            <a:srgbClr val="000000"/>
                          </a:solidFill>
                          <a:effectLst/>
                          <a:latin typeface="Arial" panose="020B0604020202020204" pitchFamily="34" charset="0"/>
                          <a:ea typeface="SimSun" panose="02010600030101010101" pitchFamily="2" charset="-122"/>
                          <a:cs typeface="Mangal" panose="02040503050203030202" pitchFamily="18" charset="0"/>
                        </a:rPr>
                        <a:t>163</a:t>
                      </a:r>
                      <a:endParaRPr lang="pl-PL" sz="1400"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400" b="1" kern="150" dirty="0">
                          <a:effectLst/>
                          <a:latin typeface="Arial" panose="020B0604020202020204" pitchFamily="34" charset="0"/>
                          <a:ea typeface="SimSun" panose="02010600030101010101" pitchFamily="2" charset="-122"/>
                          <a:cs typeface="Mangal" panose="02040503050203030202" pitchFamily="18" charset="0"/>
                        </a:rPr>
                        <a:t>163</a:t>
                      </a:r>
                      <a:endParaRPr lang="pl-PL" sz="1400"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400" b="1" kern="150" dirty="0">
                          <a:effectLst/>
                          <a:latin typeface="Arial" panose="020B0604020202020204" pitchFamily="34" charset="0"/>
                          <a:ea typeface="SimSun" panose="02010600030101010101" pitchFamily="2" charset="-122"/>
                          <a:cs typeface="Mangal" panose="02040503050203030202" pitchFamily="18" charset="0"/>
                        </a:rPr>
                        <a:t>48</a:t>
                      </a:r>
                      <a:endParaRPr lang="pl-PL" sz="1400"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400" b="1" kern="150" dirty="0">
                          <a:effectLst/>
                          <a:latin typeface="Arial" panose="020B0604020202020204" pitchFamily="34" charset="0"/>
                          <a:ea typeface="SimSun" panose="02010600030101010101" pitchFamily="2" charset="-122"/>
                          <a:cs typeface="Mangal" panose="02040503050203030202" pitchFamily="18" charset="0"/>
                        </a:rPr>
                        <a:t>1</a:t>
                      </a:r>
                      <a:endParaRPr lang="pl-PL" sz="1400"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pl-PL" sz="1400" b="1" kern="150" dirty="0" smtClean="0">
                          <a:effectLst/>
                          <a:latin typeface="Arial" panose="020B0604020202020204" pitchFamily="34" charset="0"/>
                          <a:ea typeface="SimSun" panose="02010600030101010101" pitchFamily="2" charset="-122"/>
                          <a:cs typeface="Arial" panose="020B0604020202020204" pitchFamily="34" charset="0"/>
                        </a:rPr>
                        <a:t>4</a:t>
                      </a:r>
                      <a:endParaRPr lang="pl-PL" sz="1400" b="1" kern="150" dirty="0">
                        <a:effectLst/>
                        <a:latin typeface="Arial" panose="020B0604020202020204" pitchFamily="34" charset="0"/>
                        <a:ea typeface="SimSun" panose="02010600030101010101" pitchFamily="2" charset="-122"/>
                        <a:cs typeface="Arial" panose="020B0604020202020204" pitchFamily="34" charset="0"/>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400" b="1" kern="150" dirty="0">
                          <a:effectLst/>
                          <a:latin typeface="Arial" panose="020B0604020202020204" pitchFamily="34" charset="0"/>
                          <a:ea typeface="SimSun" panose="02010600030101010101" pitchFamily="2" charset="-122"/>
                          <a:cs typeface="Mangal" panose="02040503050203030202" pitchFamily="18" charset="0"/>
                        </a:rPr>
                        <a:t>114</a:t>
                      </a:r>
                      <a:endParaRPr lang="pl-PL" sz="1400"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400" b="1" kern="150" dirty="0">
                          <a:effectLst/>
                          <a:latin typeface="Arial" panose="020B0604020202020204" pitchFamily="34" charset="0"/>
                          <a:ea typeface="SimSun" panose="02010600030101010101" pitchFamily="2" charset="-122"/>
                          <a:cs typeface="Mangal" panose="02040503050203030202" pitchFamily="18" charset="0"/>
                        </a:rPr>
                        <a:t>162</a:t>
                      </a:r>
                      <a:endParaRPr lang="pl-PL" sz="1400"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400" b="1" kern="150" dirty="0">
                          <a:latin typeface="Arial" panose="020B0604020202020204" pitchFamily="34" charset="0"/>
                          <a:ea typeface="SimSun"/>
                          <a:cs typeface="Arial" panose="020B0604020202020204" pitchFamily="34" charset="0"/>
                        </a:rPr>
                        <a:t>0</a:t>
                      </a:r>
                      <a:endParaRPr lang="pl-PL" sz="1400" b="1" kern="150" dirty="0">
                        <a:latin typeface="Arial" panose="020B0604020202020204" pitchFamily="34" charset="0"/>
                        <a:ea typeface="SimSun"/>
                        <a:cs typeface="Arial" panose="020B0604020202020204" pitchFamily="34" charset="0"/>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56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50" dirty="0" smtClean="0">
                          <a:effectLst/>
                          <a:latin typeface="Arial" panose="020B0604020202020204" pitchFamily="34" charset="0"/>
                          <a:ea typeface="SimSun" panose="02010600030101010101" pitchFamily="2" charset="-122"/>
                          <a:cs typeface="Mangal" panose="02040503050203030202" pitchFamily="18" charset="0"/>
                        </a:rPr>
                        <a:t>201</a:t>
                      </a:r>
                      <a:r>
                        <a:rPr lang="pl-PL" sz="1400" b="1" kern="150" dirty="0" smtClean="0">
                          <a:effectLst/>
                          <a:latin typeface="Arial" panose="020B0604020202020204" pitchFamily="34" charset="0"/>
                          <a:ea typeface="SimSun" panose="02010600030101010101" pitchFamily="2" charset="-122"/>
                          <a:cs typeface="Mangal" panose="02040503050203030202" pitchFamily="18" charset="0"/>
                        </a:rPr>
                        <a:t>7</a:t>
                      </a:r>
                      <a:endParaRPr lang="pl-PL" dirty="0"/>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pl-PL" sz="1400" b="1" dirty="0" smtClean="0">
                          <a:latin typeface="Arial" panose="020B0604020202020204" pitchFamily="34" charset="0"/>
                          <a:cs typeface="Arial" panose="020B0604020202020204" pitchFamily="34" charset="0"/>
                        </a:rPr>
                        <a:t>177</a:t>
                      </a:r>
                      <a:endParaRPr lang="pl-PL" sz="1400" b="1" dirty="0">
                        <a:latin typeface="Arial" panose="020B0604020202020204" pitchFamily="34" charset="0"/>
                        <a:cs typeface="Arial" panose="020B0604020202020204" pitchFamily="34" charset="0"/>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pl-PL" sz="1400" b="1" dirty="0" smtClean="0">
                          <a:latin typeface="Arial" panose="020B0604020202020204" pitchFamily="34" charset="0"/>
                          <a:cs typeface="Arial" panose="020B0604020202020204" pitchFamily="34" charset="0"/>
                        </a:rPr>
                        <a:t>185</a:t>
                      </a:r>
                      <a:endParaRPr lang="pl-PL" sz="1400" b="1" dirty="0">
                        <a:latin typeface="Arial" panose="020B0604020202020204" pitchFamily="34" charset="0"/>
                        <a:cs typeface="Arial" panose="020B0604020202020204" pitchFamily="34" charset="0"/>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pl-PL" sz="1400" b="1" dirty="0" smtClean="0">
                          <a:latin typeface="Arial" panose="020B0604020202020204" pitchFamily="34" charset="0"/>
                          <a:cs typeface="Arial" panose="020B0604020202020204" pitchFamily="34" charset="0"/>
                        </a:rPr>
                        <a:t>43</a:t>
                      </a:r>
                      <a:endParaRPr lang="pl-PL" sz="1400" b="1" dirty="0">
                        <a:latin typeface="Arial" panose="020B0604020202020204" pitchFamily="34" charset="0"/>
                        <a:cs typeface="Arial" panose="020B0604020202020204" pitchFamily="34" charset="0"/>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pl-PL" sz="1400" b="1" dirty="0" smtClean="0">
                          <a:latin typeface="Arial" panose="020B0604020202020204" pitchFamily="34" charset="0"/>
                          <a:cs typeface="Arial" panose="020B0604020202020204" pitchFamily="34" charset="0"/>
                        </a:rPr>
                        <a:t>0</a:t>
                      </a:r>
                      <a:endParaRPr lang="pl-PL" sz="1400" b="1" dirty="0">
                        <a:latin typeface="Arial" panose="020B0604020202020204" pitchFamily="34" charset="0"/>
                        <a:cs typeface="Arial" panose="020B0604020202020204" pitchFamily="34" charset="0"/>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pl-PL" sz="1400" b="1" dirty="0" smtClean="0">
                          <a:latin typeface="Arial" panose="020B0604020202020204" pitchFamily="34" charset="0"/>
                          <a:cs typeface="Arial" panose="020B0604020202020204" pitchFamily="34" charset="0"/>
                        </a:rPr>
                        <a:t>3</a:t>
                      </a:r>
                      <a:endParaRPr lang="pl-PL" sz="1400" b="1" dirty="0">
                        <a:latin typeface="Arial" panose="020B0604020202020204" pitchFamily="34" charset="0"/>
                        <a:cs typeface="Arial" panose="020B0604020202020204" pitchFamily="34" charset="0"/>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pl-PL" sz="1400" b="1" dirty="0" smtClean="0">
                          <a:latin typeface="Arial" panose="020B0604020202020204" pitchFamily="34" charset="0"/>
                          <a:cs typeface="Arial" panose="020B0604020202020204" pitchFamily="34" charset="0"/>
                        </a:rPr>
                        <a:t>139</a:t>
                      </a:r>
                      <a:endParaRPr lang="pl-PL" sz="1400" b="1" dirty="0">
                        <a:latin typeface="Arial" panose="020B0604020202020204" pitchFamily="34" charset="0"/>
                        <a:cs typeface="Arial" panose="020B0604020202020204" pitchFamily="34" charset="0"/>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pl-PL" sz="1400" b="1" dirty="0" smtClean="0">
                          <a:latin typeface="Arial" panose="020B0604020202020204" pitchFamily="34" charset="0"/>
                          <a:cs typeface="Arial" panose="020B0604020202020204" pitchFamily="34" charset="0"/>
                        </a:rPr>
                        <a:t>93</a:t>
                      </a:r>
                      <a:endParaRPr lang="pl-PL" sz="1400" b="1" dirty="0">
                        <a:latin typeface="Arial" panose="020B0604020202020204" pitchFamily="34" charset="0"/>
                        <a:cs typeface="Arial" panose="020B0604020202020204" pitchFamily="34" charset="0"/>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pl-PL" sz="1400" b="1" dirty="0" smtClean="0">
                          <a:latin typeface="Arial" panose="020B0604020202020204" pitchFamily="34" charset="0"/>
                          <a:cs typeface="Arial" panose="020B0604020202020204" pitchFamily="34" charset="0"/>
                        </a:rPr>
                        <a:t>0</a:t>
                      </a:r>
                      <a:endParaRPr lang="pl-PL" sz="1400" b="1" dirty="0">
                        <a:latin typeface="Arial" panose="020B0604020202020204" pitchFamily="34" charset="0"/>
                        <a:cs typeface="Arial" panose="020B0604020202020204" pitchFamily="34" charset="0"/>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0382">
                <a:tc>
                  <a:txBody>
                    <a:bodyPr/>
                    <a:lstStyle/>
                    <a:p>
                      <a:pPr>
                        <a:spcAft>
                          <a:spcPts val="0"/>
                        </a:spcAft>
                      </a:pPr>
                      <a:r>
                        <a:rPr lang="pl-PL" sz="1400" b="1" kern="150" dirty="0" smtClean="0">
                          <a:solidFill>
                            <a:srgbClr val="00B050"/>
                          </a:solidFill>
                          <a:effectLst/>
                          <a:latin typeface="Arial" panose="020B0604020202020204" pitchFamily="34" charset="0"/>
                          <a:ea typeface="SimSun" panose="02010600030101010101" pitchFamily="2" charset="-122"/>
                          <a:cs typeface="Arial" panose="020B0604020202020204" pitchFamily="34" charset="0"/>
                        </a:rPr>
                        <a:t>razem</a:t>
                      </a:r>
                      <a:endParaRPr lang="pl-PL" sz="1400" b="1" kern="150" dirty="0">
                        <a:solidFill>
                          <a:srgbClr val="00B050"/>
                        </a:solidFill>
                        <a:effectLst/>
                        <a:latin typeface="Arial" panose="020B0604020202020204" pitchFamily="34" charset="0"/>
                        <a:ea typeface="SimSun" panose="02010600030101010101" pitchFamily="2" charset="-122"/>
                        <a:cs typeface="Arial" panose="020B0604020202020204" pitchFamily="34" charset="0"/>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pl-PL" sz="1400" b="1" kern="150" dirty="0" smtClean="0">
                          <a:solidFill>
                            <a:srgbClr val="00B050"/>
                          </a:solidFill>
                          <a:effectLst/>
                          <a:latin typeface="Arial" panose="020B0604020202020204" pitchFamily="34" charset="0"/>
                          <a:ea typeface="SimSun" panose="02010600030101010101" pitchFamily="2" charset="-122"/>
                          <a:cs typeface="Arial" panose="020B0604020202020204" pitchFamily="34" charset="0"/>
                        </a:rPr>
                        <a:t>1.425</a:t>
                      </a:r>
                      <a:endParaRPr lang="pl-PL" sz="1400" b="1" kern="150" dirty="0">
                        <a:solidFill>
                          <a:srgbClr val="00B050"/>
                        </a:solidFill>
                        <a:effectLst/>
                        <a:latin typeface="Arial" panose="020B0604020202020204" pitchFamily="34" charset="0"/>
                        <a:ea typeface="SimSun" panose="02010600030101010101" pitchFamily="2" charset="-122"/>
                        <a:cs typeface="Arial" panose="020B0604020202020204" pitchFamily="34" charset="0"/>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pl-PL" sz="1400" b="1" kern="150" dirty="0" smtClean="0">
                          <a:solidFill>
                            <a:srgbClr val="00B050"/>
                          </a:solidFill>
                          <a:effectLst/>
                          <a:latin typeface="Arial" panose="020B0604020202020204" pitchFamily="34" charset="0"/>
                          <a:ea typeface="SimSun" panose="02010600030101010101" pitchFamily="2" charset="-122"/>
                          <a:cs typeface="Arial" panose="020B0604020202020204" pitchFamily="34" charset="0"/>
                        </a:rPr>
                        <a:t>1.338</a:t>
                      </a:r>
                      <a:endParaRPr lang="pl-PL" sz="1400" b="1" kern="150" dirty="0">
                        <a:solidFill>
                          <a:srgbClr val="00B050"/>
                        </a:solidFill>
                        <a:effectLst/>
                        <a:latin typeface="Arial" panose="020B0604020202020204" pitchFamily="34" charset="0"/>
                        <a:ea typeface="SimSun" panose="02010600030101010101" pitchFamily="2" charset="-122"/>
                        <a:cs typeface="Arial" panose="020B0604020202020204" pitchFamily="34" charset="0"/>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pl-PL" sz="1400" b="1" kern="150" dirty="0" smtClean="0">
                          <a:solidFill>
                            <a:srgbClr val="00B050"/>
                          </a:solidFill>
                          <a:effectLst/>
                          <a:latin typeface="Arial" panose="020B0604020202020204" pitchFamily="34" charset="0"/>
                          <a:ea typeface="SimSun" panose="02010600030101010101" pitchFamily="2" charset="-122"/>
                          <a:cs typeface="Arial" panose="020B0604020202020204" pitchFamily="34" charset="0"/>
                        </a:rPr>
                        <a:t>290</a:t>
                      </a:r>
                      <a:endParaRPr lang="pl-PL" sz="1400" b="1" kern="150" dirty="0">
                        <a:solidFill>
                          <a:srgbClr val="00B050"/>
                        </a:solidFill>
                        <a:effectLst/>
                        <a:latin typeface="Arial" panose="020B0604020202020204" pitchFamily="34" charset="0"/>
                        <a:ea typeface="SimSun" panose="02010600030101010101" pitchFamily="2" charset="-122"/>
                        <a:cs typeface="Arial" panose="020B0604020202020204" pitchFamily="34" charset="0"/>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pl-PL" sz="1400" b="1" kern="150" dirty="0" smtClean="0">
                          <a:solidFill>
                            <a:srgbClr val="00B050"/>
                          </a:solidFill>
                          <a:effectLst/>
                          <a:latin typeface="Arial" panose="020B0604020202020204" pitchFamily="34" charset="0"/>
                          <a:ea typeface="SimSun" panose="02010600030101010101" pitchFamily="2" charset="-122"/>
                          <a:cs typeface="Arial" panose="020B0604020202020204" pitchFamily="34" charset="0"/>
                        </a:rPr>
                        <a:t>31</a:t>
                      </a:r>
                      <a:endParaRPr lang="pl-PL" sz="1400" b="1" kern="150" dirty="0">
                        <a:solidFill>
                          <a:srgbClr val="00B050"/>
                        </a:solidFill>
                        <a:effectLst/>
                        <a:latin typeface="Arial" panose="020B0604020202020204" pitchFamily="34" charset="0"/>
                        <a:ea typeface="SimSun" panose="02010600030101010101" pitchFamily="2" charset="-122"/>
                        <a:cs typeface="Arial" panose="020B0604020202020204" pitchFamily="34" charset="0"/>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pl-PL" sz="1400" b="1" kern="150" dirty="0" smtClean="0">
                          <a:solidFill>
                            <a:srgbClr val="00B050"/>
                          </a:solidFill>
                          <a:effectLst/>
                          <a:latin typeface="Arial" panose="020B0604020202020204" pitchFamily="34" charset="0"/>
                          <a:ea typeface="SimSun" panose="02010600030101010101" pitchFamily="2" charset="-122"/>
                          <a:cs typeface="Arial" panose="020B0604020202020204" pitchFamily="34" charset="0"/>
                        </a:rPr>
                        <a:t>7</a:t>
                      </a:r>
                      <a:endParaRPr lang="pl-PL" sz="1400" b="1" kern="150" dirty="0">
                        <a:solidFill>
                          <a:srgbClr val="00B050"/>
                        </a:solidFill>
                        <a:effectLst/>
                        <a:latin typeface="Arial" panose="020B0604020202020204" pitchFamily="34" charset="0"/>
                        <a:ea typeface="SimSun" panose="02010600030101010101" pitchFamily="2" charset="-122"/>
                        <a:cs typeface="Arial" panose="020B0604020202020204" pitchFamily="34" charset="0"/>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pl-PL" sz="1400" b="1" kern="150" dirty="0" smtClean="0">
                          <a:solidFill>
                            <a:srgbClr val="00B050"/>
                          </a:solidFill>
                          <a:effectLst/>
                          <a:latin typeface="Arial" panose="020B0604020202020204" pitchFamily="34" charset="0"/>
                          <a:ea typeface="SimSun" panose="02010600030101010101" pitchFamily="2" charset="-122"/>
                          <a:cs typeface="Arial" panose="020B0604020202020204" pitchFamily="34" charset="0"/>
                        </a:rPr>
                        <a:t>978</a:t>
                      </a:r>
                      <a:endParaRPr lang="pl-PL" sz="1400" b="1" kern="150" dirty="0">
                        <a:solidFill>
                          <a:srgbClr val="00B050"/>
                        </a:solidFill>
                        <a:effectLst/>
                        <a:latin typeface="Arial" panose="020B0604020202020204" pitchFamily="34" charset="0"/>
                        <a:ea typeface="SimSun" panose="02010600030101010101" pitchFamily="2" charset="-122"/>
                        <a:cs typeface="Arial" panose="020B0604020202020204" pitchFamily="34" charset="0"/>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pl-PL" sz="1400" b="1" kern="150" dirty="0" smtClean="0">
                          <a:solidFill>
                            <a:srgbClr val="00B050"/>
                          </a:solidFill>
                          <a:effectLst/>
                          <a:latin typeface="Arial" panose="020B0604020202020204" pitchFamily="34" charset="0"/>
                          <a:ea typeface="SimSun" panose="02010600030101010101" pitchFamily="2" charset="-122"/>
                          <a:cs typeface="Arial" panose="020B0604020202020204" pitchFamily="34" charset="0"/>
                        </a:rPr>
                        <a:t>760</a:t>
                      </a:r>
                      <a:endParaRPr lang="pl-PL" sz="1400" b="1" kern="150" dirty="0">
                        <a:solidFill>
                          <a:srgbClr val="00B050"/>
                        </a:solidFill>
                        <a:effectLst/>
                        <a:latin typeface="Arial" panose="020B0604020202020204" pitchFamily="34" charset="0"/>
                        <a:ea typeface="SimSun" panose="02010600030101010101" pitchFamily="2" charset="-122"/>
                        <a:cs typeface="Arial" panose="020B0604020202020204" pitchFamily="34" charset="0"/>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pl-PL" sz="1400" b="1" kern="150" dirty="0" smtClean="0">
                          <a:solidFill>
                            <a:srgbClr val="00B050"/>
                          </a:solidFill>
                          <a:latin typeface="Arial" panose="020B0604020202020204" pitchFamily="34" charset="0"/>
                          <a:ea typeface="SimSun"/>
                          <a:cs typeface="Arial" panose="020B0604020202020204" pitchFamily="34" charset="0"/>
                        </a:rPr>
                        <a:t>9.374,49</a:t>
                      </a:r>
                      <a:endParaRPr lang="pl-PL" sz="1400" b="1" kern="150" dirty="0">
                        <a:solidFill>
                          <a:srgbClr val="00B050"/>
                        </a:solidFill>
                        <a:latin typeface="Arial" panose="020B0604020202020204" pitchFamily="34" charset="0"/>
                        <a:ea typeface="SimSun"/>
                        <a:cs typeface="Arial" panose="020B0604020202020204" pitchFamily="34" charset="0"/>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pSp>
        <p:nvGrpSpPr>
          <p:cNvPr id="17" name="Group 5"/>
          <p:cNvGrpSpPr/>
          <p:nvPr/>
        </p:nvGrpSpPr>
        <p:grpSpPr>
          <a:xfrm>
            <a:off x="689295" y="1139300"/>
            <a:ext cx="1514727" cy="1536111"/>
            <a:chOff x="1138815" y="2235790"/>
            <a:chExt cx="1514727" cy="1536111"/>
          </a:xfrm>
        </p:grpSpPr>
        <p:sp>
          <p:nvSpPr>
            <p:cNvPr id="18" name="Freeform 6"/>
            <p:cNvSpPr>
              <a:spLocks/>
            </p:cNvSpPr>
            <p:nvPr/>
          </p:nvSpPr>
          <p:spPr bwMode="auto">
            <a:xfrm>
              <a:off x="1138815" y="2235790"/>
              <a:ext cx="1514727" cy="1536111"/>
            </a:xfrm>
            <a:custGeom>
              <a:avLst/>
              <a:gdLst>
                <a:gd name="connsiteX0" fmla="*/ 970255 w 1514727"/>
                <a:gd name="connsiteY0" fmla="*/ 939423 h 1536111"/>
                <a:gd name="connsiteX1" fmla="*/ 969937 w 1514727"/>
                <a:gd name="connsiteY1" fmla="*/ 939659 h 1536111"/>
                <a:gd name="connsiteX2" fmla="*/ 973898 w 1514727"/>
                <a:gd name="connsiteY2" fmla="*/ 993860 h 1536111"/>
                <a:gd name="connsiteX3" fmla="*/ 974315 w 1514727"/>
                <a:gd name="connsiteY3" fmla="*/ 995060 h 1536111"/>
                <a:gd name="connsiteX4" fmla="*/ 781819 w 1514727"/>
                <a:gd name="connsiteY4" fmla="*/ 114 h 1536111"/>
                <a:gd name="connsiteX5" fmla="*/ 1227918 w 1514727"/>
                <a:gd name="connsiteY5" fmla="*/ 520234 h 1536111"/>
                <a:gd name="connsiteX6" fmla="*/ 1329866 w 1514727"/>
                <a:gd name="connsiteY6" fmla="*/ 832530 h 1536111"/>
                <a:gd name="connsiteX7" fmla="*/ 1253754 w 1514727"/>
                <a:gd name="connsiteY7" fmla="*/ 1033740 h 1536111"/>
                <a:gd name="connsiteX8" fmla="*/ 1467426 w 1514727"/>
                <a:gd name="connsiteY8" fmla="*/ 1011384 h 1536111"/>
                <a:gd name="connsiteX9" fmla="*/ 1421373 w 1514727"/>
                <a:gd name="connsiteY9" fmla="*/ 1195990 h 1536111"/>
                <a:gd name="connsiteX10" fmla="*/ 1389399 w 1514727"/>
                <a:gd name="connsiteY10" fmla="*/ 1229791 h 1536111"/>
                <a:gd name="connsiteX11" fmla="*/ 1439863 w 1514727"/>
                <a:gd name="connsiteY11" fmla="*/ 1262058 h 1536111"/>
                <a:gd name="connsiteX12" fmla="*/ 1514623 w 1514727"/>
                <a:gd name="connsiteY12" fmla="*/ 1424704 h 1536111"/>
                <a:gd name="connsiteX13" fmla="*/ 1508772 w 1514727"/>
                <a:gd name="connsiteY13" fmla="*/ 1505585 h 1536111"/>
                <a:gd name="connsiteX14" fmla="*/ 1496564 w 1514727"/>
                <a:gd name="connsiteY14" fmla="*/ 1536111 h 1536111"/>
                <a:gd name="connsiteX15" fmla="*/ 15957 w 1514727"/>
                <a:gd name="connsiteY15" fmla="*/ 1536111 h 1536111"/>
                <a:gd name="connsiteX16" fmla="*/ 5421 w 1514727"/>
                <a:gd name="connsiteY16" fmla="*/ 1508988 h 1536111"/>
                <a:gd name="connsiteX17" fmla="*/ 94 w 1514727"/>
                <a:gd name="connsiteY17" fmla="*/ 1424704 h 1536111"/>
                <a:gd name="connsiteX18" fmla="*/ 82516 w 1514727"/>
                <a:gd name="connsiteY18" fmla="*/ 1256364 h 1536111"/>
                <a:gd name="connsiteX19" fmla="*/ 138750 w 1514727"/>
                <a:gd name="connsiteY19" fmla="*/ 1222914 h 1536111"/>
                <a:gd name="connsiteX20" fmla="*/ 108071 w 1514727"/>
                <a:gd name="connsiteY20" fmla="*/ 1187519 h 1536111"/>
                <a:gd name="connsiteX21" fmla="*/ 63196 w 1514727"/>
                <a:gd name="connsiteY21" fmla="*/ 997411 h 1536111"/>
                <a:gd name="connsiteX22" fmla="*/ 298515 w 1514727"/>
                <a:gd name="connsiteY22" fmla="*/ 1060288 h 1536111"/>
                <a:gd name="connsiteX23" fmla="*/ 205644 w 1514727"/>
                <a:gd name="connsiteY23" fmla="*/ 847201 h 1536111"/>
                <a:gd name="connsiteX24" fmla="*/ 285248 w 1514727"/>
                <a:gd name="connsiteY24" fmla="*/ 560756 h 1536111"/>
                <a:gd name="connsiteX25" fmla="*/ 606454 w 1514727"/>
                <a:gd name="connsiteY25" fmla="*/ 59826 h 1536111"/>
                <a:gd name="connsiteX26" fmla="*/ 781819 w 1514727"/>
                <a:gd name="connsiteY26" fmla="*/ 114 h 1536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14727" h="1536111">
                  <a:moveTo>
                    <a:pt x="970255" y="939423"/>
                  </a:moveTo>
                  <a:lnTo>
                    <a:pt x="969937" y="939659"/>
                  </a:lnTo>
                  <a:lnTo>
                    <a:pt x="973898" y="993860"/>
                  </a:lnTo>
                  <a:lnTo>
                    <a:pt x="974315" y="995060"/>
                  </a:lnTo>
                  <a:close/>
                  <a:moveTo>
                    <a:pt x="781819" y="114"/>
                  </a:moveTo>
                  <a:cubicBezTo>
                    <a:pt x="991989" y="-4930"/>
                    <a:pt x="1265101" y="157637"/>
                    <a:pt x="1227918" y="520234"/>
                  </a:cubicBezTo>
                  <a:cubicBezTo>
                    <a:pt x="1211858" y="682321"/>
                    <a:pt x="1138539" y="1053302"/>
                    <a:pt x="1329866" y="832530"/>
                  </a:cubicBezTo>
                  <a:cubicBezTo>
                    <a:pt x="1343832" y="895408"/>
                    <a:pt x="1319392" y="969465"/>
                    <a:pt x="1253754" y="1033740"/>
                  </a:cubicBezTo>
                  <a:cubicBezTo>
                    <a:pt x="1286573" y="1130852"/>
                    <a:pt x="1442987" y="1140633"/>
                    <a:pt x="1467426" y="1011384"/>
                  </a:cubicBezTo>
                  <a:cubicBezTo>
                    <a:pt x="1470045" y="1095221"/>
                    <a:pt x="1451453" y="1154693"/>
                    <a:pt x="1421373" y="1195990"/>
                  </a:cubicBezTo>
                  <a:lnTo>
                    <a:pt x="1389399" y="1229791"/>
                  </a:lnTo>
                  <a:lnTo>
                    <a:pt x="1439863" y="1262058"/>
                  </a:lnTo>
                  <a:cubicBezTo>
                    <a:pt x="1486985" y="1299586"/>
                    <a:pt x="1516719" y="1350366"/>
                    <a:pt x="1514623" y="1424704"/>
                  </a:cubicBezTo>
                  <a:cubicBezTo>
                    <a:pt x="1514273" y="1447738"/>
                    <a:pt x="1514797" y="1478276"/>
                    <a:pt x="1508772" y="1505585"/>
                  </a:cubicBezTo>
                  <a:lnTo>
                    <a:pt x="1496564" y="1536111"/>
                  </a:lnTo>
                  <a:lnTo>
                    <a:pt x="15957" y="1536111"/>
                  </a:lnTo>
                  <a:lnTo>
                    <a:pt x="5421" y="1508988"/>
                  </a:lnTo>
                  <a:cubicBezTo>
                    <a:pt x="-255" y="1480544"/>
                    <a:pt x="793" y="1447738"/>
                    <a:pt x="94" y="1424704"/>
                  </a:cubicBezTo>
                  <a:cubicBezTo>
                    <a:pt x="-2001" y="1346702"/>
                    <a:pt x="30876" y="1294613"/>
                    <a:pt x="82516" y="1256364"/>
                  </a:cubicBezTo>
                  <a:lnTo>
                    <a:pt x="138750" y="1222914"/>
                  </a:lnTo>
                  <a:lnTo>
                    <a:pt x="108071" y="1187519"/>
                  </a:lnTo>
                  <a:cubicBezTo>
                    <a:pt x="78777" y="1143995"/>
                    <a:pt x="60578" y="1082296"/>
                    <a:pt x="63196" y="997411"/>
                  </a:cubicBezTo>
                  <a:cubicBezTo>
                    <a:pt x="87636" y="1126660"/>
                    <a:pt x="238463" y="1177662"/>
                    <a:pt x="298515" y="1060288"/>
                  </a:cubicBezTo>
                  <a:cubicBezTo>
                    <a:pt x="186093" y="1040028"/>
                    <a:pt x="191679" y="910080"/>
                    <a:pt x="205644" y="847201"/>
                  </a:cubicBezTo>
                  <a:cubicBezTo>
                    <a:pt x="351584" y="922655"/>
                    <a:pt x="316670" y="729829"/>
                    <a:pt x="285248" y="560756"/>
                  </a:cubicBezTo>
                  <a:cubicBezTo>
                    <a:pt x="243351" y="332997"/>
                    <a:pt x="315274" y="59826"/>
                    <a:pt x="606454" y="59826"/>
                  </a:cubicBezTo>
                  <a:cubicBezTo>
                    <a:pt x="648700" y="22099"/>
                    <a:pt x="711762" y="1794"/>
                    <a:pt x="781819" y="114"/>
                  </a:cubicBez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IN" dirty="0"/>
            </a:p>
          </p:txBody>
        </p:sp>
        <p:sp>
          <p:nvSpPr>
            <p:cNvPr id="19" name="Freeform 7"/>
            <p:cNvSpPr>
              <a:spLocks/>
            </p:cNvSpPr>
            <p:nvPr/>
          </p:nvSpPr>
          <p:spPr bwMode="auto">
            <a:xfrm>
              <a:off x="1488715" y="2501522"/>
              <a:ext cx="830940" cy="1197141"/>
            </a:xfrm>
            <a:custGeom>
              <a:avLst/>
              <a:gdLst>
                <a:gd name="connsiteX0" fmla="*/ 849224 w 1219837"/>
                <a:gd name="connsiteY0" fmla="*/ 1085913 h 1757426"/>
                <a:gd name="connsiteX1" fmla="*/ 1017596 w 1219837"/>
                <a:gd name="connsiteY1" fmla="*/ 1372535 h 1757426"/>
                <a:gd name="connsiteX2" fmla="*/ 606933 w 1219837"/>
                <a:gd name="connsiteY2" fmla="*/ 1757426 h 1757426"/>
                <a:gd name="connsiteX3" fmla="*/ 181896 w 1219837"/>
                <a:gd name="connsiteY3" fmla="*/ 1372535 h 1757426"/>
                <a:gd name="connsiteX4" fmla="*/ 374908 w 1219837"/>
                <a:gd name="connsiteY4" fmla="*/ 1095126 h 1757426"/>
                <a:gd name="connsiteX5" fmla="*/ 610013 w 1219837"/>
                <a:gd name="connsiteY5" fmla="*/ 1151427 h 1757426"/>
                <a:gd name="connsiteX6" fmla="*/ 849224 w 1219837"/>
                <a:gd name="connsiteY6" fmla="*/ 1085913 h 1757426"/>
                <a:gd name="connsiteX7" fmla="*/ 512849 w 1219837"/>
                <a:gd name="connsiteY7" fmla="*/ 757 h 1757426"/>
                <a:gd name="connsiteX8" fmla="*/ 592787 w 1219837"/>
                <a:gd name="connsiteY8" fmla="*/ 4264 h 1757426"/>
                <a:gd name="connsiteX9" fmla="*/ 1043821 w 1219837"/>
                <a:gd name="connsiteY9" fmla="*/ 343287 h 1757426"/>
                <a:gd name="connsiteX10" fmla="*/ 1043821 w 1219837"/>
                <a:gd name="connsiteY10" fmla="*/ 384257 h 1757426"/>
                <a:gd name="connsiteX11" fmla="*/ 1074573 w 1219837"/>
                <a:gd name="connsiteY11" fmla="*/ 412936 h 1757426"/>
                <a:gd name="connsiteX12" fmla="*/ 1123777 w 1219837"/>
                <a:gd name="connsiteY12" fmla="*/ 339190 h 1757426"/>
                <a:gd name="connsiteX13" fmla="*/ 1140179 w 1219837"/>
                <a:gd name="connsiteY13" fmla="*/ 335093 h 1757426"/>
                <a:gd name="connsiteX14" fmla="*/ 1167856 w 1219837"/>
                <a:gd name="connsiteY14" fmla="*/ 346360 h 1757426"/>
                <a:gd name="connsiteX15" fmla="*/ 1075599 w 1219837"/>
                <a:gd name="connsiteY15" fmla="*/ 762201 h 1757426"/>
                <a:gd name="connsiteX16" fmla="*/ 610213 w 1219837"/>
                <a:gd name="connsiteY16" fmla="*/ 1100201 h 1757426"/>
                <a:gd name="connsiteX17" fmla="*/ 143802 w 1219837"/>
                <a:gd name="connsiteY17" fmla="*/ 762201 h 1757426"/>
                <a:gd name="connsiteX18" fmla="*/ 32068 w 1219837"/>
                <a:gd name="connsiteY18" fmla="*/ 375039 h 1757426"/>
                <a:gd name="connsiteX19" fmla="*/ 35144 w 1219837"/>
                <a:gd name="connsiteY19" fmla="*/ 369917 h 1757426"/>
                <a:gd name="connsiteX20" fmla="*/ 49495 w 1219837"/>
                <a:gd name="connsiteY20" fmla="*/ 349433 h 1757426"/>
                <a:gd name="connsiteX21" fmla="*/ 80247 w 1219837"/>
                <a:gd name="connsiteY21" fmla="*/ 335093 h 1757426"/>
                <a:gd name="connsiteX22" fmla="*/ 145852 w 1219837"/>
                <a:gd name="connsiteY22" fmla="*/ 412936 h 1757426"/>
                <a:gd name="connsiteX23" fmla="*/ 178655 w 1219837"/>
                <a:gd name="connsiteY23" fmla="*/ 384257 h 1757426"/>
                <a:gd name="connsiteX24" fmla="*/ 177630 w 1219837"/>
                <a:gd name="connsiteY24" fmla="*/ 359675 h 1757426"/>
                <a:gd name="connsiteX25" fmla="*/ 512849 w 1219837"/>
                <a:gd name="connsiteY25" fmla="*/ 757 h 1757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19837" h="1757426">
                  <a:moveTo>
                    <a:pt x="849224" y="1085913"/>
                  </a:moveTo>
                  <a:cubicBezTo>
                    <a:pt x="874891" y="1181112"/>
                    <a:pt x="922117" y="1338754"/>
                    <a:pt x="1017596" y="1372535"/>
                  </a:cubicBezTo>
                  <a:cubicBezTo>
                    <a:pt x="1036076" y="1497420"/>
                    <a:pt x="954970" y="1600808"/>
                    <a:pt x="606933" y="1757426"/>
                  </a:cubicBezTo>
                  <a:cubicBezTo>
                    <a:pt x="235283" y="1613092"/>
                    <a:pt x="161363" y="1519940"/>
                    <a:pt x="181896" y="1372535"/>
                  </a:cubicBezTo>
                  <a:cubicBezTo>
                    <a:pt x="282509" y="1341825"/>
                    <a:pt x="346162" y="1191349"/>
                    <a:pt x="374908" y="1095126"/>
                  </a:cubicBezTo>
                  <a:cubicBezTo>
                    <a:pt x="442668" y="1130954"/>
                    <a:pt x="525827" y="1151427"/>
                    <a:pt x="610013" y="1151427"/>
                  </a:cubicBezTo>
                  <a:cubicBezTo>
                    <a:pt x="693172" y="1151427"/>
                    <a:pt x="788651" y="1120717"/>
                    <a:pt x="849224" y="1085913"/>
                  </a:cubicBezTo>
                  <a:close/>
                  <a:moveTo>
                    <a:pt x="512849" y="757"/>
                  </a:moveTo>
                  <a:cubicBezTo>
                    <a:pt x="537641" y="-922"/>
                    <a:pt x="564213" y="167"/>
                    <a:pt x="592787" y="4264"/>
                  </a:cubicBezTo>
                  <a:cubicBezTo>
                    <a:pt x="718871" y="89276"/>
                    <a:pt x="856232" y="321778"/>
                    <a:pt x="1043821" y="343287"/>
                  </a:cubicBezTo>
                  <a:cubicBezTo>
                    <a:pt x="1044846" y="356602"/>
                    <a:pt x="1044846" y="370942"/>
                    <a:pt x="1043821" y="384257"/>
                  </a:cubicBezTo>
                  <a:cubicBezTo>
                    <a:pt x="1037671" y="523553"/>
                    <a:pt x="1049972" y="486681"/>
                    <a:pt x="1074573" y="412936"/>
                  </a:cubicBezTo>
                  <a:cubicBezTo>
                    <a:pt x="1085849" y="381184"/>
                    <a:pt x="1101226" y="349433"/>
                    <a:pt x="1123777" y="339190"/>
                  </a:cubicBezTo>
                  <a:cubicBezTo>
                    <a:pt x="1128903" y="338166"/>
                    <a:pt x="1134028" y="336117"/>
                    <a:pt x="1140179" y="335093"/>
                  </a:cubicBezTo>
                  <a:cubicBezTo>
                    <a:pt x="1150429" y="335093"/>
                    <a:pt x="1160680" y="340214"/>
                    <a:pt x="1167856" y="346360"/>
                  </a:cubicBezTo>
                  <a:cubicBezTo>
                    <a:pt x="1266263" y="463123"/>
                    <a:pt x="1219110" y="738644"/>
                    <a:pt x="1075599" y="762201"/>
                  </a:cubicBezTo>
                  <a:cubicBezTo>
                    <a:pt x="988467" y="955783"/>
                    <a:pt x="828555" y="1100201"/>
                    <a:pt x="610213" y="1100201"/>
                  </a:cubicBezTo>
                  <a:cubicBezTo>
                    <a:pt x="390846" y="1100201"/>
                    <a:pt x="230934" y="955783"/>
                    <a:pt x="143802" y="762201"/>
                  </a:cubicBezTo>
                  <a:cubicBezTo>
                    <a:pt x="11567" y="740692"/>
                    <a:pt x="-38662" y="502044"/>
                    <a:pt x="32068" y="375039"/>
                  </a:cubicBezTo>
                  <a:cubicBezTo>
                    <a:pt x="33093" y="372990"/>
                    <a:pt x="34118" y="371966"/>
                    <a:pt x="35144" y="369917"/>
                  </a:cubicBezTo>
                  <a:cubicBezTo>
                    <a:pt x="39244" y="362748"/>
                    <a:pt x="44369" y="355578"/>
                    <a:pt x="49495" y="349433"/>
                  </a:cubicBezTo>
                  <a:cubicBezTo>
                    <a:pt x="57695" y="341239"/>
                    <a:pt x="67946" y="335093"/>
                    <a:pt x="80247" y="335093"/>
                  </a:cubicBezTo>
                  <a:cubicBezTo>
                    <a:pt x="110999" y="335093"/>
                    <a:pt x="131501" y="374014"/>
                    <a:pt x="145852" y="412936"/>
                  </a:cubicBezTo>
                  <a:cubicBezTo>
                    <a:pt x="170454" y="486681"/>
                    <a:pt x="184805" y="523553"/>
                    <a:pt x="178655" y="384257"/>
                  </a:cubicBezTo>
                  <a:cubicBezTo>
                    <a:pt x="178655" y="376063"/>
                    <a:pt x="177630" y="367869"/>
                    <a:pt x="177630" y="359675"/>
                  </a:cubicBezTo>
                  <a:cubicBezTo>
                    <a:pt x="252973" y="159820"/>
                    <a:pt x="339304" y="12506"/>
                    <a:pt x="512849" y="7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IN" dirty="0"/>
            </a:p>
          </p:txBody>
        </p:sp>
      </p:grpSp>
      <p:grpSp>
        <p:nvGrpSpPr>
          <p:cNvPr id="20" name="Group 8"/>
          <p:cNvGrpSpPr/>
          <p:nvPr/>
        </p:nvGrpSpPr>
        <p:grpSpPr>
          <a:xfrm>
            <a:off x="2764190" y="1145106"/>
            <a:ext cx="1578214" cy="1547018"/>
            <a:chOff x="3303587" y="1571625"/>
            <a:chExt cx="2168526" cy="2125662"/>
          </a:xfrm>
        </p:grpSpPr>
        <p:sp>
          <p:nvSpPr>
            <p:cNvPr id="21" name="Freeform 9"/>
            <p:cNvSpPr>
              <a:spLocks/>
            </p:cNvSpPr>
            <p:nvPr/>
          </p:nvSpPr>
          <p:spPr bwMode="auto">
            <a:xfrm>
              <a:off x="3798483" y="1893194"/>
              <a:ext cx="1180778" cy="1667569"/>
            </a:xfrm>
            <a:custGeom>
              <a:avLst/>
              <a:gdLst>
                <a:gd name="connsiteX0" fmla="*/ 842097 w 1180778"/>
                <a:gd name="connsiteY0" fmla="*/ 1045269 h 1667569"/>
                <a:gd name="connsiteX1" fmla="*/ 1006879 w 1180778"/>
                <a:gd name="connsiteY1" fmla="*/ 1231053 h 1667569"/>
                <a:gd name="connsiteX2" fmla="*/ 594167 w 1180778"/>
                <a:gd name="connsiteY2" fmla="*/ 1667569 h 1667569"/>
                <a:gd name="connsiteX3" fmla="*/ 182966 w 1180778"/>
                <a:gd name="connsiteY3" fmla="*/ 1231053 h 1667569"/>
                <a:gd name="connsiteX4" fmla="*/ 346237 w 1180778"/>
                <a:gd name="connsiteY4" fmla="*/ 1048290 h 1667569"/>
                <a:gd name="connsiteX5" fmla="*/ 577537 w 1180778"/>
                <a:gd name="connsiteY5" fmla="*/ 1143448 h 1667569"/>
                <a:gd name="connsiteX6" fmla="*/ 588120 w 1180778"/>
                <a:gd name="connsiteY6" fmla="*/ 1143448 h 1667569"/>
                <a:gd name="connsiteX7" fmla="*/ 591143 w 1180778"/>
                <a:gd name="connsiteY7" fmla="*/ 1143448 h 1667569"/>
                <a:gd name="connsiteX8" fmla="*/ 606261 w 1180778"/>
                <a:gd name="connsiteY8" fmla="*/ 1143448 h 1667569"/>
                <a:gd name="connsiteX9" fmla="*/ 842097 w 1180778"/>
                <a:gd name="connsiteY9" fmla="*/ 1045269 h 1667569"/>
                <a:gd name="connsiteX10" fmla="*/ 587663 w 1180778"/>
                <a:gd name="connsiteY10" fmla="*/ 721419 h 1667569"/>
                <a:gd name="connsiteX11" fmla="*/ 800582 w 1180778"/>
                <a:gd name="connsiteY11" fmla="*/ 834944 h 1667569"/>
                <a:gd name="connsiteX12" fmla="*/ 682797 w 1180778"/>
                <a:gd name="connsiteY12" fmla="*/ 971173 h 1667569"/>
                <a:gd name="connsiteX13" fmla="*/ 590683 w 1180778"/>
                <a:gd name="connsiteY13" fmla="*/ 937873 h 1667569"/>
                <a:gd name="connsiteX14" fmla="*/ 587663 w 1180778"/>
                <a:gd name="connsiteY14" fmla="*/ 939387 h 1667569"/>
                <a:gd name="connsiteX15" fmla="*/ 500080 w 1180778"/>
                <a:gd name="connsiteY15" fmla="*/ 969660 h 1667569"/>
                <a:gd name="connsiteX16" fmla="*/ 373234 w 1180778"/>
                <a:gd name="connsiteY16" fmla="*/ 825862 h 1667569"/>
                <a:gd name="connsiteX17" fmla="*/ 587663 w 1180778"/>
                <a:gd name="connsiteY17" fmla="*/ 721419 h 1667569"/>
                <a:gd name="connsiteX18" fmla="*/ 1104205 w 1180778"/>
                <a:gd name="connsiteY18" fmla="*/ 281681 h 1667569"/>
                <a:gd name="connsiteX19" fmla="*/ 1131242 w 1180778"/>
                <a:gd name="connsiteY19" fmla="*/ 292264 h 1667569"/>
                <a:gd name="connsiteX20" fmla="*/ 1045627 w 1180778"/>
                <a:gd name="connsiteY20" fmla="*/ 694431 h 1667569"/>
                <a:gd name="connsiteX21" fmla="*/ 1045627 w 1180778"/>
                <a:gd name="connsiteY21" fmla="*/ 685360 h 1667569"/>
                <a:gd name="connsiteX22" fmla="*/ 1071161 w 1180778"/>
                <a:gd name="connsiteY22" fmla="*/ 299824 h 1667569"/>
                <a:gd name="connsiteX23" fmla="*/ 1104205 w 1180778"/>
                <a:gd name="connsiteY23" fmla="*/ 281681 h 1667569"/>
                <a:gd name="connsiteX24" fmla="*/ 77209 w 1180778"/>
                <a:gd name="connsiteY24" fmla="*/ 281681 h 1667569"/>
                <a:gd name="connsiteX25" fmla="*/ 113494 w 1180778"/>
                <a:gd name="connsiteY25" fmla="*/ 302852 h 1667569"/>
                <a:gd name="connsiteX26" fmla="*/ 137685 w 1180778"/>
                <a:gd name="connsiteY26" fmla="*/ 685433 h 1667569"/>
                <a:gd name="connsiteX27" fmla="*/ 137685 w 1180778"/>
                <a:gd name="connsiteY27" fmla="*/ 696018 h 1667569"/>
                <a:gd name="connsiteX28" fmla="*/ 31851 w 1180778"/>
                <a:gd name="connsiteY28" fmla="*/ 319486 h 1667569"/>
                <a:gd name="connsiteX29" fmla="*/ 33363 w 1180778"/>
                <a:gd name="connsiteY29" fmla="*/ 316461 h 1667569"/>
                <a:gd name="connsiteX30" fmla="*/ 48482 w 1180778"/>
                <a:gd name="connsiteY30" fmla="*/ 295291 h 1667569"/>
                <a:gd name="connsiteX31" fmla="*/ 77209 w 1180778"/>
                <a:gd name="connsiteY31" fmla="*/ 281681 h 1667569"/>
                <a:gd name="connsiteX32" fmla="*/ 341447 w 1180778"/>
                <a:gd name="connsiteY32" fmla="*/ 164 h 1667569"/>
                <a:gd name="connsiteX33" fmla="*/ 413120 w 1180778"/>
                <a:gd name="connsiteY33" fmla="*/ 11908 h 1667569"/>
                <a:gd name="connsiteX34" fmla="*/ 603179 w 1180778"/>
                <a:gd name="connsiteY34" fmla="*/ 34548 h 1667569"/>
                <a:gd name="connsiteX35" fmla="*/ 793239 w 1180778"/>
                <a:gd name="connsiteY35" fmla="*/ 11908 h 1667569"/>
                <a:gd name="connsiteX36" fmla="*/ 966705 w 1180778"/>
                <a:gd name="connsiteY36" fmla="*/ 63225 h 1667569"/>
                <a:gd name="connsiteX37" fmla="*/ 957655 w 1180778"/>
                <a:gd name="connsiteY37" fmla="*/ 66244 h 1667569"/>
                <a:gd name="connsiteX38" fmla="*/ 1010449 w 1180778"/>
                <a:gd name="connsiteY38" fmla="*/ 279059 h 1667569"/>
                <a:gd name="connsiteX39" fmla="*/ 846033 w 1180778"/>
                <a:gd name="connsiteY39" fmla="*/ 707708 h 1667569"/>
                <a:gd name="connsiteX40" fmla="*/ 835474 w 1180778"/>
                <a:gd name="connsiteY40" fmla="*/ 700162 h 1667569"/>
                <a:gd name="connsiteX41" fmla="*/ 588095 w 1180778"/>
                <a:gd name="connsiteY41" fmla="*/ 648845 h 1667569"/>
                <a:gd name="connsiteX42" fmla="*/ 339208 w 1180778"/>
                <a:gd name="connsiteY42" fmla="*/ 700162 h 1667569"/>
                <a:gd name="connsiteX43" fmla="*/ 328649 w 1180778"/>
                <a:gd name="connsiteY43" fmla="*/ 707708 h 1667569"/>
                <a:gd name="connsiteX44" fmla="*/ 174791 w 1180778"/>
                <a:gd name="connsiteY44" fmla="*/ 389240 h 1667569"/>
                <a:gd name="connsiteX45" fmla="*/ 173283 w 1180778"/>
                <a:gd name="connsiteY45" fmla="*/ 328867 h 1667569"/>
                <a:gd name="connsiteX46" fmla="*/ 210993 w 1180778"/>
                <a:gd name="connsiteY46" fmla="*/ 61716 h 1667569"/>
                <a:gd name="connsiteX47" fmla="*/ 341447 w 1180778"/>
                <a:gd name="connsiteY47" fmla="*/ 164 h 1667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180778" h="1667569">
                  <a:moveTo>
                    <a:pt x="842097" y="1045269"/>
                  </a:moveTo>
                  <a:cubicBezTo>
                    <a:pt x="872332" y="1131364"/>
                    <a:pt x="923732" y="1202355"/>
                    <a:pt x="1006879" y="1231053"/>
                  </a:cubicBezTo>
                  <a:cubicBezTo>
                    <a:pt x="978156" y="1481785"/>
                    <a:pt x="766508" y="1599599"/>
                    <a:pt x="594167" y="1667569"/>
                  </a:cubicBezTo>
                  <a:cubicBezTo>
                    <a:pt x="423337" y="1599599"/>
                    <a:pt x="211690" y="1481785"/>
                    <a:pt x="182966" y="1231053"/>
                  </a:cubicBezTo>
                  <a:cubicBezTo>
                    <a:pt x="264602" y="1202355"/>
                    <a:pt x="316002" y="1132874"/>
                    <a:pt x="346237" y="1048290"/>
                  </a:cubicBezTo>
                  <a:cubicBezTo>
                    <a:pt x="426361" y="1107197"/>
                    <a:pt x="512531" y="1143448"/>
                    <a:pt x="577537" y="1143448"/>
                  </a:cubicBezTo>
                  <a:cubicBezTo>
                    <a:pt x="580561" y="1143448"/>
                    <a:pt x="583584" y="1143448"/>
                    <a:pt x="588120" y="1143448"/>
                  </a:cubicBezTo>
                  <a:cubicBezTo>
                    <a:pt x="588120" y="1143448"/>
                    <a:pt x="589632" y="1143448"/>
                    <a:pt x="591143" y="1143448"/>
                  </a:cubicBezTo>
                  <a:cubicBezTo>
                    <a:pt x="595679" y="1143448"/>
                    <a:pt x="600214" y="1143448"/>
                    <a:pt x="606261" y="1143448"/>
                  </a:cubicBezTo>
                  <a:cubicBezTo>
                    <a:pt x="672779" y="1143448"/>
                    <a:pt x="760461" y="1105687"/>
                    <a:pt x="842097" y="1045269"/>
                  </a:cubicBezTo>
                  <a:close/>
                  <a:moveTo>
                    <a:pt x="587663" y="721419"/>
                  </a:moveTo>
                  <a:cubicBezTo>
                    <a:pt x="694878" y="721419"/>
                    <a:pt x="802092" y="757747"/>
                    <a:pt x="800582" y="834944"/>
                  </a:cubicBezTo>
                  <a:cubicBezTo>
                    <a:pt x="800582" y="892463"/>
                    <a:pt x="764341" y="942414"/>
                    <a:pt x="682797" y="971173"/>
                  </a:cubicBezTo>
                  <a:cubicBezTo>
                    <a:pt x="648066" y="981769"/>
                    <a:pt x="625415" y="937873"/>
                    <a:pt x="590683" y="937873"/>
                  </a:cubicBezTo>
                  <a:cubicBezTo>
                    <a:pt x="589173" y="937873"/>
                    <a:pt x="587663" y="937873"/>
                    <a:pt x="587663" y="939387"/>
                  </a:cubicBezTo>
                  <a:cubicBezTo>
                    <a:pt x="555952" y="942414"/>
                    <a:pt x="533301" y="981769"/>
                    <a:pt x="500080" y="969660"/>
                  </a:cubicBezTo>
                  <a:cubicBezTo>
                    <a:pt x="414006" y="940900"/>
                    <a:pt x="368704" y="883381"/>
                    <a:pt x="373234" y="825862"/>
                  </a:cubicBezTo>
                  <a:cubicBezTo>
                    <a:pt x="377765" y="757747"/>
                    <a:pt x="481959" y="722933"/>
                    <a:pt x="587663" y="721419"/>
                  </a:cubicBezTo>
                  <a:close/>
                  <a:moveTo>
                    <a:pt x="1104205" y="281681"/>
                  </a:moveTo>
                  <a:cubicBezTo>
                    <a:pt x="1114720" y="281681"/>
                    <a:pt x="1123732" y="286217"/>
                    <a:pt x="1131242" y="292264"/>
                  </a:cubicBezTo>
                  <a:cubicBezTo>
                    <a:pt x="1224367" y="404145"/>
                    <a:pt x="1180809" y="668729"/>
                    <a:pt x="1045627" y="694431"/>
                  </a:cubicBezTo>
                  <a:cubicBezTo>
                    <a:pt x="1045627" y="691407"/>
                    <a:pt x="1045627" y="688384"/>
                    <a:pt x="1045627" y="685360"/>
                  </a:cubicBezTo>
                  <a:cubicBezTo>
                    <a:pt x="1029104" y="464622"/>
                    <a:pt x="1033610" y="364836"/>
                    <a:pt x="1071161" y="299824"/>
                  </a:cubicBezTo>
                  <a:cubicBezTo>
                    <a:pt x="1080173" y="289241"/>
                    <a:pt x="1090687" y="281681"/>
                    <a:pt x="1104205" y="281681"/>
                  </a:cubicBezTo>
                  <a:close/>
                  <a:moveTo>
                    <a:pt x="77209" y="281681"/>
                  </a:moveTo>
                  <a:cubicBezTo>
                    <a:pt x="92328" y="281681"/>
                    <a:pt x="104423" y="290754"/>
                    <a:pt x="113494" y="302852"/>
                  </a:cubicBezTo>
                  <a:cubicBezTo>
                    <a:pt x="149780" y="369388"/>
                    <a:pt x="152804" y="467679"/>
                    <a:pt x="137685" y="685433"/>
                  </a:cubicBezTo>
                  <a:cubicBezTo>
                    <a:pt x="137685" y="688457"/>
                    <a:pt x="137685" y="691482"/>
                    <a:pt x="137685" y="696018"/>
                  </a:cubicBezTo>
                  <a:cubicBezTo>
                    <a:pt x="10685" y="671823"/>
                    <a:pt x="-37696" y="443484"/>
                    <a:pt x="31851" y="319486"/>
                  </a:cubicBezTo>
                  <a:cubicBezTo>
                    <a:pt x="31851" y="319486"/>
                    <a:pt x="33363" y="317973"/>
                    <a:pt x="33363" y="316461"/>
                  </a:cubicBezTo>
                  <a:cubicBezTo>
                    <a:pt x="37899" y="308900"/>
                    <a:pt x="42435" y="301339"/>
                    <a:pt x="48482" y="295291"/>
                  </a:cubicBezTo>
                  <a:cubicBezTo>
                    <a:pt x="56042" y="287730"/>
                    <a:pt x="66625" y="281681"/>
                    <a:pt x="77209" y="281681"/>
                  </a:cubicBezTo>
                  <a:close/>
                  <a:moveTo>
                    <a:pt x="341447" y="164"/>
                  </a:moveTo>
                  <a:cubicBezTo>
                    <a:pt x="362588" y="966"/>
                    <a:pt x="386345" y="4739"/>
                    <a:pt x="413120" y="11908"/>
                  </a:cubicBezTo>
                  <a:cubicBezTo>
                    <a:pt x="467423" y="25492"/>
                    <a:pt x="532284" y="34548"/>
                    <a:pt x="603179" y="34548"/>
                  </a:cubicBezTo>
                  <a:cubicBezTo>
                    <a:pt x="674074" y="34548"/>
                    <a:pt x="738936" y="25492"/>
                    <a:pt x="793239" y="11908"/>
                  </a:cubicBezTo>
                  <a:cubicBezTo>
                    <a:pt x="889777" y="-13750"/>
                    <a:pt x="927487" y="10399"/>
                    <a:pt x="966705" y="63225"/>
                  </a:cubicBezTo>
                  <a:cubicBezTo>
                    <a:pt x="968214" y="64735"/>
                    <a:pt x="956147" y="64735"/>
                    <a:pt x="957655" y="66244"/>
                  </a:cubicBezTo>
                  <a:cubicBezTo>
                    <a:pt x="996874" y="114543"/>
                    <a:pt x="1017991" y="165860"/>
                    <a:pt x="1010449" y="279059"/>
                  </a:cubicBezTo>
                  <a:cubicBezTo>
                    <a:pt x="1013466" y="460179"/>
                    <a:pt x="971231" y="780156"/>
                    <a:pt x="846033" y="707708"/>
                  </a:cubicBezTo>
                  <a:cubicBezTo>
                    <a:pt x="843016" y="704690"/>
                    <a:pt x="839999" y="701671"/>
                    <a:pt x="835474" y="700162"/>
                  </a:cubicBezTo>
                  <a:cubicBezTo>
                    <a:pt x="788713" y="663938"/>
                    <a:pt x="710276" y="629223"/>
                    <a:pt x="588095" y="648845"/>
                  </a:cubicBezTo>
                  <a:cubicBezTo>
                    <a:pt x="464406" y="629223"/>
                    <a:pt x="385968" y="663938"/>
                    <a:pt x="339208" y="700162"/>
                  </a:cubicBezTo>
                  <a:cubicBezTo>
                    <a:pt x="334683" y="701671"/>
                    <a:pt x="331666" y="704690"/>
                    <a:pt x="328649" y="707708"/>
                  </a:cubicBezTo>
                  <a:cubicBezTo>
                    <a:pt x="226077" y="766572"/>
                    <a:pt x="185350" y="564322"/>
                    <a:pt x="174791" y="389240"/>
                  </a:cubicBezTo>
                  <a:cubicBezTo>
                    <a:pt x="174791" y="375656"/>
                    <a:pt x="174791" y="356035"/>
                    <a:pt x="173283" y="328867"/>
                  </a:cubicBezTo>
                  <a:cubicBezTo>
                    <a:pt x="170266" y="241326"/>
                    <a:pt x="173283" y="147748"/>
                    <a:pt x="210993" y="61716"/>
                  </a:cubicBezTo>
                  <a:cubicBezTo>
                    <a:pt x="238144" y="22096"/>
                    <a:pt x="278023" y="-2242"/>
                    <a:pt x="341447" y="16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IN" dirty="0"/>
            </a:p>
          </p:txBody>
        </p:sp>
        <p:sp>
          <p:nvSpPr>
            <p:cNvPr id="22" name="Freeform 17"/>
            <p:cNvSpPr>
              <a:spLocks noEditPoints="1"/>
            </p:cNvSpPr>
            <p:nvPr/>
          </p:nvSpPr>
          <p:spPr bwMode="auto">
            <a:xfrm>
              <a:off x="3303587" y="1571625"/>
              <a:ext cx="2168526" cy="2125662"/>
            </a:xfrm>
            <a:custGeom>
              <a:avLst/>
              <a:gdLst>
                <a:gd name="T0" fmla="*/ 922 w 1436"/>
                <a:gd name="T1" fmla="*/ 871 h 1408"/>
                <a:gd name="T2" fmla="*/ 1039 w 1436"/>
                <a:gd name="T3" fmla="*/ 699 h 1408"/>
                <a:gd name="T4" fmla="*/ 1134 w 1436"/>
                <a:gd name="T5" fmla="*/ 572 h 1408"/>
                <a:gd name="T6" fmla="*/ 1115 w 1436"/>
                <a:gd name="T7" fmla="*/ 408 h 1408"/>
                <a:gd name="T8" fmla="*/ 1048 w 1436"/>
                <a:gd name="T9" fmla="*/ 205 h 1408"/>
                <a:gd name="T10" fmla="*/ 484 w 1436"/>
                <a:gd name="T11" fmla="*/ 95 h 1408"/>
                <a:gd name="T12" fmla="*/ 322 w 1436"/>
                <a:gd name="T13" fmla="*/ 408 h 1408"/>
                <a:gd name="T14" fmla="*/ 302 w 1436"/>
                <a:gd name="T15" fmla="*/ 572 h 1408"/>
                <a:gd name="T16" fmla="*/ 398 w 1436"/>
                <a:gd name="T17" fmla="*/ 699 h 1408"/>
                <a:gd name="T18" fmla="*/ 514 w 1436"/>
                <a:gd name="T19" fmla="*/ 871 h 1408"/>
                <a:gd name="T20" fmla="*/ 6 w 1436"/>
                <a:gd name="T21" fmla="*/ 1275 h 1408"/>
                <a:gd name="T22" fmla="*/ 1383 w 1436"/>
                <a:gd name="T23" fmla="*/ 1408 h 1408"/>
                <a:gd name="T24" fmla="*/ 1027 w 1436"/>
                <a:gd name="T25" fmla="*/ 988 h 1408"/>
                <a:gd name="T26" fmla="*/ 1058 w 1436"/>
                <a:gd name="T27" fmla="*/ 399 h 1408"/>
                <a:gd name="T28" fmla="*/ 1020 w 1436"/>
                <a:gd name="T29" fmla="*/ 672 h 1408"/>
                <a:gd name="T30" fmla="*/ 1036 w 1436"/>
                <a:gd name="T31" fmla="*/ 411 h 1408"/>
                <a:gd name="T32" fmla="*/ 418 w 1436"/>
                <a:gd name="T33" fmla="*/ 672 h 1408"/>
                <a:gd name="T34" fmla="*/ 350 w 1436"/>
                <a:gd name="T35" fmla="*/ 422 h 1408"/>
                <a:gd name="T36" fmla="*/ 359 w 1436"/>
                <a:gd name="T37" fmla="*/ 408 h 1408"/>
                <a:gd name="T38" fmla="*/ 403 w 1436"/>
                <a:gd name="T39" fmla="*/ 413 h 1408"/>
                <a:gd name="T40" fmla="*/ 443 w 1436"/>
                <a:gd name="T41" fmla="*/ 470 h 1408"/>
                <a:gd name="T42" fmla="*/ 442 w 1436"/>
                <a:gd name="T43" fmla="*/ 367 h 1408"/>
                <a:gd name="T44" fmla="*/ 478 w 1436"/>
                <a:gd name="T45" fmla="*/ 253 h 1408"/>
                <a:gd name="T46" fmla="*/ 726 w 1436"/>
                <a:gd name="T47" fmla="*/ 234 h 1408"/>
                <a:gd name="T48" fmla="*/ 959 w 1436"/>
                <a:gd name="T49" fmla="*/ 254 h 1408"/>
                <a:gd name="T50" fmla="*/ 997 w 1436"/>
                <a:gd name="T51" fmla="*/ 351 h 1408"/>
                <a:gd name="T52" fmla="*/ 996 w 1436"/>
                <a:gd name="T53" fmla="*/ 396 h 1408"/>
                <a:gd name="T54" fmla="*/ 881 w 1436"/>
                <a:gd name="T55" fmla="*/ 675 h 1408"/>
                <a:gd name="T56" fmla="*/ 716 w 1436"/>
                <a:gd name="T57" fmla="*/ 642 h 1408"/>
                <a:gd name="T58" fmla="*/ 545 w 1436"/>
                <a:gd name="T59" fmla="*/ 681 h 1408"/>
                <a:gd name="T60" fmla="*/ 858 w 1436"/>
                <a:gd name="T61" fmla="*/ 765 h 1408"/>
                <a:gd name="T62" fmla="*/ 719 w 1436"/>
                <a:gd name="T63" fmla="*/ 833 h 1408"/>
                <a:gd name="T64" fmla="*/ 659 w 1436"/>
                <a:gd name="T65" fmla="*/ 854 h 1408"/>
                <a:gd name="T66" fmla="*/ 716 w 1436"/>
                <a:gd name="T67" fmla="*/ 690 h 1408"/>
                <a:gd name="T68" fmla="*/ 721 w 1436"/>
                <a:gd name="T69" fmla="*/ 1316 h 1408"/>
                <a:gd name="T70" fmla="*/ 556 w 1436"/>
                <a:gd name="T71" fmla="*/ 906 h 1408"/>
                <a:gd name="T72" fmla="*/ 716 w 1436"/>
                <a:gd name="T73" fmla="*/ 968 h 1408"/>
                <a:gd name="T74" fmla="*/ 728 w 1436"/>
                <a:gd name="T75" fmla="*/ 969 h 1408"/>
                <a:gd name="T76" fmla="*/ 993 w 1436"/>
                <a:gd name="T77" fmla="*/ 1027 h 1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36" h="1408">
                  <a:moveTo>
                    <a:pt x="1027" y="988"/>
                  </a:moveTo>
                  <a:cubicBezTo>
                    <a:pt x="961" y="962"/>
                    <a:pt x="932" y="921"/>
                    <a:pt x="922" y="871"/>
                  </a:cubicBezTo>
                  <a:cubicBezTo>
                    <a:pt x="954" y="841"/>
                    <a:pt x="982" y="805"/>
                    <a:pt x="999" y="767"/>
                  </a:cubicBezTo>
                  <a:cubicBezTo>
                    <a:pt x="1014" y="746"/>
                    <a:pt x="1027" y="723"/>
                    <a:pt x="1039" y="699"/>
                  </a:cubicBezTo>
                  <a:cubicBezTo>
                    <a:pt x="1061" y="692"/>
                    <a:pt x="1080" y="678"/>
                    <a:pt x="1095" y="659"/>
                  </a:cubicBezTo>
                  <a:cubicBezTo>
                    <a:pt x="1114" y="635"/>
                    <a:pt x="1127" y="604"/>
                    <a:pt x="1134" y="572"/>
                  </a:cubicBezTo>
                  <a:cubicBezTo>
                    <a:pt x="1141" y="540"/>
                    <a:pt x="1142" y="505"/>
                    <a:pt x="1137" y="473"/>
                  </a:cubicBezTo>
                  <a:cubicBezTo>
                    <a:pt x="1133" y="450"/>
                    <a:pt x="1126" y="428"/>
                    <a:pt x="1115" y="408"/>
                  </a:cubicBezTo>
                  <a:cubicBezTo>
                    <a:pt x="1117" y="400"/>
                    <a:pt x="1118" y="389"/>
                    <a:pt x="1117" y="377"/>
                  </a:cubicBezTo>
                  <a:cubicBezTo>
                    <a:pt x="1110" y="324"/>
                    <a:pt x="1085" y="262"/>
                    <a:pt x="1048" y="205"/>
                  </a:cubicBezTo>
                  <a:cubicBezTo>
                    <a:pt x="1014" y="92"/>
                    <a:pt x="890" y="0"/>
                    <a:pt x="719" y="0"/>
                  </a:cubicBezTo>
                  <a:cubicBezTo>
                    <a:pt x="608" y="0"/>
                    <a:pt x="532" y="38"/>
                    <a:pt x="484" y="95"/>
                  </a:cubicBezTo>
                  <a:cubicBezTo>
                    <a:pt x="398" y="167"/>
                    <a:pt x="332" y="285"/>
                    <a:pt x="320" y="377"/>
                  </a:cubicBezTo>
                  <a:cubicBezTo>
                    <a:pt x="319" y="389"/>
                    <a:pt x="320" y="400"/>
                    <a:pt x="322" y="408"/>
                  </a:cubicBezTo>
                  <a:cubicBezTo>
                    <a:pt x="311" y="427"/>
                    <a:pt x="303" y="450"/>
                    <a:pt x="300" y="473"/>
                  </a:cubicBezTo>
                  <a:cubicBezTo>
                    <a:pt x="294" y="505"/>
                    <a:pt x="295" y="540"/>
                    <a:pt x="302" y="572"/>
                  </a:cubicBezTo>
                  <a:cubicBezTo>
                    <a:pt x="309" y="604"/>
                    <a:pt x="323" y="635"/>
                    <a:pt x="342" y="659"/>
                  </a:cubicBezTo>
                  <a:cubicBezTo>
                    <a:pt x="357" y="678"/>
                    <a:pt x="376" y="692"/>
                    <a:pt x="398" y="699"/>
                  </a:cubicBezTo>
                  <a:cubicBezTo>
                    <a:pt x="410" y="725"/>
                    <a:pt x="424" y="749"/>
                    <a:pt x="440" y="771"/>
                  </a:cubicBezTo>
                  <a:cubicBezTo>
                    <a:pt x="458" y="807"/>
                    <a:pt x="484" y="841"/>
                    <a:pt x="514" y="871"/>
                  </a:cubicBezTo>
                  <a:cubicBezTo>
                    <a:pt x="504" y="921"/>
                    <a:pt x="476" y="962"/>
                    <a:pt x="409" y="988"/>
                  </a:cubicBezTo>
                  <a:cubicBezTo>
                    <a:pt x="239" y="1055"/>
                    <a:pt x="0" y="1074"/>
                    <a:pt x="6" y="1275"/>
                  </a:cubicBezTo>
                  <a:cubicBezTo>
                    <a:pt x="7" y="1318"/>
                    <a:pt x="25" y="1364"/>
                    <a:pt x="54" y="1408"/>
                  </a:cubicBezTo>
                  <a:cubicBezTo>
                    <a:pt x="1383" y="1408"/>
                    <a:pt x="1383" y="1408"/>
                    <a:pt x="1383" y="1408"/>
                  </a:cubicBezTo>
                  <a:cubicBezTo>
                    <a:pt x="1411" y="1364"/>
                    <a:pt x="1430" y="1318"/>
                    <a:pt x="1431" y="1275"/>
                  </a:cubicBezTo>
                  <a:cubicBezTo>
                    <a:pt x="1436" y="1074"/>
                    <a:pt x="1197" y="1055"/>
                    <a:pt x="1027" y="988"/>
                  </a:cubicBezTo>
                  <a:close/>
                  <a:moveTo>
                    <a:pt x="1036" y="411"/>
                  </a:moveTo>
                  <a:cubicBezTo>
                    <a:pt x="1042" y="403"/>
                    <a:pt x="1050" y="399"/>
                    <a:pt x="1058" y="399"/>
                  </a:cubicBezTo>
                  <a:cubicBezTo>
                    <a:pt x="1065" y="399"/>
                    <a:pt x="1071" y="402"/>
                    <a:pt x="1076" y="406"/>
                  </a:cubicBezTo>
                  <a:cubicBezTo>
                    <a:pt x="1139" y="480"/>
                    <a:pt x="1109" y="654"/>
                    <a:pt x="1020" y="672"/>
                  </a:cubicBezTo>
                  <a:cubicBezTo>
                    <a:pt x="1020" y="670"/>
                    <a:pt x="1019" y="668"/>
                    <a:pt x="1019" y="665"/>
                  </a:cubicBezTo>
                  <a:cubicBezTo>
                    <a:pt x="1009" y="520"/>
                    <a:pt x="1011" y="454"/>
                    <a:pt x="1036" y="411"/>
                  </a:cubicBezTo>
                  <a:close/>
                  <a:moveTo>
                    <a:pt x="418" y="665"/>
                  </a:moveTo>
                  <a:cubicBezTo>
                    <a:pt x="418" y="668"/>
                    <a:pt x="418" y="670"/>
                    <a:pt x="418" y="672"/>
                  </a:cubicBezTo>
                  <a:cubicBezTo>
                    <a:pt x="334" y="657"/>
                    <a:pt x="303" y="505"/>
                    <a:pt x="348" y="424"/>
                  </a:cubicBezTo>
                  <a:cubicBezTo>
                    <a:pt x="349" y="423"/>
                    <a:pt x="349" y="423"/>
                    <a:pt x="350" y="422"/>
                  </a:cubicBezTo>
                  <a:cubicBezTo>
                    <a:pt x="350" y="421"/>
                    <a:pt x="350" y="421"/>
                    <a:pt x="350" y="421"/>
                  </a:cubicBezTo>
                  <a:cubicBezTo>
                    <a:pt x="352" y="417"/>
                    <a:pt x="355" y="412"/>
                    <a:pt x="359" y="408"/>
                  </a:cubicBezTo>
                  <a:cubicBezTo>
                    <a:pt x="364" y="403"/>
                    <a:pt x="371" y="399"/>
                    <a:pt x="379" y="399"/>
                  </a:cubicBezTo>
                  <a:cubicBezTo>
                    <a:pt x="388" y="399"/>
                    <a:pt x="396" y="404"/>
                    <a:pt x="403" y="413"/>
                  </a:cubicBezTo>
                  <a:cubicBezTo>
                    <a:pt x="427" y="457"/>
                    <a:pt x="429" y="522"/>
                    <a:pt x="418" y="665"/>
                  </a:cubicBezTo>
                  <a:close/>
                  <a:moveTo>
                    <a:pt x="443" y="470"/>
                  </a:moveTo>
                  <a:cubicBezTo>
                    <a:pt x="441" y="435"/>
                    <a:pt x="441" y="401"/>
                    <a:pt x="442" y="375"/>
                  </a:cubicBezTo>
                  <a:cubicBezTo>
                    <a:pt x="442" y="372"/>
                    <a:pt x="442" y="370"/>
                    <a:pt x="442" y="367"/>
                  </a:cubicBezTo>
                  <a:cubicBezTo>
                    <a:pt x="446" y="325"/>
                    <a:pt x="456" y="288"/>
                    <a:pt x="475" y="258"/>
                  </a:cubicBezTo>
                  <a:cubicBezTo>
                    <a:pt x="476" y="256"/>
                    <a:pt x="477" y="255"/>
                    <a:pt x="478" y="253"/>
                  </a:cubicBezTo>
                  <a:cubicBezTo>
                    <a:pt x="503" y="218"/>
                    <a:pt x="530" y="201"/>
                    <a:pt x="600" y="219"/>
                  </a:cubicBezTo>
                  <a:cubicBezTo>
                    <a:pt x="636" y="229"/>
                    <a:pt x="679" y="234"/>
                    <a:pt x="726" y="234"/>
                  </a:cubicBezTo>
                  <a:cubicBezTo>
                    <a:pt x="773" y="234"/>
                    <a:pt x="816" y="229"/>
                    <a:pt x="852" y="219"/>
                  </a:cubicBezTo>
                  <a:cubicBezTo>
                    <a:pt x="917" y="202"/>
                    <a:pt x="933" y="219"/>
                    <a:pt x="959" y="254"/>
                  </a:cubicBezTo>
                  <a:cubicBezTo>
                    <a:pt x="960" y="254"/>
                    <a:pt x="960" y="255"/>
                    <a:pt x="961" y="256"/>
                  </a:cubicBezTo>
                  <a:cubicBezTo>
                    <a:pt x="980" y="282"/>
                    <a:pt x="992" y="315"/>
                    <a:pt x="997" y="351"/>
                  </a:cubicBezTo>
                  <a:cubicBezTo>
                    <a:pt x="996" y="358"/>
                    <a:pt x="995" y="365"/>
                    <a:pt x="996" y="375"/>
                  </a:cubicBezTo>
                  <a:cubicBezTo>
                    <a:pt x="996" y="382"/>
                    <a:pt x="996" y="389"/>
                    <a:pt x="996" y="396"/>
                  </a:cubicBezTo>
                  <a:cubicBezTo>
                    <a:pt x="998" y="517"/>
                    <a:pt x="971" y="729"/>
                    <a:pt x="887" y="681"/>
                  </a:cubicBezTo>
                  <a:cubicBezTo>
                    <a:pt x="885" y="679"/>
                    <a:pt x="883" y="677"/>
                    <a:pt x="881" y="675"/>
                  </a:cubicBezTo>
                  <a:cubicBezTo>
                    <a:pt x="850" y="651"/>
                    <a:pt x="797" y="629"/>
                    <a:pt x="716" y="642"/>
                  </a:cubicBezTo>
                  <a:cubicBezTo>
                    <a:pt x="716" y="642"/>
                    <a:pt x="716" y="642"/>
                    <a:pt x="716" y="642"/>
                  </a:cubicBezTo>
                  <a:cubicBezTo>
                    <a:pt x="635" y="629"/>
                    <a:pt x="582" y="651"/>
                    <a:pt x="551" y="675"/>
                  </a:cubicBezTo>
                  <a:cubicBezTo>
                    <a:pt x="549" y="677"/>
                    <a:pt x="546" y="679"/>
                    <a:pt x="545" y="681"/>
                  </a:cubicBezTo>
                  <a:cubicBezTo>
                    <a:pt x="476" y="720"/>
                    <a:pt x="449" y="586"/>
                    <a:pt x="443" y="470"/>
                  </a:cubicBezTo>
                  <a:close/>
                  <a:moveTo>
                    <a:pt x="858" y="765"/>
                  </a:moveTo>
                  <a:cubicBezTo>
                    <a:pt x="858" y="802"/>
                    <a:pt x="833" y="836"/>
                    <a:pt x="779" y="854"/>
                  </a:cubicBezTo>
                  <a:cubicBezTo>
                    <a:pt x="756" y="862"/>
                    <a:pt x="741" y="833"/>
                    <a:pt x="719" y="833"/>
                  </a:cubicBezTo>
                  <a:cubicBezTo>
                    <a:pt x="718" y="833"/>
                    <a:pt x="717" y="833"/>
                    <a:pt x="716" y="833"/>
                  </a:cubicBezTo>
                  <a:cubicBezTo>
                    <a:pt x="695" y="836"/>
                    <a:pt x="680" y="862"/>
                    <a:pt x="659" y="854"/>
                  </a:cubicBezTo>
                  <a:cubicBezTo>
                    <a:pt x="601" y="835"/>
                    <a:pt x="571" y="797"/>
                    <a:pt x="574" y="759"/>
                  </a:cubicBezTo>
                  <a:cubicBezTo>
                    <a:pt x="578" y="714"/>
                    <a:pt x="647" y="690"/>
                    <a:pt x="716" y="690"/>
                  </a:cubicBezTo>
                  <a:cubicBezTo>
                    <a:pt x="787" y="690"/>
                    <a:pt x="858" y="714"/>
                    <a:pt x="858" y="765"/>
                  </a:cubicBezTo>
                  <a:close/>
                  <a:moveTo>
                    <a:pt x="721" y="1316"/>
                  </a:moveTo>
                  <a:cubicBezTo>
                    <a:pt x="607" y="1271"/>
                    <a:pt x="467" y="1193"/>
                    <a:pt x="448" y="1027"/>
                  </a:cubicBezTo>
                  <a:cubicBezTo>
                    <a:pt x="502" y="1008"/>
                    <a:pt x="536" y="962"/>
                    <a:pt x="556" y="906"/>
                  </a:cubicBezTo>
                  <a:cubicBezTo>
                    <a:pt x="609" y="945"/>
                    <a:pt x="666" y="969"/>
                    <a:pt x="710" y="969"/>
                  </a:cubicBezTo>
                  <a:cubicBezTo>
                    <a:pt x="712" y="969"/>
                    <a:pt x="714" y="969"/>
                    <a:pt x="716" y="968"/>
                  </a:cubicBezTo>
                  <a:cubicBezTo>
                    <a:pt x="717" y="968"/>
                    <a:pt x="718" y="968"/>
                    <a:pt x="719" y="968"/>
                  </a:cubicBezTo>
                  <a:cubicBezTo>
                    <a:pt x="722" y="968"/>
                    <a:pt x="725" y="969"/>
                    <a:pt x="728" y="969"/>
                  </a:cubicBezTo>
                  <a:cubicBezTo>
                    <a:pt x="772" y="969"/>
                    <a:pt x="831" y="944"/>
                    <a:pt x="884" y="904"/>
                  </a:cubicBezTo>
                  <a:cubicBezTo>
                    <a:pt x="904" y="960"/>
                    <a:pt x="939" y="1008"/>
                    <a:pt x="993" y="1027"/>
                  </a:cubicBezTo>
                  <a:cubicBezTo>
                    <a:pt x="974" y="1193"/>
                    <a:pt x="834" y="1271"/>
                    <a:pt x="721" y="1316"/>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IN" dirty="0"/>
            </a:p>
          </p:txBody>
        </p:sp>
      </p:grpSp>
      <p:grpSp>
        <p:nvGrpSpPr>
          <p:cNvPr id="23" name="Group 11"/>
          <p:cNvGrpSpPr/>
          <p:nvPr/>
        </p:nvGrpSpPr>
        <p:grpSpPr>
          <a:xfrm>
            <a:off x="4902572" y="1146190"/>
            <a:ext cx="1498666" cy="1522329"/>
            <a:chOff x="5948363" y="1246188"/>
            <a:chExt cx="2413000" cy="2451100"/>
          </a:xfrm>
        </p:grpSpPr>
        <p:sp>
          <p:nvSpPr>
            <p:cNvPr id="24" name="Freeform 21"/>
            <p:cNvSpPr>
              <a:spLocks/>
            </p:cNvSpPr>
            <p:nvPr/>
          </p:nvSpPr>
          <p:spPr bwMode="auto">
            <a:xfrm>
              <a:off x="5948363" y="1246188"/>
              <a:ext cx="2413000" cy="2451100"/>
            </a:xfrm>
            <a:custGeom>
              <a:avLst/>
              <a:gdLst>
                <a:gd name="T0" fmla="*/ 825 w 1143"/>
                <a:gd name="T1" fmla="*/ 828 h 1160"/>
                <a:gd name="T2" fmla="*/ 816 w 1143"/>
                <a:gd name="T3" fmla="*/ 826 h 1160"/>
                <a:gd name="T4" fmla="*/ 817 w 1143"/>
                <a:gd name="T5" fmla="*/ 825 h 1160"/>
                <a:gd name="T6" fmla="*/ 825 w 1143"/>
                <a:gd name="T7" fmla="*/ 828 h 1160"/>
                <a:gd name="T8" fmla="*/ 573 w 1143"/>
                <a:gd name="T9" fmla="*/ 0 h 1160"/>
                <a:gd name="T10" fmla="*/ 317 w 1143"/>
                <a:gd name="T11" fmla="*/ 829 h 1160"/>
                <a:gd name="T12" fmla="*/ 325 w 1143"/>
                <a:gd name="T13" fmla="*/ 825 h 1160"/>
                <a:gd name="T14" fmla="*/ 327 w 1143"/>
                <a:gd name="T15" fmla="*/ 826 h 1160"/>
                <a:gd name="T16" fmla="*/ 317 w 1143"/>
                <a:gd name="T17" fmla="*/ 829 h 1160"/>
                <a:gd name="T18" fmla="*/ 4 w 1143"/>
                <a:gd name="T19" fmla="*/ 1053 h 1160"/>
                <a:gd name="T20" fmla="*/ 42 w 1143"/>
                <a:gd name="T21" fmla="*/ 1160 h 1160"/>
                <a:gd name="T22" fmla="*/ 1101 w 1143"/>
                <a:gd name="T23" fmla="*/ 1160 h 1160"/>
                <a:gd name="T24" fmla="*/ 1139 w 1143"/>
                <a:gd name="T25" fmla="*/ 1053 h 1160"/>
                <a:gd name="T26" fmla="*/ 825 w 1143"/>
                <a:gd name="T27" fmla="*/ 828 h 1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43" h="1160">
                  <a:moveTo>
                    <a:pt x="825" y="828"/>
                  </a:moveTo>
                  <a:cubicBezTo>
                    <a:pt x="822" y="827"/>
                    <a:pt x="819" y="827"/>
                    <a:pt x="816" y="826"/>
                  </a:cubicBezTo>
                  <a:cubicBezTo>
                    <a:pt x="817" y="826"/>
                    <a:pt x="817" y="825"/>
                    <a:pt x="817" y="825"/>
                  </a:cubicBezTo>
                  <a:cubicBezTo>
                    <a:pt x="820" y="824"/>
                    <a:pt x="822" y="827"/>
                    <a:pt x="825" y="828"/>
                  </a:cubicBezTo>
                  <a:cubicBezTo>
                    <a:pt x="926" y="506"/>
                    <a:pt x="1017" y="0"/>
                    <a:pt x="573" y="0"/>
                  </a:cubicBezTo>
                  <a:cubicBezTo>
                    <a:pt x="128" y="0"/>
                    <a:pt x="214" y="507"/>
                    <a:pt x="317" y="829"/>
                  </a:cubicBezTo>
                  <a:cubicBezTo>
                    <a:pt x="320" y="827"/>
                    <a:pt x="323" y="823"/>
                    <a:pt x="325" y="825"/>
                  </a:cubicBezTo>
                  <a:cubicBezTo>
                    <a:pt x="326" y="826"/>
                    <a:pt x="326" y="826"/>
                    <a:pt x="327" y="826"/>
                  </a:cubicBezTo>
                  <a:cubicBezTo>
                    <a:pt x="323" y="827"/>
                    <a:pt x="320" y="828"/>
                    <a:pt x="317" y="829"/>
                  </a:cubicBezTo>
                  <a:cubicBezTo>
                    <a:pt x="182" y="879"/>
                    <a:pt x="0" y="896"/>
                    <a:pt x="4" y="1053"/>
                  </a:cubicBezTo>
                  <a:cubicBezTo>
                    <a:pt x="5" y="1088"/>
                    <a:pt x="19" y="1124"/>
                    <a:pt x="42" y="1160"/>
                  </a:cubicBezTo>
                  <a:cubicBezTo>
                    <a:pt x="1101" y="1160"/>
                    <a:pt x="1101" y="1160"/>
                    <a:pt x="1101" y="1160"/>
                  </a:cubicBezTo>
                  <a:cubicBezTo>
                    <a:pt x="1123" y="1124"/>
                    <a:pt x="1138" y="1088"/>
                    <a:pt x="1139" y="1053"/>
                  </a:cubicBezTo>
                  <a:cubicBezTo>
                    <a:pt x="1143" y="896"/>
                    <a:pt x="960" y="879"/>
                    <a:pt x="825" y="828"/>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IN" dirty="0"/>
            </a:p>
          </p:txBody>
        </p:sp>
        <p:sp>
          <p:nvSpPr>
            <p:cNvPr id="25" name="Freeform 13"/>
            <p:cNvSpPr>
              <a:spLocks/>
            </p:cNvSpPr>
            <p:nvPr/>
          </p:nvSpPr>
          <p:spPr bwMode="auto">
            <a:xfrm>
              <a:off x="6161088" y="1846263"/>
              <a:ext cx="1984375" cy="1793173"/>
            </a:xfrm>
            <a:custGeom>
              <a:avLst/>
              <a:gdLst>
                <a:gd name="connsiteX0" fmla="*/ 705087 w 1984375"/>
                <a:gd name="connsiteY0" fmla="*/ 957262 h 1793173"/>
                <a:gd name="connsiteX1" fmla="*/ 992188 w 1984375"/>
                <a:gd name="connsiteY1" fmla="*/ 1039633 h 1793173"/>
                <a:gd name="connsiteX2" fmla="*/ 1281400 w 1984375"/>
                <a:gd name="connsiteY2" fmla="*/ 957262 h 1793173"/>
                <a:gd name="connsiteX3" fmla="*/ 1433394 w 1984375"/>
                <a:gd name="connsiteY3" fmla="*/ 1208598 h 1793173"/>
                <a:gd name="connsiteX4" fmla="*/ 1984375 w 1984375"/>
                <a:gd name="connsiteY4" fmla="*/ 1424029 h 1793173"/>
                <a:gd name="connsiteX5" fmla="*/ 0 w 1984375"/>
                <a:gd name="connsiteY5" fmla="*/ 1424029 h 1793173"/>
                <a:gd name="connsiteX6" fmla="*/ 553092 w 1984375"/>
                <a:gd name="connsiteY6" fmla="*/ 1208598 h 1793173"/>
                <a:gd name="connsiteX7" fmla="*/ 705087 w 1984375"/>
                <a:gd name="connsiteY7" fmla="*/ 957262 h 1793173"/>
                <a:gd name="connsiteX8" fmla="*/ 663607 w 1984375"/>
                <a:gd name="connsiteY8" fmla="*/ 0 h 1793173"/>
                <a:gd name="connsiteX9" fmla="*/ 885255 w 1984375"/>
                <a:gd name="connsiteY9" fmla="*/ 215434 h 1793173"/>
                <a:gd name="connsiteX10" fmla="*/ 1634637 w 1984375"/>
                <a:gd name="connsiteY10" fmla="*/ 409747 h 1793173"/>
                <a:gd name="connsiteX11" fmla="*/ 1649413 w 1984375"/>
                <a:gd name="connsiteY11" fmla="*/ 390738 h 1793173"/>
                <a:gd name="connsiteX12" fmla="*/ 1495315 w 1984375"/>
                <a:gd name="connsiteY12" fmla="*/ 612508 h 1793173"/>
                <a:gd name="connsiteX13" fmla="*/ 992913 w 1984375"/>
                <a:gd name="connsiteY13" fmla="*/ 977900 h 1793173"/>
                <a:gd name="connsiteX14" fmla="*/ 490511 w 1984375"/>
                <a:gd name="connsiteY14" fmla="*/ 612508 h 1793173"/>
                <a:gd name="connsiteX15" fmla="*/ 389186 w 1984375"/>
                <a:gd name="connsiteY15" fmla="*/ 166856 h 1793173"/>
                <a:gd name="connsiteX16" fmla="*/ 422961 w 1984375"/>
                <a:gd name="connsiteY16" fmla="*/ 152071 h 1793173"/>
                <a:gd name="connsiteX17" fmla="*/ 492622 w 1984375"/>
                <a:gd name="connsiteY17" fmla="*/ 236555 h 1793173"/>
                <a:gd name="connsiteX18" fmla="*/ 530619 w 1984375"/>
                <a:gd name="connsiteY18" fmla="*/ 257676 h 1793173"/>
                <a:gd name="connsiteX19" fmla="*/ 663607 w 1984375"/>
                <a:gd name="connsiteY19" fmla="*/ 0 h 1793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84375" h="1793173">
                  <a:moveTo>
                    <a:pt x="705087" y="957262"/>
                  </a:moveTo>
                  <a:cubicBezTo>
                    <a:pt x="789528" y="1010064"/>
                    <a:pt x="884525" y="1039633"/>
                    <a:pt x="992188" y="1039633"/>
                  </a:cubicBezTo>
                  <a:cubicBezTo>
                    <a:pt x="1101962" y="1039633"/>
                    <a:pt x="1196958" y="1010064"/>
                    <a:pt x="1281400" y="957262"/>
                  </a:cubicBezTo>
                  <a:cubicBezTo>
                    <a:pt x="1277178" y="1069202"/>
                    <a:pt x="1304621" y="1162132"/>
                    <a:pt x="1433394" y="1208598"/>
                  </a:cubicBezTo>
                  <a:cubicBezTo>
                    <a:pt x="1644498" y="1282520"/>
                    <a:pt x="1872490" y="1305753"/>
                    <a:pt x="1984375" y="1424029"/>
                  </a:cubicBezTo>
                  <a:cubicBezTo>
                    <a:pt x="1323621" y="1903467"/>
                    <a:pt x="662866" y="1928812"/>
                    <a:pt x="0" y="1424029"/>
                  </a:cubicBezTo>
                  <a:cubicBezTo>
                    <a:pt x="111885" y="1305753"/>
                    <a:pt x="341988" y="1282520"/>
                    <a:pt x="553092" y="1208598"/>
                  </a:cubicBezTo>
                  <a:cubicBezTo>
                    <a:pt x="681865" y="1162132"/>
                    <a:pt x="707198" y="1069202"/>
                    <a:pt x="705087" y="957262"/>
                  </a:cubicBezTo>
                  <a:close/>
                  <a:moveTo>
                    <a:pt x="663607" y="0"/>
                  </a:moveTo>
                  <a:cubicBezTo>
                    <a:pt x="722713" y="71811"/>
                    <a:pt x="796596" y="145735"/>
                    <a:pt x="885255" y="215434"/>
                  </a:cubicBezTo>
                  <a:cubicBezTo>
                    <a:pt x="1180786" y="447764"/>
                    <a:pt x="1516424" y="534360"/>
                    <a:pt x="1634637" y="409747"/>
                  </a:cubicBezTo>
                  <a:cubicBezTo>
                    <a:pt x="1638859" y="403410"/>
                    <a:pt x="1645191" y="397074"/>
                    <a:pt x="1649413" y="390738"/>
                  </a:cubicBezTo>
                  <a:cubicBezTo>
                    <a:pt x="1636748" y="498455"/>
                    <a:pt x="1581863" y="597723"/>
                    <a:pt x="1495315" y="612508"/>
                  </a:cubicBezTo>
                  <a:cubicBezTo>
                    <a:pt x="1402434" y="821605"/>
                    <a:pt x="1229337" y="977900"/>
                    <a:pt x="992913" y="977900"/>
                  </a:cubicBezTo>
                  <a:cubicBezTo>
                    <a:pt x="756488" y="977900"/>
                    <a:pt x="585503" y="821605"/>
                    <a:pt x="490511" y="612508"/>
                  </a:cubicBezTo>
                  <a:cubicBezTo>
                    <a:pt x="338524" y="587163"/>
                    <a:pt x="285750" y="293581"/>
                    <a:pt x="389186" y="166856"/>
                  </a:cubicBezTo>
                  <a:cubicBezTo>
                    <a:pt x="397630" y="158407"/>
                    <a:pt x="410295" y="152071"/>
                    <a:pt x="422961" y="152071"/>
                  </a:cubicBezTo>
                  <a:cubicBezTo>
                    <a:pt x="456736" y="152071"/>
                    <a:pt x="477845" y="192201"/>
                    <a:pt x="492622" y="236555"/>
                  </a:cubicBezTo>
                  <a:cubicBezTo>
                    <a:pt x="515842" y="304142"/>
                    <a:pt x="530619" y="342160"/>
                    <a:pt x="530619" y="257676"/>
                  </a:cubicBezTo>
                  <a:cubicBezTo>
                    <a:pt x="560172" y="149959"/>
                    <a:pt x="593947" y="88708"/>
                    <a:pt x="66360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IN" dirty="0"/>
            </a:p>
          </p:txBody>
        </p:sp>
      </p:grpSp>
      <p:grpSp>
        <p:nvGrpSpPr>
          <p:cNvPr id="26" name="Group 14"/>
          <p:cNvGrpSpPr/>
          <p:nvPr/>
        </p:nvGrpSpPr>
        <p:grpSpPr>
          <a:xfrm>
            <a:off x="6705124" y="1127784"/>
            <a:ext cx="1413758" cy="1534619"/>
            <a:chOff x="7410926" y="2235790"/>
            <a:chExt cx="1413758" cy="1534619"/>
          </a:xfrm>
        </p:grpSpPr>
        <p:sp>
          <p:nvSpPr>
            <p:cNvPr id="27" name="Freeform 15"/>
            <p:cNvSpPr/>
            <p:nvPr/>
          </p:nvSpPr>
          <p:spPr>
            <a:xfrm>
              <a:off x="7718425" y="2524125"/>
              <a:ext cx="800100" cy="1208195"/>
            </a:xfrm>
            <a:custGeom>
              <a:avLst/>
              <a:gdLst>
                <a:gd name="connsiteX0" fmla="*/ 358775 w 800100"/>
                <a:gd name="connsiteY0" fmla="*/ 57150 h 1208195"/>
                <a:gd name="connsiteX1" fmla="*/ 311150 w 800100"/>
                <a:gd name="connsiteY1" fmla="*/ 50800 h 1208195"/>
                <a:gd name="connsiteX2" fmla="*/ 292100 w 800100"/>
                <a:gd name="connsiteY2" fmla="*/ 44450 h 1208195"/>
                <a:gd name="connsiteX3" fmla="*/ 200025 w 800100"/>
                <a:gd name="connsiteY3" fmla="*/ 47625 h 1208195"/>
                <a:gd name="connsiteX4" fmla="*/ 190500 w 800100"/>
                <a:gd name="connsiteY4" fmla="*/ 50800 h 1208195"/>
                <a:gd name="connsiteX5" fmla="*/ 171450 w 800100"/>
                <a:gd name="connsiteY5" fmla="*/ 63500 h 1208195"/>
                <a:gd name="connsiteX6" fmla="*/ 158750 w 800100"/>
                <a:gd name="connsiteY6" fmla="*/ 82550 h 1208195"/>
                <a:gd name="connsiteX7" fmla="*/ 152400 w 800100"/>
                <a:gd name="connsiteY7" fmla="*/ 114300 h 1208195"/>
                <a:gd name="connsiteX8" fmla="*/ 136525 w 800100"/>
                <a:gd name="connsiteY8" fmla="*/ 133350 h 1208195"/>
                <a:gd name="connsiteX9" fmla="*/ 127000 w 800100"/>
                <a:gd name="connsiteY9" fmla="*/ 139700 h 1208195"/>
                <a:gd name="connsiteX10" fmla="*/ 120650 w 800100"/>
                <a:gd name="connsiteY10" fmla="*/ 149225 h 1208195"/>
                <a:gd name="connsiteX11" fmla="*/ 101600 w 800100"/>
                <a:gd name="connsiteY11" fmla="*/ 165100 h 1208195"/>
                <a:gd name="connsiteX12" fmla="*/ 88900 w 800100"/>
                <a:gd name="connsiteY12" fmla="*/ 184150 h 1208195"/>
                <a:gd name="connsiteX13" fmla="*/ 82550 w 800100"/>
                <a:gd name="connsiteY13" fmla="*/ 193675 h 1208195"/>
                <a:gd name="connsiteX14" fmla="*/ 76200 w 800100"/>
                <a:gd name="connsiteY14" fmla="*/ 203200 h 1208195"/>
                <a:gd name="connsiteX15" fmla="*/ 73025 w 800100"/>
                <a:gd name="connsiteY15" fmla="*/ 212725 h 1208195"/>
                <a:gd name="connsiteX16" fmla="*/ 57150 w 800100"/>
                <a:gd name="connsiteY16" fmla="*/ 231775 h 1208195"/>
                <a:gd name="connsiteX17" fmla="*/ 47625 w 800100"/>
                <a:gd name="connsiteY17" fmla="*/ 238125 h 1208195"/>
                <a:gd name="connsiteX18" fmla="*/ 41275 w 800100"/>
                <a:gd name="connsiteY18" fmla="*/ 247650 h 1208195"/>
                <a:gd name="connsiteX19" fmla="*/ 31750 w 800100"/>
                <a:gd name="connsiteY19" fmla="*/ 250825 h 1208195"/>
                <a:gd name="connsiteX20" fmla="*/ 19050 w 800100"/>
                <a:gd name="connsiteY20" fmla="*/ 269875 h 1208195"/>
                <a:gd name="connsiteX21" fmla="*/ 9525 w 800100"/>
                <a:gd name="connsiteY21" fmla="*/ 301625 h 1208195"/>
                <a:gd name="connsiteX22" fmla="*/ 6350 w 800100"/>
                <a:gd name="connsiteY22" fmla="*/ 311150 h 1208195"/>
                <a:gd name="connsiteX23" fmla="*/ 3175 w 800100"/>
                <a:gd name="connsiteY23" fmla="*/ 346075 h 1208195"/>
                <a:gd name="connsiteX24" fmla="*/ 0 w 800100"/>
                <a:gd name="connsiteY24" fmla="*/ 355600 h 1208195"/>
                <a:gd name="connsiteX25" fmla="*/ 3175 w 800100"/>
                <a:gd name="connsiteY25" fmla="*/ 403225 h 1208195"/>
                <a:gd name="connsiteX26" fmla="*/ 12700 w 800100"/>
                <a:gd name="connsiteY26" fmla="*/ 434975 h 1208195"/>
                <a:gd name="connsiteX27" fmla="*/ 22225 w 800100"/>
                <a:gd name="connsiteY27" fmla="*/ 466725 h 1208195"/>
                <a:gd name="connsiteX28" fmla="*/ 31750 w 800100"/>
                <a:gd name="connsiteY28" fmla="*/ 485775 h 1208195"/>
                <a:gd name="connsiteX29" fmla="*/ 34925 w 800100"/>
                <a:gd name="connsiteY29" fmla="*/ 495300 h 1208195"/>
                <a:gd name="connsiteX30" fmla="*/ 73025 w 800100"/>
                <a:gd name="connsiteY30" fmla="*/ 520700 h 1208195"/>
                <a:gd name="connsiteX31" fmla="*/ 92075 w 800100"/>
                <a:gd name="connsiteY31" fmla="*/ 533400 h 1208195"/>
                <a:gd name="connsiteX32" fmla="*/ 101600 w 800100"/>
                <a:gd name="connsiteY32" fmla="*/ 539750 h 1208195"/>
                <a:gd name="connsiteX33" fmla="*/ 111125 w 800100"/>
                <a:gd name="connsiteY33" fmla="*/ 558800 h 1208195"/>
                <a:gd name="connsiteX34" fmla="*/ 117475 w 800100"/>
                <a:gd name="connsiteY34" fmla="*/ 568325 h 1208195"/>
                <a:gd name="connsiteX35" fmla="*/ 120650 w 800100"/>
                <a:gd name="connsiteY35" fmla="*/ 577850 h 1208195"/>
                <a:gd name="connsiteX36" fmla="*/ 136525 w 800100"/>
                <a:gd name="connsiteY36" fmla="*/ 600075 h 1208195"/>
                <a:gd name="connsiteX37" fmla="*/ 142875 w 800100"/>
                <a:gd name="connsiteY37" fmla="*/ 619125 h 1208195"/>
                <a:gd name="connsiteX38" fmla="*/ 152400 w 800100"/>
                <a:gd name="connsiteY38" fmla="*/ 628650 h 1208195"/>
                <a:gd name="connsiteX39" fmla="*/ 171450 w 800100"/>
                <a:gd name="connsiteY39" fmla="*/ 641350 h 1208195"/>
                <a:gd name="connsiteX40" fmla="*/ 180975 w 800100"/>
                <a:gd name="connsiteY40" fmla="*/ 647700 h 1208195"/>
                <a:gd name="connsiteX41" fmla="*/ 190500 w 800100"/>
                <a:gd name="connsiteY41" fmla="*/ 654050 h 1208195"/>
                <a:gd name="connsiteX42" fmla="*/ 209550 w 800100"/>
                <a:gd name="connsiteY42" fmla="*/ 676275 h 1208195"/>
                <a:gd name="connsiteX43" fmla="*/ 222250 w 800100"/>
                <a:gd name="connsiteY43" fmla="*/ 695325 h 1208195"/>
                <a:gd name="connsiteX44" fmla="*/ 219075 w 800100"/>
                <a:gd name="connsiteY44" fmla="*/ 742950 h 1208195"/>
                <a:gd name="connsiteX45" fmla="*/ 212725 w 800100"/>
                <a:gd name="connsiteY45" fmla="*/ 762000 h 1208195"/>
                <a:gd name="connsiteX46" fmla="*/ 193675 w 800100"/>
                <a:gd name="connsiteY46" fmla="*/ 777875 h 1208195"/>
                <a:gd name="connsiteX47" fmla="*/ 190500 w 800100"/>
                <a:gd name="connsiteY47" fmla="*/ 787400 h 1208195"/>
                <a:gd name="connsiteX48" fmla="*/ 180975 w 800100"/>
                <a:gd name="connsiteY48" fmla="*/ 793750 h 1208195"/>
                <a:gd name="connsiteX49" fmla="*/ 171450 w 800100"/>
                <a:gd name="connsiteY49" fmla="*/ 803275 h 1208195"/>
                <a:gd name="connsiteX50" fmla="*/ 158750 w 800100"/>
                <a:gd name="connsiteY50" fmla="*/ 822325 h 1208195"/>
                <a:gd name="connsiteX51" fmla="*/ 149225 w 800100"/>
                <a:gd name="connsiteY51" fmla="*/ 831850 h 1208195"/>
                <a:gd name="connsiteX52" fmla="*/ 136525 w 800100"/>
                <a:gd name="connsiteY52" fmla="*/ 854075 h 1208195"/>
                <a:gd name="connsiteX53" fmla="*/ 127000 w 800100"/>
                <a:gd name="connsiteY53" fmla="*/ 860425 h 1208195"/>
                <a:gd name="connsiteX54" fmla="*/ 104775 w 800100"/>
                <a:gd name="connsiteY54" fmla="*/ 889000 h 1208195"/>
                <a:gd name="connsiteX55" fmla="*/ 101600 w 800100"/>
                <a:gd name="connsiteY55" fmla="*/ 898525 h 1208195"/>
                <a:gd name="connsiteX56" fmla="*/ 107950 w 800100"/>
                <a:gd name="connsiteY56" fmla="*/ 968375 h 1208195"/>
                <a:gd name="connsiteX57" fmla="*/ 114300 w 800100"/>
                <a:gd name="connsiteY57" fmla="*/ 981075 h 1208195"/>
                <a:gd name="connsiteX58" fmla="*/ 120650 w 800100"/>
                <a:gd name="connsiteY58" fmla="*/ 996950 h 1208195"/>
                <a:gd name="connsiteX59" fmla="*/ 123825 w 800100"/>
                <a:gd name="connsiteY59" fmla="*/ 1006475 h 1208195"/>
                <a:gd name="connsiteX60" fmla="*/ 130175 w 800100"/>
                <a:gd name="connsiteY60" fmla="*/ 1016000 h 1208195"/>
                <a:gd name="connsiteX61" fmla="*/ 136525 w 800100"/>
                <a:gd name="connsiteY61" fmla="*/ 1035050 h 1208195"/>
                <a:gd name="connsiteX62" fmla="*/ 142875 w 800100"/>
                <a:gd name="connsiteY62" fmla="*/ 1044575 h 1208195"/>
                <a:gd name="connsiteX63" fmla="*/ 152400 w 800100"/>
                <a:gd name="connsiteY63" fmla="*/ 1066800 h 1208195"/>
                <a:gd name="connsiteX64" fmla="*/ 168275 w 800100"/>
                <a:gd name="connsiteY64" fmla="*/ 1085850 h 1208195"/>
                <a:gd name="connsiteX65" fmla="*/ 180975 w 800100"/>
                <a:gd name="connsiteY65" fmla="*/ 1104900 h 1208195"/>
                <a:gd name="connsiteX66" fmla="*/ 190500 w 800100"/>
                <a:gd name="connsiteY66" fmla="*/ 1111250 h 1208195"/>
                <a:gd name="connsiteX67" fmla="*/ 200025 w 800100"/>
                <a:gd name="connsiteY67" fmla="*/ 1120775 h 1208195"/>
                <a:gd name="connsiteX68" fmla="*/ 209550 w 800100"/>
                <a:gd name="connsiteY68" fmla="*/ 1123950 h 1208195"/>
                <a:gd name="connsiteX69" fmla="*/ 228600 w 800100"/>
                <a:gd name="connsiteY69" fmla="*/ 1136650 h 1208195"/>
                <a:gd name="connsiteX70" fmla="*/ 247650 w 800100"/>
                <a:gd name="connsiteY70" fmla="*/ 1149350 h 1208195"/>
                <a:gd name="connsiteX71" fmla="*/ 257175 w 800100"/>
                <a:gd name="connsiteY71" fmla="*/ 1155700 h 1208195"/>
                <a:gd name="connsiteX72" fmla="*/ 279400 w 800100"/>
                <a:gd name="connsiteY72" fmla="*/ 1165225 h 1208195"/>
                <a:gd name="connsiteX73" fmla="*/ 288925 w 800100"/>
                <a:gd name="connsiteY73" fmla="*/ 1171575 h 1208195"/>
                <a:gd name="connsiteX74" fmla="*/ 307975 w 800100"/>
                <a:gd name="connsiteY74" fmla="*/ 1177925 h 1208195"/>
                <a:gd name="connsiteX75" fmla="*/ 320675 w 800100"/>
                <a:gd name="connsiteY75" fmla="*/ 1184275 h 1208195"/>
                <a:gd name="connsiteX76" fmla="*/ 342900 w 800100"/>
                <a:gd name="connsiteY76" fmla="*/ 1187450 h 1208195"/>
                <a:gd name="connsiteX77" fmla="*/ 368300 w 800100"/>
                <a:gd name="connsiteY77" fmla="*/ 1193800 h 1208195"/>
                <a:gd name="connsiteX78" fmla="*/ 419100 w 800100"/>
                <a:gd name="connsiteY78" fmla="*/ 1200150 h 1208195"/>
                <a:gd name="connsiteX79" fmla="*/ 533400 w 800100"/>
                <a:gd name="connsiteY79" fmla="*/ 1203325 h 1208195"/>
                <a:gd name="connsiteX80" fmla="*/ 577850 w 800100"/>
                <a:gd name="connsiteY80" fmla="*/ 1190625 h 1208195"/>
                <a:gd name="connsiteX81" fmla="*/ 619125 w 800100"/>
                <a:gd name="connsiteY81" fmla="*/ 1174750 h 1208195"/>
                <a:gd name="connsiteX82" fmla="*/ 635000 w 800100"/>
                <a:gd name="connsiteY82" fmla="*/ 1171575 h 1208195"/>
                <a:gd name="connsiteX83" fmla="*/ 688975 w 800100"/>
                <a:gd name="connsiteY83" fmla="*/ 1123950 h 1208195"/>
                <a:gd name="connsiteX84" fmla="*/ 698500 w 800100"/>
                <a:gd name="connsiteY84" fmla="*/ 1114425 h 1208195"/>
                <a:gd name="connsiteX85" fmla="*/ 714375 w 800100"/>
                <a:gd name="connsiteY85" fmla="*/ 1092200 h 1208195"/>
                <a:gd name="connsiteX86" fmla="*/ 730250 w 800100"/>
                <a:gd name="connsiteY86" fmla="*/ 1060450 h 1208195"/>
                <a:gd name="connsiteX87" fmla="*/ 739775 w 800100"/>
                <a:gd name="connsiteY87" fmla="*/ 1041400 h 1208195"/>
                <a:gd name="connsiteX88" fmla="*/ 742950 w 800100"/>
                <a:gd name="connsiteY88" fmla="*/ 1028700 h 1208195"/>
                <a:gd name="connsiteX89" fmla="*/ 752475 w 800100"/>
                <a:gd name="connsiteY89" fmla="*/ 1000125 h 1208195"/>
                <a:gd name="connsiteX90" fmla="*/ 749300 w 800100"/>
                <a:gd name="connsiteY90" fmla="*/ 958850 h 1208195"/>
                <a:gd name="connsiteX91" fmla="*/ 739775 w 800100"/>
                <a:gd name="connsiteY91" fmla="*/ 942975 h 1208195"/>
                <a:gd name="connsiteX92" fmla="*/ 727075 w 800100"/>
                <a:gd name="connsiteY92" fmla="*/ 911225 h 1208195"/>
                <a:gd name="connsiteX93" fmla="*/ 717550 w 800100"/>
                <a:gd name="connsiteY93" fmla="*/ 892175 h 1208195"/>
                <a:gd name="connsiteX94" fmla="*/ 711200 w 800100"/>
                <a:gd name="connsiteY94" fmla="*/ 882650 h 1208195"/>
                <a:gd name="connsiteX95" fmla="*/ 698500 w 800100"/>
                <a:gd name="connsiteY95" fmla="*/ 860425 h 1208195"/>
                <a:gd name="connsiteX96" fmla="*/ 679450 w 800100"/>
                <a:gd name="connsiteY96" fmla="*/ 847725 h 1208195"/>
                <a:gd name="connsiteX97" fmla="*/ 669925 w 800100"/>
                <a:gd name="connsiteY97" fmla="*/ 841375 h 1208195"/>
                <a:gd name="connsiteX98" fmla="*/ 657225 w 800100"/>
                <a:gd name="connsiteY98" fmla="*/ 838200 h 1208195"/>
                <a:gd name="connsiteX99" fmla="*/ 638175 w 800100"/>
                <a:gd name="connsiteY99" fmla="*/ 828675 h 1208195"/>
                <a:gd name="connsiteX100" fmla="*/ 625475 w 800100"/>
                <a:gd name="connsiteY100" fmla="*/ 815975 h 1208195"/>
                <a:gd name="connsiteX101" fmla="*/ 615950 w 800100"/>
                <a:gd name="connsiteY101" fmla="*/ 809625 h 1208195"/>
                <a:gd name="connsiteX102" fmla="*/ 593725 w 800100"/>
                <a:gd name="connsiteY102" fmla="*/ 781050 h 1208195"/>
                <a:gd name="connsiteX103" fmla="*/ 581025 w 800100"/>
                <a:gd name="connsiteY103" fmla="*/ 752475 h 1208195"/>
                <a:gd name="connsiteX104" fmla="*/ 577850 w 800100"/>
                <a:gd name="connsiteY104" fmla="*/ 739775 h 1208195"/>
                <a:gd name="connsiteX105" fmla="*/ 571500 w 800100"/>
                <a:gd name="connsiteY105" fmla="*/ 720725 h 1208195"/>
                <a:gd name="connsiteX106" fmla="*/ 574675 w 800100"/>
                <a:gd name="connsiteY106" fmla="*/ 698500 h 1208195"/>
                <a:gd name="connsiteX107" fmla="*/ 577850 w 800100"/>
                <a:gd name="connsiteY107" fmla="*/ 688975 h 1208195"/>
                <a:gd name="connsiteX108" fmla="*/ 587375 w 800100"/>
                <a:gd name="connsiteY108" fmla="*/ 682625 h 1208195"/>
                <a:gd name="connsiteX109" fmla="*/ 603250 w 800100"/>
                <a:gd name="connsiteY109" fmla="*/ 669925 h 1208195"/>
                <a:gd name="connsiteX110" fmla="*/ 609600 w 800100"/>
                <a:gd name="connsiteY110" fmla="*/ 660400 h 1208195"/>
                <a:gd name="connsiteX111" fmla="*/ 619125 w 800100"/>
                <a:gd name="connsiteY111" fmla="*/ 654050 h 1208195"/>
                <a:gd name="connsiteX112" fmla="*/ 638175 w 800100"/>
                <a:gd name="connsiteY112" fmla="*/ 635000 h 1208195"/>
                <a:gd name="connsiteX113" fmla="*/ 644525 w 800100"/>
                <a:gd name="connsiteY113" fmla="*/ 625475 h 1208195"/>
                <a:gd name="connsiteX114" fmla="*/ 654050 w 800100"/>
                <a:gd name="connsiteY114" fmla="*/ 619125 h 1208195"/>
                <a:gd name="connsiteX115" fmla="*/ 657225 w 800100"/>
                <a:gd name="connsiteY115" fmla="*/ 606425 h 1208195"/>
                <a:gd name="connsiteX116" fmla="*/ 673100 w 800100"/>
                <a:gd name="connsiteY116" fmla="*/ 587375 h 1208195"/>
                <a:gd name="connsiteX117" fmla="*/ 685800 w 800100"/>
                <a:gd name="connsiteY117" fmla="*/ 568325 h 1208195"/>
                <a:gd name="connsiteX118" fmla="*/ 692150 w 800100"/>
                <a:gd name="connsiteY118" fmla="*/ 558800 h 1208195"/>
                <a:gd name="connsiteX119" fmla="*/ 701675 w 800100"/>
                <a:gd name="connsiteY119" fmla="*/ 539750 h 1208195"/>
                <a:gd name="connsiteX120" fmla="*/ 720725 w 800100"/>
                <a:gd name="connsiteY120" fmla="*/ 523875 h 1208195"/>
                <a:gd name="connsiteX121" fmla="*/ 730250 w 800100"/>
                <a:gd name="connsiteY121" fmla="*/ 514350 h 1208195"/>
                <a:gd name="connsiteX122" fmla="*/ 739775 w 800100"/>
                <a:gd name="connsiteY122" fmla="*/ 511175 h 1208195"/>
                <a:gd name="connsiteX123" fmla="*/ 749300 w 800100"/>
                <a:gd name="connsiteY123" fmla="*/ 504825 h 1208195"/>
                <a:gd name="connsiteX124" fmla="*/ 771525 w 800100"/>
                <a:gd name="connsiteY124" fmla="*/ 488950 h 1208195"/>
                <a:gd name="connsiteX125" fmla="*/ 777875 w 800100"/>
                <a:gd name="connsiteY125" fmla="*/ 457200 h 1208195"/>
                <a:gd name="connsiteX126" fmla="*/ 787400 w 800100"/>
                <a:gd name="connsiteY126" fmla="*/ 438150 h 1208195"/>
                <a:gd name="connsiteX127" fmla="*/ 796925 w 800100"/>
                <a:gd name="connsiteY127" fmla="*/ 406400 h 1208195"/>
                <a:gd name="connsiteX128" fmla="*/ 800100 w 800100"/>
                <a:gd name="connsiteY128" fmla="*/ 396875 h 1208195"/>
                <a:gd name="connsiteX129" fmla="*/ 796925 w 800100"/>
                <a:gd name="connsiteY129" fmla="*/ 336550 h 1208195"/>
                <a:gd name="connsiteX130" fmla="*/ 790575 w 800100"/>
                <a:gd name="connsiteY130" fmla="*/ 311150 h 1208195"/>
                <a:gd name="connsiteX131" fmla="*/ 787400 w 800100"/>
                <a:gd name="connsiteY131" fmla="*/ 298450 h 1208195"/>
                <a:gd name="connsiteX132" fmla="*/ 781050 w 800100"/>
                <a:gd name="connsiteY132" fmla="*/ 279400 h 1208195"/>
                <a:gd name="connsiteX133" fmla="*/ 777875 w 800100"/>
                <a:gd name="connsiteY133" fmla="*/ 263525 h 1208195"/>
                <a:gd name="connsiteX134" fmla="*/ 749300 w 800100"/>
                <a:gd name="connsiteY134" fmla="*/ 228600 h 1208195"/>
                <a:gd name="connsiteX135" fmla="*/ 723900 w 800100"/>
                <a:gd name="connsiteY135" fmla="*/ 209550 h 1208195"/>
                <a:gd name="connsiteX136" fmla="*/ 704850 w 800100"/>
                <a:gd name="connsiteY136" fmla="*/ 193675 h 1208195"/>
                <a:gd name="connsiteX137" fmla="*/ 685800 w 800100"/>
                <a:gd name="connsiteY137" fmla="*/ 174625 h 1208195"/>
                <a:gd name="connsiteX138" fmla="*/ 663575 w 800100"/>
                <a:gd name="connsiteY138" fmla="*/ 158750 h 1208195"/>
                <a:gd name="connsiteX139" fmla="*/ 657225 w 800100"/>
                <a:gd name="connsiteY139" fmla="*/ 146050 h 1208195"/>
                <a:gd name="connsiteX140" fmla="*/ 650875 w 800100"/>
                <a:gd name="connsiteY140" fmla="*/ 107950 h 1208195"/>
                <a:gd name="connsiteX141" fmla="*/ 647700 w 800100"/>
                <a:gd name="connsiteY141" fmla="*/ 98425 h 1208195"/>
                <a:gd name="connsiteX142" fmla="*/ 641350 w 800100"/>
                <a:gd name="connsiteY142" fmla="*/ 73025 h 1208195"/>
                <a:gd name="connsiteX143" fmla="*/ 638175 w 800100"/>
                <a:gd name="connsiteY143" fmla="*/ 60325 h 1208195"/>
                <a:gd name="connsiteX144" fmla="*/ 635000 w 800100"/>
                <a:gd name="connsiteY144" fmla="*/ 47625 h 1208195"/>
                <a:gd name="connsiteX145" fmla="*/ 622300 w 800100"/>
                <a:gd name="connsiteY145" fmla="*/ 34925 h 1208195"/>
                <a:gd name="connsiteX146" fmla="*/ 612775 w 800100"/>
                <a:gd name="connsiteY146" fmla="*/ 22225 h 1208195"/>
                <a:gd name="connsiteX147" fmla="*/ 596900 w 800100"/>
                <a:gd name="connsiteY147" fmla="*/ 12700 h 1208195"/>
                <a:gd name="connsiteX148" fmla="*/ 577850 w 800100"/>
                <a:gd name="connsiteY148" fmla="*/ 0 h 1208195"/>
                <a:gd name="connsiteX149" fmla="*/ 463550 w 800100"/>
                <a:gd name="connsiteY149" fmla="*/ 3175 h 1208195"/>
                <a:gd name="connsiteX150" fmla="*/ 444500 w 800100"/>
                <a:gd name="connsiteY150" fmla="*/ 9525 h 1208195"/>
                <a:gd name="connsiteX151" fmla="*/ 425450 w 800100"/>
                <a:gd name="connsiteY151" fmla="*/ 22225 h 1208195"/>
                <a:gd name="connsiteX152" fmla="*/ 415925 w 800100"/>
                <a:gd name="connsiteY152" fmla="*/ 28575 h 1208195"/>
                <a:gd name="connsiteX153" fmla="*/ 371475 w 800100"/>
                <a:gd name="connsiteY153" fmla="*/ 38100 h 1208195"/>
                <a:gd name="connsiteX154" fmla="*/ 358775 w 800100"/>
                <a:gd name="connsiteY154" fmla="*/ 57150 h 1208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Lst>
              <a:rect l="l" t="t" r="r" b="b"/>
              <a:pathLst>
                <a:path w="800100" h="1208195">
                  <a:moveTo>
                    <a:pt x="358775" y="57150"/>
                  </a:moveTo>
                  <a:cubicBezTo>
                    <a:pt x="348721" y="59267"/>
                    <a:pt x="316328" y="51995"/>
                    <a:pt x="311150" y="50800"/>
                  </a:cubicBezTo>
                  <a:cubicBezTo>
                    <a:pt x="304628" y="49295"/>
                    <a:pt x="292100" y="44450"/>
                    <a:pt x="292100" y="44450"/>
                  </a:cubicBezTo>
                  <a:cubicBezTo>
                    <a:pt x="261408" y="45508"/>
                    <a:pt x="230675" y="45709"/>
                    <a:pt x="200025" y="47625"/>
                  </a:cubicBezTo>
                  <a:cubicBezTo>
                    <a:pt x="196685" y="47834"/>
                    <a:pt x="193426" y="49175"/>
                    <a:pt x="190500" y="50800"/>
                  </a:cubicBezTo>
                  <a:cubicBezTo>
                    <a:pt x="183829" y="54506"/>
                    <a:pt x="171450" y="63500"/>
                    <a:pt x="171450" y="63500"/>
                  </a:cubicBezTo>
                  <a:cubicBezTo>
                    <a:pt x="167217" y="69850"/>
                    <a:pt x="159829" y="74995"/>
                    <a:pt x="158750" y="82550"/>
                  </a:cubicBezTo>
                  <a:cubicBezTo>
                    <a:pt x="157580" y="90740"/>
                    <a:pt x="156833" y="105434"/>
                    <a:pt x="152400" y="114300"/>
                  </a:cubicBezTo>
                  <a:cubicBezTo>
                    <a:pt x="148832" y="121436"/>
                    <a:pt x="142544" y="128334"/>
                    <a:pt x="136525" y="133350"/>
                  </a:cubicBezTo>
                  <a:cubicBezTo>
                    <a:pt x="133594" y="135793"/>
                    <a:pt x="130175" y="137583"/>
                    <a:pt x="127000" y="139700"/>
                  </a:cubicBezTo>
                  <a:cubicBezTo>
                    <a:pt x="124883" y="142875"/>
                    <a:pt x="123348" y="146527"/>
                    <a:pt x="120650" y="149225"/>
                  </a:cubicBezTo>
                  <a:cubicBezTo>
                    <a:pt x="102306" y="167569"/>
                    <a:pt x="119805" y="141694"/>
                    <a:pt x="101600" y="165100"/>
                  </a:cubicBezTo>
                  <a:cubicBezTo>
                    <a:pt x="96915" y="171124"/>
                    <a:pt x="93133" y="177800"/>
                    <a:pt x="88900" y="184150"/>
                  </a:cubicBezTo>
                  <a:lnTo>
                    <a:pt x="82550" y="193675"/>
                  </a:lnTo>
                  <a:cubicBezTo>
                    <a:pt x="80433" y="196850"/>
                    <a:pt x="77407" y="199580"/>
                    <a:pt x="76200" y="203200"/>
                  </a:cubicBezTo>
                  <a:cubicBezTo>
                    <a:pt x="75142" y="206375"/>
                    <a:pt x="74522" y="209732"/>
                    <a:pt x="73025" y="212725"/>
                  </a:cubicBezTo>
                  <a:cubicBezTo>
                    <a:pt x="69457" y="219861"/>
                    <a:pt x="63169" y="226759"/>
                    <a:pt x="57150" y="231775"/>
                  </a:cubicBezTo>
                  <a:cubicBezTo>
                    <a:pt x="54219" y="234218"/>
                    <a:pt x="50800" y="236008"/>
                    <a:pt x="47625" y="238125"/>
                  </a:cubicBezTo>
                  <a:cubicBezTo>
                    <a:pt x="45508" y="241300"/>
                    <a:pt x="44255" y="245266"/>
                    <a:pt x="41275" y="247650"/>
                  </a:cubicBezTo>
                  <a:cubicBezTo>
                    <a:pt x="38662" y="249741"/>
                    <a:pt x="34117" y="248458"/>
                    <a:pt x="31750" y="250825"/>
                  </a:cubicBezTo>
                  <a:cubicBezTo>
                    <a:pt x="26354" y="256221"/>
                    <a:pt x="19050" y="269875"/>
                    <a:pt x="19050" y="269875"/>
                  </a:cubicBezTo>
                  <a:cubicBezTo>
                    <a:pt x="14252" y="289069"/>
                    <a:pt x="17255" y="278435"/>
                    <a:pt x="9525" y="301625"/>
                  </a:cubicBezTo>
                  <a:lnTo>
                    <a:pt x="6350" y="311150"/>
                  </a:lnTo>
                  <a:cubicBezTo>
                    <a:pt x="5292" y="322792"/>
                    <a:pt x="4828" y="334503"/>
                    <a:pt x="3175" y="346075"/>
                  </a:cubicBezTo>
                  <a:cubicBezTo>
                    <a:pt x="2702" y="349388"/>
                    <a:pt x="0" y="352253"/>
                    <a:pt x="0" y="355600"/>
                  </a:cubicBezTo>
                  <a:cubicBezTo>
                    <a:pt x="0" y="371510"/>
                    <a:pt x="1509" y="387402"/>
                    <a:pt x="3175" y="403225"/>
                  </a:cubicBezTo>
                  <a:cubicBezTo>
                    <a:pt x="4091" y="411929"/>
                    <a:pt x="10925" y="427875"/>
                    <a:pt x="12700" y="434975"/>
                  </a:cubicBezTo>
                  <a:cubicBezTo>
                    <a:pt x="17498" y="454169"/>
                    <a:pt x="14495" y="443535"/>
                    <a:pt x="22225" y="466725"/>
                  </a:cubicBezTo>
                  <a:cubicBezTo>
                    <a:pt x="30205" y="490666"/>
                    <a:pt x="19440" y="461156"/>
                    <a:pt x="31750" y="485775"/>
                  </a:cubicBezTo>
                  <a:cubicBezTo>
                    <a:pt x="33247" y="488768"/>
                    <a:pt x="32870" y="492658"/>
                    <a:pt x="34925" y="495300"/>
                  </a:cubicBezTo>
                  <a:cubicBezTo>
                    <a:pt x="67648" y="537372"/>
                    <a:pt x="38792" y="497878"/>
                    <a:pt x="73025" y="520700"/>
                  </a:cubicBezTo>
                  <a:lnTo>
                    <a:pt x="92075" y="533400"/>
                  </a:lnTo>
                  <a:lnTo>
                    <a:pt x="101600" y="539750"/>
                  </a:lnTo>
                  <a:cubicBezTo>
                    <a:pt x="119798" y="567047"/>
                    <a:pt x="97980" y="532510"/>
                    <a:pt x="111125" y="558800"/>
                  </a:cubicBezTo>
                  <a:cubicBezTo>
                    <a:pt x="112832" y="562213"/>
                    <a:pt x="115768" y="564912"/>
                    <a:pt x="117475" y="568325"/>
                  </a:cubicBezTo>
                  <a:cubicBezTo>
                    <a:pt x="118972" y="571318"/>
                    <a:pt x="118990" y="574944"/>
                    <a:pt x="120650" y="577850"/>
                  </a:cubicBezTo>
                  <a:cubicBezTo>
                    <a:pt x="122995" y="581954"/>
                    <a:pt x="134068" y="594547"/>
                    <a:pt x="136525" y="600075"/>
                  </a:cubicBezTo>
                  <a:cubicBezTo>
                    <a:pt x="139243" y="606192"/>
                    <a:pt x="138142" y="614392"/>
                    <a:pt x="142875" y="619125"/>
                  </a:cubicBezTo>
                  <a:cubicBezTo>
                    <a:pt x="146050" y="622300"/>
                    <a:pt x="148856" y="625893"/>
                    <a:pt x="152400" y="628650"/>
                  </a:cubicBezTo>
                  <a:cubicBezTo>
                    <a:pt x="158424" y="633335"/>
                    <a:pt x="165100" y="637117"/>
                    <a:pt x="171450" y="641350"/>
                  </a:cubicBezTo>
                  <a:lnTo>
                    <a:pt x="180975" y="647700"/>
                  </a:lnTo>
                  <a:cubicBezTo>
                    <a:pt x="184150" y="649817"/>
                    <a:pt x="187802" y="651352"/>
                    <a:pt x="190500" y="654050"/>
                  </a:cubicBezTo>
                  <a:cubicBezTo>
                    <a:pt x="201463" y="665013"/>
                    <a:pt x="200046" y="662698"/>
                    <a:pt x="209550" y="676275"/>
                  </a:cubicBezTo>
                  <a:cubicBezTo>
                    <a:pt x="213927" y="682527"/>
                    <a:pt x="222250" y="695325"/>
                    <a:pt x="222250" y="695325"/>
                  </a:cubicBezTo>
                  <a:cubicBezTo>
                    <a:pt x="221192" y="711200"/>
                    <a:pt x="221325" y="727200"/>
                    <a:pt x="219075" y="742950"/>
                  </a:cubicBezTo>
                  <a:cubicBezTo>
                    <a:pt x="218128" y="749576"/>
                    <a:pt x="217458" y="757267"/>
                    <a:pt x="212725" y="762000"/>
                  </a:cubicBezTo>
                  <a:cubicBezTo>
                    <a:pt x="200502" y="774223"/>
                    <a:pt x="206936" y="769034"/>
                    <a:pt x="193675" y="777875"/>
                  </a:cubicBezTo>
                  <a:cubicBezTo>
                    <a:pt x="192617" y="781050"/>
                    <a:pt x="192591" y="784787"/>
                    <a:pt x="190500" y="787400"/>
                  </a:cubicBezTo>
                  <a:cubicBezTo>
                    <a:pt x="188116" y="790380"/>
                    <a:pt x="183906" y="791307"/>
                    <a:pt x="180975" y="793750"/>
                  </a:cubicBezTo>
                  <a:cubicBezTo>
                    <a:pt x="177526" y="796625"/>
                    <a:pt x="174207" y="799731"/>
                    <a:pt x="171450" y="803275"/>
                  </a:cubicBezTo>
                  <a:cubicBezTo>
                    <a:pt x="166765" y="809299"/>
                    <a:pt x="164146" y="816929"/>
                    <a:pt x="158750" y="822325"/>
                  </a:cubicBezTo>
                  <a:cubicBezTo>
                    <a:pt x="155575" y="825500"/>
                    <a:pt x="151835" y="828196"/>
                    <a:pt x="149225" y="831850"/>
                  </a:cubicBezTo>
                  <a:cubicBezTo>
                    <a:pt x="142999" y="840566"/>
                    <a:pt x="144024" y="846576"/>
                    <a:pt x="136525" y="854075"/>
                  </a:cubicBezTo>
                  <a:cubicBezTo>
                    <a:pt x="133827" y="856773"/>
                    <a:pt x="130175" y="858308"/>
                    <a:pt x="127000" y="860425"/>
                  </a:cubicBezTo>
                  <a:cubicBezTo>
                    <a:pt x="111809" y="883211"/>
                    <a:pt x="119696" y="874079"/>
                    <a:pt x="104775" y="889000"/>
                  </a:cubicBezTo>
                  <a:cubicBezTo>
                    <a:pt x="103717" y="892175"/>
                    <a:pt x="101600" y="895178"/>
                    <a:pt x="101600" y="898525"/>
                  </a:cubicBezTo>
                  <a:cubicBezTo>
                    <a:pt x="101600" y="916097"/>
                    <a:pt x="98964" y="947408"/>
                    <a:pt x="107950" y="968375"/>
                  </a:cubicBezTo>
                  <a:cubicBezTo>
                    <a:pt x="109814" y="972725"/>
                    <a:pt x="112378" y="976750"/>
                    <a:pt x="114300" y="981075"/>
                  </a:cubicBezTo>
                  <a:cubicBezTo>
                    <a:pt x="116615" y="986283"/>
                    <a:pt x="118649" y="991614"/>
                    <a:pt x="120650" y="996950"/>
                  </a:cubicBezTo>
                  <a:cubicBezTo>
                    <a:pt x="121825" y="1000084"/>
                    <a:pt x="122328" y="1003482"/>
                    <a:pt x="123825" y="1006475"/>
                  </a:cubicBezTo>
                  <a:cubicBezTo>
                    <a:pt x="125532" y="1009888"/>
                    <a:pt x="128625" y="1012513"/>
                    <a:pt x="130175" y="1016000"/>
                  </a:cubicBezTo>
                  <a:cubicBezTo>
                    <a:pt x="132893" y="1022117"/>
                    <a:pt x="132812" y="1029481"/>
                    <a:pt x="136525" y="1035050"/>
                  </a:cubicBezTo>
                  <a:cubicBezTo>
                    <a:pt x="138642" y="1038225"/>
                    <a:pt x="141168" y="1041162"/>
                    <a:pt x="142875" y="1044575"/>
                  </a:cubicBezTo>
                  <a:cubicBezTo>
                    <a:pt x="160685" y="1080195"/>
                    <a:pt x="125973" y="1020552"/>
                    <a:pt x="152400" y="1066800"/>
                  </a:cubicBezTo>
                  <a:cubicBezTo>
                    <a:pt x="162873" y="1085127"/>
                    <a:pt x="154131" y="1067665"/>
                    <a:pt x="168275" y="1085850"/>
                  </a:cubicBezTo>
                  <a:cubicBezTo>
                    <a:pt x="172960" y="1091874"/>
                    <a:pt x="174625" y="1100667"/>
                    <a:pt x="180975" y="1104900"/>
                  </a:cubicBezTo>
                  <a:cubicBezTo>
                    <a:pt x="184150" y="1107017"/>
                    <a:pt x="187569" y="1108807"/>
                    <a:pt x="190500" y="1111250"/>
                  </a:cubicBezTo>
                  <a:cubicBezTo>
                    <a:pt x="193949" y="1114125"/>
                    <a:pt x="196289" y="1118284"/>
                    <a:pt x="200025" y="1120775"/>
                  </a:cubicBezTo>
                  <a:cubicBezTo>
                    <a:pt x="202810" y="1122631"/>
                    <a:pt x="206624" y="1122325"/>
                    <a:pt x="209550" y="1123950"/>
                  </a:cubicBezTo>
                  <a:cubicBezTo>
                    <a:pt x="216221" y="1127656"/>
                    <a:pt x="222250" y="1132417"/>
                    <a:pt x="228600" y="1136650"/>
                  </a:cubicBezTo>
                  <a:lnTo>
                    <a:pt x="247650" y="1149350"/>
                  </a:lnTo>
                  <a:cubicBezTo>
                    <a:pt x="250825" y="1151467"/>
                    <a:pt x="253555" y="1154493"/>
                    <a:pt x="257175" y="1155700"/>
                  </a:cubicBezTo>
                  <a:cubicBezTo>
                    <a:pt x="267861" y="1159262"/>
                    <a:pt x="268415" y="1158948"/>
                    <a:pt x="279400" y="1165225"/>
                  </a:cubicBezTo>
                  <a:cubicBezTo>
                    <a:pt x="282713" y="1167118"/>
                    <a:pt x="285438" y="1170025"/>
                    <a:pt x="288925" y="1171575"/>
                  </a:cubicBezTo>
                  <a:cubicBezTo>
                    <a:pt x="295042" y="1174293"/>
                    <a:pt x="301988" y="1174932"/>
                    <a:pt x="307975" y="1177925"/>
                  </a:cubicBezTo>
                  <a:cubicBezTo>
                    <a:pt x="312208" y="1180042"/>
                    <a:pt x="316109" y="1183030"/>
                    <a:pt x="320675" y="1184275"/>
                  </a:cubicBezTo>
                  <a:cubicBezTo>
                    <a:pt x="327895" y="1186244"/>
                    <a:pt x="335562" y="1185982"/>
                    <a:pt x="342900" y="1187450"/>
                  </a:cubicBezTo>
                  <a:cubicBezTo>
                    <a:pt x="351458" y="1189162"/>
                    <a:pt x="359692" y="1192365"/>
                    <a:pt x="368300" y="1193800"/>
                  </a:cubicBezTo>
                  <a:cubicBezTo>
                    <a:pt x="397841" y="1198724"/>
                    <a:pt x="380944" y="1196334"/>
                    <a:pt x="419100" y="1200150"/>
                  </a:cubicBezTo>
                  <a:cubicBezTo>
                    <a:pt x="473267" y="1213692"/>
                    <a:pt x="435778" y="1206811"/>
                    <a:pt x="533400" y="1203325"/>
                  </a:cubicBezTo>
                  <a:cubicBezTo>
                    <a:pt x="579075" y="1188100"/>
                    <a:pt x="522036" y="1206572"/>
                    <a:pt x="577850" y="1190625"/>
                  </a:cubicBezTo>
                  <a:cubicBezTo>
                    <a:pt x="624982" y="1177159"/>
                    <a:pt x="566140" y="1192412"/>
                    <a:pt x="619125" y="1174750"/>
                  </a:cubicBezTo>
                  <a:cubicBezTo>
                    <a:pt x="624245" y="1173043"/>
                    <a:pt x="629708" y="1172633"/>
                    <a:pt x="635000" y="1171575"/>
                  </a:cubicBezTo>
                  <a:cubicBezTo>
                    <a:pt x="673026" y="1141999"/>
                    <a:pt x="655042" y="1157883"/>
                    <a:pt x="688975" y="1123950"/>
                  </a:cubicBezTo>
                  <a:cubicBezTo>
                    <a:pt x="692150" y="1120775"/>
                    <a:pt x="695806" y="1118017"/>
                    <a:pt x="698500" y="1114425"/>
                  </a:cubicBezTo>
                  <a:cubicBezTo>
                    <a:pt x="701535" y="1110378"/>
                    <a:pt x="711421" y="1097687"/>
                    <a:pt x="714375" y="1092200"/>
                  </a:cubicBezTo>
                  <a:cubicBezTo>
                    <a:pt x="719985" y="1081782"/>
                    <a:pt x="724958" y="1071033"/>
                    <a:pt x="730250" y="1060450"/>
                  </a:cubicBezTo>
                  <a:cubicBezTo>
                    <a:pt x="733425" y="1054100"/>
                    <a:pt x="738053" y="1048288"/>
                    <a:pt x="739775" y="1041400"/>
                  </a:cubicBezTo>
                  <a:cubicBezTo>
                    <a:pt x="740833" y="1037167"/>
                    <a:pt x="741570" y="1032840"/>
                    <a:pt x="742950" y="1028700"/>
                  </a:cubicBezTo>
                  <a:cubicBezTo>
                    <a:pt x="754906" y="992832"/>
                    <a:pt x="744866" y="1030559"/>
                    <a:pt x="752475" y="1000125"/>
                  </a:cubicBezTo>
                  <a:cubicBezTo>
                    <a:pt x="751417" y="986367"/>
                    <a:pt x="752293" y="972320"/>
                    <a:pt x="749300" y="958850"/>
                  </a:cubicBezTo>
                  <a:cubicBezTo>
                    <a:pt x="747961" y="952826"/>
                    <a:pt x="742385" y="948567"/>
                    <a:pt x="739775" y="942975"/>
                  </a:cubicBezTo>
                  <a:cubicBezTo>
                    <a:pt x="734955" y="932646"/>
                    <a:pt x="733398" y="920709"/>
                    <a:pt x="727075" y="911225"/>
                  </a:cubicBezTo>
                  <a:cubicBezTo>
                    <a:pt x="708877" y="883928"/>
                    <a:pt x="730695" y="918465"/>
                    <a:pt x="717550" y="892175"/>
                  </a:cubicBezTo>
                  <a:cubicBezTo>
                    <a:pt x="715843" y="888762"/>
                    <a:pt x="712907" y="886063"/>
                    <a:pt x="711200" y="882650"/>
                  </a:cubicBezTo>
                  <a:cubicBezTo>
                    <a:pt x="701992" y="864235"/>
                    <a:pt x="716926" y="881922"/>
                    <a:pt x="698500" y="860425"/>
                  </a:cubicBezTo>
                  <a:cubicBezTo>
                    <a:pt x="684958" y="844626"/>
                    <a:pt x="694465" y="855233"/>
                    <a:pt x="679450" y="847725"/>
                  </a:cubicBezTo>
                  <a:cubicBezTo>
                    <a:pt x="676037" y="846018"/>
                    <a:pt x="673432" y="842878"/>
                    <a:pt x="669925" y="841375"/>
                  </a:cubicBezTo>
                  <a:cubicBezTo>
                    <a:pt x="665914" y="839656"/>
                    <a:pt x="661421" y="839399"/>
                    <a:pt x="657225" y="838200"/>
                  </a:cubicBezTo>
                  <a:cubicBezTo>
                    <a:pt x="648774" y="835785"/>
                    <a:pt x="645132" y="834639"/>
                    <a:pt x="638175" y="828675"/>
                  </a:cubicBezTo>
                  <a:cubicBezTo>
                    <a:pt x="633629" y="824779"/>
                    <a:pt x="630021" y="819871"/>
                    <a:pt x="625475" y="815975"/>
                  </a:cubicBezTo>
                  <a:cubicBezTo>
                    <a:pt x="622578" y="813492"/>
                    <a:pt x="618881" y="812068"/>
                    <a:pt x="615950" y="809625"/>
                  </a:cubicBezTo>
                  <a:cubicBezTo>
                    <a:pt x="608364" y="803303"/>
                    <a:pt x="596448" y="789219"/>
                    <a:pt x="593725" y="781050"/>
                  </a:cubicBezTo>
                  <a:cubicBezTo>
                    <a:pt x="586168" y="758380"/>
                    <a:pt x="591088" y="767569"/>
                    <a:pt x="581025" y="752475"/>
                  </a:cubicBezTo>
                  <a:cubicBezTo>
                    <a:pt x="579967" y="748242"/>
                    <a:pt x="579104" y="743955"/>
                    <a:pt x="577850" y="739775"/>
                  </a:cubicBezTo>
                  <a:cubicBezTo>
                    <a:pt x="575927" y="733364"/>
                    <a:pt x="571500" y="720725"/>
                    <a:pt x="571500" y="720725"/>
                  </a:cubicBezTo>
                  <a:cubicBezTo>
                    <a:pt x="572558" y="713317"/>
                    <a:pt x="573207" y="705838"/>
                    <a:pt x="574675" y="698500"/>
                  </a:cubicBezTo>
                  <a:cubicBezTo>
                    <a:pt x="575331" y="695218"/>
                    <a:pt x="575759" y="691588"/>
                    <a:pt x="577850" y="688975"/>
                  </a:cubicBezTo>
                  <a:cubicBezTo>
                    <a:pt x="580234" y="685995"/>
                    <a:pt x="584200" y="684742"/>
                    <a:pt x="587375" y="682625"/>
                  </a:cubicBezTo>
                  <a:cubicBezTo>
                    <a:pt x="605573" y="655328"/>
                    <a:pt x="581342" y="687452"/>
                    <a:pt x="603250" y="669925"/>
                  </a:cubicBezTo>
                  <a:cubicBezTo>
                    <a:pt x="606230" y="667541"/>
                    <a:pt x="606902" y="663098"/>
                    <a:pt x="609600" y="660400"/>
                  </a:cubicBezTo>
                  <a:cubicBezTo>
                    <a:pt x="612298" y="657702"/>
                    <a:pt x="616273" y="656585"/>
                    <a:pt x="619125" y="654050"/>
                  </a:cubicBezTo>
                  <a:cubicBezTo>
                    <a:pt x="625837" y="648084"/>
                    <a:pt x="633194" y="642472"/>
                    <a:pt x="638175" y="635000"/>
                  </a:cubicBezTo>
                  <a:cubicBezTo>
                    <a:pt x="640292" y="631825"/>
                    <a:pt x="641827" y="628173"/>
                    <a:pt x="644525" y="625475"/>
                  </a:cubicBezTo>
                  <a:cubicBezTo>
                    <a:pt x="647223" y="622777"/>
                    <a:pt x="650875" y="621242"/>
                    <a:pt x="654050" y="619125"/>
                  </a:cubicBezTo>
                  <a:cubicBezTo>
                    <a:pt x="655108" y="614892"/>
                    <a:pt x="655506" y="610436"/>
                    <a:pt x="657225" y="606425"/>
                  </a:cubicBezTo>
                  <a:cubicBezTo>
                    <a:pt x="661866" y="595595"/>
                    <a:pt x="665818" y="596737"/>
                    <a:pt x="673100" y="587375"/>
                  </a:cubicBezTo>
                  <a:cubicBezTo>
                    <a:pt x="677785" y="581351"/>
                    <a:pt x="681567" y="574675"/>
                    <a:pt x="685800" y="568325"/>
                  </a:cubicBezTo>
                  <a:cubicBezTo>
                    <a:pt x="687917" y="565150"/>
                    <a:pt x="690943" y="562420"/>
                    <a:pt x="692150" y="558800"/>
                  </a:cubicBezTo>
                  <a:cubicBezTo>
                    <a:pt x="695332" y="549254"/>
                    <a:pt x="694836" y="547956"/>
                    <a:pt x="701675" y="539750"/>
                  </a:cubicBezTo>
                  <a:cubicBezTo>
                    <a:pt x="714324" y="524571"/>
                    <a:pt x="707102" y="535227"/>
                    <a:pt x="720725" y="523875"/>
                  </a:cubicBezTo>
                  <a:cubicBezTo>
                    <a:pt x="724174" y="521000"/>
                    <a:pt x="726514" y="516841"/>
                    <a:pt x="730250" y="514350"/>
                  </a:cubicBezTo>
                  <a:cubicBezTo>
                    <a:pt x="733035" y="512494"/>
                    <a:pt x="736782" y="512672"/>
                    <a:pt x="739775" y="511175"/>
                  </a:cubicBezTo>
                  <a:cubicBezTo>
                    <a:pt x="743188" y="509468"/>
                    <a:pt x="746195" y="507043"/>
                    <a:pt x="749300" y="504825"/>
                  </a:cubicBezTo>
                  <a:cubicBezTo>
                    <a:pt x="776867" y="485134"/>
                    <a:pt x="749077" y="503915"/>
                    <a:pt x="771525" y="488950"/>
                  </a:cubicBezTo>
                  <a:cubicBezTo>
                    <a:pt x="773642" y="478367"/>
                    <a:pt x="774462" y="467439"/>
                    <a:pt x="777875" y="457200"/>
                  </a:cubicBezTo>
                  <a:cubicBezTo>
                    <a:pt x="789454" y="422462"/>
                    <a:pt x="770987" y="475079"/>
                    <a:pt x="787400" y="438150"/>
                  </a:cubicBezTo>
                  <a:cubicBezTo>
                    <a:pt x="793436" y="424569"/>
                    <a:pt x="793231" y="419330"/>
                    <a:pt x="796925" y="406400"/>
                  </a:cubicBezTo>
                  <a:cubicBezTo>
                    <a:pt x="797844" y="403182"/>
                    <a:pt x="799042" y="400050"/>
                    <a:pt x="800100" y="396875"/>
                  </a:cubicBezTo>
                  <a:cubicBezTo>
                    <a:pt x="799042" y="376767"/>
                    <a:pt x="799149" y="356563"/>
                    <a:pt x="796925" y="336550"/>
                  </a:cubicBezTo>
                  <a:cubicBezTo>
                    <a:pt x="795961" y="327876"/>
                    <a:pt x="792692" y="319617"/>
                    <a:pt x="790575" y="311150"/>
                  </a:cubicBezTo>
                  <a:cubicBezTo>
                    <a:pt x="789517" y="306917"/>
                    <a:pt x="788780" y="302590"/>
                    <a:pt x="787400" y="298450"/>
                  </a:cubicBezTo>
                  <a:cubicBezTo>
                    <a:pt x="785283" y="292100"/>
                    <a:pt x="782363" y="285964"/>
                    <a:pt x="781050" y="279400"/>
                  </a:cubicBezTo>
                  <a:cubicBezTo>
                    <a:pt x="779992" y="274108"/>
                    <a:pt x="780108" y="268438"/>
                    <a:pt x="777875" y="263525"/>
                  </a:cubicBezTo>
                  <a:cubicBezTo>
                    <a:pt x="772202" y="251044"/>
                    <a:pt x="759611" y="237324"/>
                    <a:pt x="749300" y="228600"/>
                  </a:cubicBezTo>
                  <a:cubicBezTo>
                    <a:pt x="741221" y="221764"/>
                    <a:pt x="732030" y="216325"/>
                    <a:pt x="723900" y="209550"/>
                  </a:cubicBezTo>
                  <a:cubicBezTo>
                    <a:pt x="717550" y="204258"/>
                    <a:pt x="710943" y="199260"/>
                    <a:pt x="704850" y="193675"/>
                  </a:cubicBezTo>
                  <a:cubicBezTo>
                    <a:pt x="698230" y="187607"/>
                    <a:pt x="693272" y="179606"/>
                    <a:pt x="685800" y="174625"/>
                  </a:cubicBezTo>
                  <a:cubicBezTo>
                    <a:pt x="671872" y="165340"/>
                    <a:pt x="679328" y="170565"/>
                    <a:pt x="663575" y="158750"/>
                  </a:cubicBezTo>
                  <a:cubicBezTo>
                    <a:pt x="661458" y="154517"/>
                    <a:pt x="658887" y="150482"/>
                    <a:pt x="657225" y="146050"/>
                  </a:cubicBezTo>
                  <a:cubicBezTo>
                    <a:pt x="652772" y="134174"/>
                    <a:pt x="653044" y="119882"/>
                    <a:pt x="650875" y="107950"/>
                  </a:cubicBezTo>
                  <a:cubicBezTo>
                    <a:pt x="650276" y="104657"/>
                    <a:pt x="648581" y="101654"/>
                    <a:pt x="647700" y="98425"/>
                  </a:cubicBezTo>
                  <a:cubicBezTo>
                    <a:pt x="645404" y="90005"/>
                    <a:pt x="643467" y="81492"/>
                    <a:pt x="641350" y="73025"/>
                  </a:cubicBezTo>
                  <a:lnTo>
                    <a:pt x="638175" y="60325"/>
                  </a:lnTo>
                  <a:cubicBezTo>
                    <a:pt x="637117" y="56092"/>
                    <a:pt x="638086" y="50711"/>
                    <a:pt x="635000" y="47625"/>
                  </a:cubicBezTo>
                  <a:cubicBezTo>
                    <a:pt x="630767" y="43392"/>
                    <a:pt x="626242" y="39431"/>
                    <a:pt x="622300" y="34925"/>
                  </a:cubicBezTo>
                  <a:cubicBezTo>
                    <a:pt x="618815" y="30943"/>
                    <a:pt x="616757" y="25710"/>
                    <a:pt x="612775" y="22225"/>
                  </a:cubicBezTo>
                  <a:cubicBezTo>
                    <a:pt x="608131" y="18161"/>
                    <a:pt x="602106" y="16013"/>
                    <a:pt x="596900" y="12700"/>
                  </a:cubicBezTo>
                  <a:cubicBezTo>
                    <a:pt x="590461" y="8603"/>
                    <a:pt x="577850" y="0"/>
                    <a:pt x="577850" y="0"/>
                  </a:cubicBezTo>
                  <a:cubicBezTo>
                    <a:pt x="539750" y="1058"/>
                    <a:pt x="501568" y="459"/>
                    <a:pt x="463550" y="3175"/>
                  </a:cubicBezTo>
                  <a:cubicBezTo>
                    <a:pt x="456874" y="3652"/>
                    <a:pt x="450069" y="5812"/>
                    <a:pt x="444500" y="9525"/>
                  </a:cubicBezTo>
                  <a:lnTo>
                    <a:pt x="425450" y="22225"/>
                  </a:lnTo>
                  <a:cubicBezTo>
                    <a:pt x="422275" y="24342"/>
                    <a:pt x="419545" y="27368"/>
                    <a:pt x="415925" y="28575"/>
                  </a:cubicBezTo>
                  <a:cubicBezTo>
                    <a:pt x="382496" y="39718"/>
                    <a:pt x="411527" y="31425"/>
                    <a:pt x="371475" y="38100"/>
                  </a:cubicBezTo>
                  <a:cubicBezTo>
                    <a:pt x="367171" y="38817"/>
                    <a:pt x="368829" y="55033"/>
                    <a:pt x="358775" y="5715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8" name="Freeform 30"/>
            <p:cNvSpPr>
              <a:spLocks noEditPoints="1"/>
            </p:cNvSpPr>
            <p:nvPr/>
          </p:nvSpPr>
          <p:spPr bwMode="auto">
            <a:xfrm>
              <a:off x="7410926" y="2235790"/>
              <a:ext cx="1413758" cy="1534619"/>
            </a:xfrm>
            <a:custGeom>
              <a:avLst/>
              <a:gdLst>
                <a:gd name="T0" fmla="*/ 840 w 1175"/>
                <a:gd name="T1" fmla="*/ 932 h 1276"/>
                <a:gd name="T2" fmla="*/ 752 w 1175"/>
                <a:gd name="T3" fmla="*/ 820 h 1276"/>
                <a:gd name="T4" fmla="*/ 850 w 1175"/>
                <a:gd name="T5" fmla="*/ 695 h 1276"/>
                <a:gd name="T6" fmla="*/ 895 w 1175"/>
                <a:gd name="T7" fmla="*/ 662 h 1276"/>
                <a:gd name="T8" fmla="*/ 928 w 1175"/>
                <a:gd name="T9" fmla="*/ 591 h 1276"/>
                <a:gd name="T10" fmla="*/ 930 w 1175"/>
                <a:gd name="T11" fmla="*/ 510 h 1276"/>
                <a:gd name="T12" fmla="*/ 912 w 1175"/>
                <a:gd name="T13" fmla="*/ 457 h 1276"/>
                <a:gd name="T14" fmla="*/ 913 w 1175"/>
                <a:gd name="T15" fmla="*/ 431 h 1276"/>
                <a:gd name="T16" fmla="*/ 857 w 1175"/>
                <a:gd name="T17" fmla="*/ 291 h 1276"/>
                <a:gd name="T18" fmla="*/ 689 w 1175"/>
                <a:gd name="T19" fmla="*/ 137 h 1276"/>
                <a:gd name="T20" fmla="*/ 668 w 1175"/>
                <a:gd name="T21" fmla="*/ 17 h 1276"/>
                <a:gd name="T22" fmla="*/ 636 w 1175"/>
                <a:gd name="T23" fmla="*/ 103 h 1276"/>
                <a:gd name="T24" fmla="*/ 578 w 1175"/>
                <a:gd name="T25" fmla="*/ 0 h 1276"/>
                <a:gd name="T26" fmla="*/ 468 w 1175"/>
                <a:gd name="T27" fmla="*/ 141 h 1276"/>
                <a:gd name="T28" fmla="*/ 463 w 1175"/>
                <a:gd name="T29" fmla="*/ 149 h 1276"/>
                <a:gd name="T30" fmla="*/ 396 w 1175"/>
                <a:gd name="T31" fmla="*/ 201 h 1276"/>
                <a:gd name="T32" fmla="*/ 262 w 1175"/>
                <a:gd name="T33" fmla="*/ 431 h 1276"/>
                <a:gd name="T34" fmla="*/ 263 w 1175"/>
                <a:gd name="T35" fmla="*/ 457 h 1276"/>
                <a:gd name="T36" fmla="*/ 245 w 1175"/>
                <a:gd name="T37" fmla="*/ 510 h 1276"/>
                <a:gd name="T38" fmla="*/ 247 w 1175"/>
                <a:gd name="T39" fmla="*/ 591 h 1276"/>
                <a:gd name="T40" fmla="*/ 279 w 1175"/>
                <a:gd name="T41" fmla="*/ 662 h 1276"/>
                <a:gd name="T42" fmla="*/ 325 w 1175"/>
                <a:gd name="T43" fmla="*/ 695 h 1276"/>
                <a:gd name="T44" fmla="*/ 423 w 1175"/>
                <a:gd name="T45" fmla="*/ 820 h 1276"/>
                <a:gd name="T46" fmla="*/ 335 w 1175"/>
                <a:gd name="T47" fmla="*/ 932 h 1276"/>
                <a:gd name="T48" fmla="*/ 4 w 1175"/>
                <a:gd name="T49" fmla="*/ 1166 h 1276"/>
                <a:gd name="T50" fmla="*/ 43 w 1175"/>
                <a:gd name="T51" fmla="*/ 1276 h 1276"/>
                <a:gd name="T52" fmla="*/ 1131 w 1175"/>
                <a:gd name="T53" fmla="*/ 1276 h 1276"/>
                <a:gd name="T54" fmla="*/ 1170 w 1175"/>
                <a:gd name="T55" fmla="*/ 1166 h 1276"/>
                <a:gd name="T56" fmla="*/ 840 w 1175"/>
                <a:gd name="T57" fmla="*/ 932 h 1276"/>
                <a:gd name="T58" fmla="*/ 343 w 1175"/>
                <a:gd name="T59" fmla="*/ 674 h 1276"/>
                <a:gd name="T60" fmla="*/ 284 w 1175"/>
                <a:gd name="T61" fmla="*/ 470 h 1276"/>
                <a:gd name="T62" fmla="*/ 285 w 1175"/>
                <a:gd name="T63" fmla="*/ 468 h 1276"/>
                <a:gd name="T64" fmla="*/ 286 w 1175"/>
                <a:gd name="T65" fmla="*/ 467 h 1276"/>
                <a:gd name="T66" fmla="*/ 294 w 1175"/>
                <a:gd name="T67" fmla="*/ 457 h 1276"/>
                <a:gd name="T68" fmla="*/ 310 w 1175"/>
                <a:gd name="T69" fmla="*/ 449 h 1276"/>
                <a:gd name="T70" fmla="*/ 344 w 1175"/>
                <a:gd name="T71" fmla="*/ 490 h 1276"/>
                <a:gd name="T72" fmla="*/ 361 w 1175"/>
                <a:gd name="T73" fmla="*/ 475 h 1276"/>
                <a:gd name="T74" fmla="*/ 391 w 1175"/>
                <a:gd name="T75" fmla="*/ 330 h 1276"/>
                <a:gd name="T76" fmla="*/ 491 w 1175"/>
                <a:gd name="T77" fmla="*/ 303 h 1276"/>
                <a:gd name="T78" fmla="*/ 594 w 1175"/>
                <a:gd name="T79" fmla="*/ 315 h 1276"/>
                <a:gd name="T80" fmla="*/ 697 w 1175"/>
                <a:gd name="T81" fmla="*/ 303 h 1276"/>
                <a:gd name="T82" fmla="*/ 785 w 1175"/>
                <a:gd name="T83" fmla="*/ 331 h 1276"/>
                <a:gd name="T84" fmla="*/ 786 w 1175"/>
                <a:gd name="T85" fmla="*/ 332 h 1276"/>
                <a:gd name="T86" fmla="*/ 815 w 1175"/>
                <a:gd name="T87" fmla="*/ 475 h 1276"/>
                <a:gd name="T88" fmla="*/ 831 w 1175"/>
                <a:gd name="T89" fmla="*/ 490 h 1276"/>
                <a:gd name="T90" fmla="*/ 865 w 1175"/>
                <a:gd name="T91" fmla="*/ 449 h 1276"/>
                <a:gd name="T92" fmla="*/ 880 w 1175"/>
                <a:gd name="T93" fmla="*/ 455 h 1276"/>
                <a:gd name="T94" fmla="*/ 832 w 1175"/>
                <a:gd name="T95" fmla="*/ 674 h 1276"/>
                <a:gd name="T96" fmla="*/ 587 w 1175"/>
                <a:gd name="T97" fmla="*/ 851 h 1276"/>
                <a:gd name="T98" fmla="*/ 343 w 1175"/>
                <a:gd name="T99" fmla="*/ 674 h 1276"/>
                <a:gd name="T100" fmla="*/ 589 w 1175"/>
                <a:gd name="T101" fmla="*/ 1200 h 1276"/>
                <a:gd name="T102" fmla="*/ 366 w 1175"/>
                <a:gd name="T103" fmla="*/ 963 h 1276"/>
                <a:gd name="T104" fmla="*/ 461 w 1175"/>
                <a:gd name="T105" fmla="*/ 845 h 1276"/>
                <a:gd name="T106" fmla="*/ 587 w 1175"/>
                <a:gd name="T107" fmla="*/ 877 h 1276"/>
                <a:gd name="T108" fmla="*/ 717 w 1175"/>
                <a:gd name="T109" fmla="*/ 843 h 1276"/>
                <a:gd name="T110" fmla="*/ 812 w 1175"/>
                <a:gd name="T111" fmla="*/ 963 h 1276"/>
                <a:gd name="T112" fmla="*/ 589 w 1175"/>
                <a:gd name="T113" fmla="*/ 1200 h 1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75" h="1276">
                  <a:moveTo>
                    <a:pt x="840" y="932"/>
                  </a:moveTo>
                  <a:cubicBezTo>
                    <a:pt x="779" y="908"/>
                    <a:pt x="757" y="868"/>
                    <a:pt x="752" y="820"/>
                  </a:cubicBezTo>
                  <a:cubicBezTo>
                    <a:pt x="793" y="788"/>
                    <a:pt x="826" y="745"/>
                    <a:pt x="850" y="695"/>
                  </a:cubicBezTo>
                  <a:cubicBezTo>
                    <a:pt x="868" y="689"/>
                    <a:pt x="883" y="677"/>
                    <a:pt x="895" y="662"/>
                  </a:cubicBezTo>
                  <a:cubicBezTo>
                    <a:pt x="911" y="643"/>
                    <a:pt x="922" y="618"/>
                    <a:pt x="928" y="591"/>
                  </a:cubicBezTo>
                  <a:cubicBezTo>
                    <a:pt x="933" y="565"/>
                    <a:pt x="934" y="536"/>
                    <a:pt x="930" y="510"/>
                  </a:cubicBezTo>
                  <a:cubicBezTo>
                    <a:pt x="927" y="491"/>
                    <a:pt x="921" y="473"/>
                    <a:pt x="912" y="457"/>
                  </a:cubicBezTo>
                  <a:cubicBezTo>
                    <a:pt x="914" y="450"/>
                    <a:pt x="914" y="442"/>
                    <a:pt x="913" y="431"/>
                  </a:cubicBezTo>
                  <a:cubicBezTo>
                    <a:pt x="908" y="388"/>
                    <a:pt x="887" y="337"/>
                    <a:pt x="857" y="291"/>
                  </a:cubicBezTo>
                  <a:cubicBezTo>
                    <a:pt x="837" y="223"/>
                    <a:pt x="776" y="164"/>
                    <a:pt x="689" y="137"/>
                  </a:cubicBezTo>
                  <a:cubicBezTo>
                    <a:pt x="714" y="86"/>
                    <a:pt x="692" y="26"/>
                    <a:pt x="668" y="17"/>
                  </a:cubicBezTo>
                  <a:cubicBezTo>
                    <a:pt x="671" y="61"/>
                    <a:pt x="658" y="87"/>
                    <a:pt x="636" y="103"/>
                  </a:cubicBezTo>
                  <a:cubicBezTo>
                    <a:pt x="643" y="49"/>
                    <a:pt x="607" y="3"/>
                    <a:pt x="578" y="0"/>
                  </a:cubicBezTo>
                  <a:cubicBezTo>
                    <a:pt x="603" y="66"/>
                    <a:pt x="527" y="121"/>
                    <a:pt x="468" y="141"/>
                  </a:cubicBezTo>
                  <a:cubicBezTo>
                    <a:pt x="466" y="144"/>
                    <a:pt x="465" y="146"/>
                    <a:pt x="463" y="149"/>
                  </a:cubicBezTo>
                  <a:cubicBezTo>
                    <a:pt x="436" y="162"/>
                    <a:pt x="413" y="180"/>
                    <a:pt x="396" y="201"/>
                  </a:cubicBezTo>
                  <a:cubicBezTo>
                    <a:pt x="325" y="260"/>
                    <a:pt x="271" y="356"/>
                    <a:pt x="262" y="431"/>
                  </a:cubicBezTo>
                  <a:cubicBezTo>
                    <a:pt x="260" y="441"/>
                    <a:pt x="261" y="450"/>
                    <a:pt x="263" y="457"/>
                  </a:cubicBezTo>
                  <a:cubicBezTo>
                    <a:pt x="254" y="473"/>
                    <a:pt x="248" y="491"/>
                    <a:pt x="245" y="510"/>
                  </a:cubicBezTo>
                  <a:cubicBezTo>
                    <a:pt x="240" y="536"/>
                    <a:pt x="241" y="565"/>
                    <a:pt x="247" y="591"/>
                  </a:cubicBezTo>
                  <a:cubicBezTo>
                    <a:pt x="253" y="618"/>
                    <a:pt x="264" y="643"/>
                    <a:pt x="279" y="662"/>
                  </a:cubicBezTo>
                  <a:cubicBezTo>
                    <a:pt x="292" y="677"/>
                    <a:pt x="307" y="689"/>
                    <a:pt x="325" y="695"/>
                  </a:cubicBezTo>
                  <a:cubicBezTo>
                    <a:pt x="349" y="745"/>
                    <a:pt x="382" y="788"/>
                    <a:pt x="423" y="820"/>
                  </a:cubicBezTo>
                  <a:cubicBezTo>
                    <a:pt x="418" y="868"/>
                    <a:pt x="396" y="908"/>
                    <a:pt x="335" y="932"/>
                  </a:cubicBezTo>
                  <a:cubicBezTo>
                    <a:pt x="195" y="987"/>
                    <a:pt x="0" y="1002"/>
                    <a:pt x="4" y="1166"/>
                  </a:cubicBezTo>
                  <a:cubicBezTo>
                    <a:pt x="5" y="1201"/>
                    <a:pt x="20" y="1239"/>
                    <a:pt x="43" y="1276"/>
                  </a:cubicBezTo>
                  <a:cubicBezTo>
                    <a:pt x="1131" y="1276"/>
                    <a:pt x="1131" y="1276"/>
                    <a:pt x="1131" y="1276"/>
                  </a:cubicBezTo>
                  <a:cubicBezTo>
                    <a:pt x="1154" y="1239"/>
                    <a:pt x="1169" y="1201"/>
                    <a:pt x="1170" y="1166"/>
                  </a:cubicBezTo>
                  <a:cubicBezTo>
                    <a:pt x="1175" y="1002"/>
                    <a:pt x="979" y="987"/>
                    <a:pt x="840" y="932"/>
                  </a:cubicBezTo>
                  <a:close/>
                  <a:moveTo>
                    <a:pt x="343" y="674"/>
                  </a:moveTo>
                  <a:cubicBezTo>
                    <a:pt x="273" y="662"/>
                    <a:pt x="247" y="537"/>
                    <a:pt x="284" y="470"/>
                  </a:cubicBezTo>
                  <a:cubicBezTo>
                    <a:pt x="285" y="469"/>
                    <a:pt x="285" y="469"/>
                    <a:pt x="285" y="468"/>
                  </a:cubicBezTo>
                  <a:cubicBezTo>
                    <a:pt x="286" y="468"/>
                    <a:pt x="286" y="468"/>
                    <a:pt x="286" y="467"/>
                  </a:cubicBezTo>
                  <a:cubicBezTo>
                    <a:pt x="288" y="464"/>
                    <a:pt x="290" y="460"/>
                    <a:pt x="294" y="457"/>
                  </a:cubicBezTo>
                  <a:cubicBezTo>
                    <a:pt x="298" y="453"/>
                    <a:pt x="303" y="449"/>
                    <a:pt x="310" y="449"/>
                  </a:cubicBezTo>
                  <a:cubicBezTo>
                    <a:pt x="326" y="449"/>
                    <a:pt x="337" y="470"/>
                    <a:pt x="344" y="490"/>
                  </a:cubicBezTo>
                  <a:cubicBezTo>
                    <a:pt x="357" y="529"/>
                    <a:pt x="364" y="548"/>
                    <a:pt x="361" y="475"/>
                  </a:cubicBezTo>
                  <a:cubicBezTo>
                    <a:pt x="359" y="428"/>
                    <a:pt x="370" y="377"/>
                    <a:pt x="391" y="330"/>
                  </a:cubicBezTo>
                  <a:cubicBezTo>
                    <a:pt x="411" y="301"/>
                    <a:pt x="433" y="288"/>
                    <a:pt x="491" y="303"/>
                  </a:cubicBezTo>
                  <a:cubicBezTo>
                    <a:pt x="520" y="310"/>
                    <a:pt x="555" y="315"/>
                    <a:pt x="594" y="315"/>
                  </a:cubicBezTo>
                  <a:cubicBezTo>
                    <a:pt x="632" y="315"/>
                    <a:pt x="668" y="310"/>
                    <a:pt x="697" y="303"/>
                  </a:cubicBezTo>
                  <a:cubicBezTo>
                    <a:pt x="750" y="289"/>
                    <a:pt x="763" y="302"/>
                    <a:pt x="785" y="331"/>
                  </a:cubicBezTo>
                  <a:cubicBezTo>
                    <a:pt x="785" y="331"/>
                    <a:pt x="785" y="332"/>
                    <a:pt x="786" y="332"/>
                  </a:cubicBezTo>
                  <a:cubicBezTo>
                    <a:pt x="806" y="378"/>
                    <a:pt x="817" y="428"/>
                    <a:pt x="815" y="475"/>
                  </a:cubicBezTo>
                  <a:cubicBezTo>
                    <a:pt x="812" y="548"/>
                    <a:pt x="818" y="529"/>
                    <a:pt x="831" y="490"/>
                  </a:cubicBezTo>
                  <a:cubicBezTo>
                    <a:pt x="838" y="470"/>
                    <a:pt x="849" y="449"/>
                    <a:pt x="865" y="449"/>
                  </a:cubicBezTo>
                  <a:cubicBezTo>
                    <a:pt x="871" y="449"/>
                    <a:pt x="876" y="452"/>
                    <a:pt x="880" y="455"/>
                  </a:cubicBezTo>
                  <a:cubicBezTo>
                    <a:pt x="932" y="516"/>
                    <a:pt x="907" y="661"/>
                    <a:pt x="832" y="674"/>
                  </a:cubicBezTo>
                  <a:cubicBezTo>
                    <a:pt x="786" y="775"/>
                    <a:pt x="702" y="851"/>
                    <a:pt x="587" y="851"/>
                  </a:cubicBezTo>
                  <a:cubicBezTo>
                    <a:pt x="472" y="851"/>
                    <a:pt x="389" y="775"/>
                    <a:pt x="343" y="674"/>
                  </a:cubicBezTo>
                  <a:close/>
                  <a:moveTo>
                    <a:pt x="589" y="1200"/>
                  </a:moveTo>
                  <a:cubicBezTo>
                    <a:pt x="496" y="1163"/>
                    <a:pt x="382" y="1099"/>
                    <a:pt x="366" y="963"/>
                  </a:cubicBezTo>
                  <a:cubicBezTo>
                    <a:pt x="416" y="946"/>
                    <a:pt x="445" y="899"/>
                    <a:pt x="461" y="845"/>
                  </a:cubicBezTo>
                  <a:cubicBezTo>
                    <a:pt x="498" y="865"/>
                    <a:pt x="540" y="877"/>
                    <a:pt x="587" y="877"/>
                  </a:cubicBezTo>
                  <a:cubicBezTo>
                    <a:pt x="635" y="877"/>
                    <a:pt x="679" y="865"/>
                    <a:pt x="717" y="843"/>
                  </a:cubicBezTo>
                  <a:cubicBezTo>
                    <a:pt x="732" y="898"/>
                    <a:pt x="761" y="945"/>
                    <a:pt x="812" y="963"/>
                  </a:cubicBezTo>
                  <a:cubicBezTo>
                    <a:pt x="797" y="1099"/>
                    <a:pt x="682" y="1163"/>
                    <a:pt x="589" y="1200"/>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grpSp>
      <p:grpSp>
        <p:nvGrpSpPr>
          <p:cNvPr id="29" name="Group 18"/>
          <p:cNvGrpSpPr/>
          <p:nvPr/>
        </p:nvGrpSpPr>
        <p:grpSpPr>
          <a:xfrm>
            <a:off x="8527677" y="1158887"/>
            <a:ext cx="1563324" cy="1533237"/>
            <a:chOff x="9238801" y="2005096"/>
            <a:chExt cx="1563324" cy="1533237"/>
          </a:xfrm>
        </p:grpSpPr>
        <p:grpSp>
          <p:nvGrpSpPr>
            <p:cNvPr id="30" name="Group 19"/>
            <p:cNvGrpSpPr/>
            <p:nvPr/>
          </p:nvGrpSpPr>
          <p:grpSpPr>
            <a:xfrm>
              <a:off x="9238801" y="2005096"/>
              <a:ext cx="1563324" cy="1533237"/>
              <a:chOff x="9238801" y="2005096"/>
              <a:chExt cx="1563324" cy="1533237"/>
            </a:xfrm>
          </p:grpSpPr>
          <p:sp>
            <p:nvSpPr>
              <p:cNvPr id="32" name="Freeform 21"/>
              <p:cNvSpPr/>
              <p:nvPr/>
            </p:nvSpPr>
            <p:spPr>
              <a:xfrm>
                <a:off x="9578975" y="2257425"/>
                <a:ext cx="892347" cy="1228725"/>
              </a:xfrm>
              <a:custGeom>
                <a:avLst/>
                <a:gdLst>
                  <a:gd name="connsiteX0" fmla="*/ 225425 w 892347"/>
                  <a:gd name="connsiteY0" fmla="*/ 25400 h 1228725"/>
                  <a:gd name="connsiteX1" fmla="*/ 193675 w 892347"/>
                  <a:gd name="connsiteY1" fmla="*/ 31750 h 1228725"/>
                  <a:gd name="connsiteX2" fmla="*/ 168275 w 892347"/>
                  <a:gd name="connsiteY2" fmla="*/ 44450 h 1228725"/>
                  <a:gd name="connsiteX3" fmla="*/ 155575 w 892347"/>
                  <a:gd name="connsiteY3" fmla="*/ 50800 h 1228725"/>
                  <a:gd name="connsiteX4" fmla="*/ 146050 w 892347"/>
                  <a:gd name="connsiteY4" fmla="*/ 53975 h 1228725"/>
                  <a:gd name="connsiteX5" fmla="*/ 117475 w 892347"/>
                  <a:gd name="connsiteY5" fmla="*/ 76200 h 1228725"/>
                  <a:gd name="connsiteX6" fmla="*/ 111125 w 892347"/>
                  <a:gd name="connsiteY6" fmla="*/ 85725 h 1228725"/>
                  <a:gd name="connsiteX7" fmla="*/ 104775 w 892347"/>
                  <a:gd name="connsiteY7" fmla="*/ 107950 h 1228725"/>
                  <a:gd name="connsiteX8" fmla="*/ 98425 w 892347"/>
                  <a:gd name="connsiteY8" fmla="*/ 127000 h 1228725"/>
                  <a:gd name="connsiteX9" fmla="*/ 82550 w 892347"/>
                  <a:gd name="connsiteY9" fmla="*/ 146050 h 1228725"/>
                  <a:gd name="connsiteX10" fmla="*/ 63500 w 892347"/>
                  <a:gd name="connsiteY10" fmla="*/ 161925 h 1228725"/>
                  <a:gd name="connsiteX11" fmla="*/ 41275 w 892347"/>
                  <a:gd name="connsiteY11" fmla="*/ 187325 h 1228725"/>
                  <a:gd name="connsiteX12" fmla="*/ 22225 w 892347"/>
                  <a:gd name="connsiteY12" fmla="*/ 215900 h 1228725"/>
                  <a:gd name="connsiteX13" fmla="*/ 15875 w 892347"/>
                  <a:gd name="connsiteY13" fmla="*/ 225425 h 1228725"/>
                  <a:gd name="connsiteX14" fmla="*/ 6350 w 892347"/>
                  <a:gd name="connsiteY14" fmla="*/ 260350 h 1228725"/>
                  <a:gd name="connsiteX15" fmla="*/ 0 w 892347"/>
                  <a:gd name="connsiteY15" fmla="*/ 298450 h 1228725"/>
                  <a:gd name="connsiteX16" fmla="*/ 3175 w 892347"/>
                  <a:gd name="connsiteY16" fmla="*/ 333375 h 1228725"/>
                  <a:gd name="connsiteX17" fmla="*/ 9525 w 892347"/>
                  <a:gd name="connsiteY17" fmla="*/ 352425 h 1228725"/>
                  <a:gd name="connsiteX18" fmla="*/ 15875 w 892347"/>
                  <a:gd name="connsiteY18" fmla="*/ 371475 h 1228725"/>
                  <a:gd name="connsiteX19" fmla="*/ 19050 w 892347"/>
                  <a:gd name="connsiteY19" fmla="*/ 381000 h 1228725"/>
                  <a:gd name="connsiteX20" fmla="*/ 25400 w 892347"/>
                  <a:gd name="connsiteY20" fmla="*/ 390525 h 1228725"/>
                  <a:gd name="connsiteX21" fmla="*/ 31750 w 892347"/>
                  <a:gd name="connsiteY21" fmla="*/ 409575 h 1228725"/>
                  <a:gd name="connsiteX22" fmla="*/ 50800 w 892347"/>
                  <a:gd name="connsiteY22" fmla="*/ 438150 h 1228725"/>
                  <a:gd name="connsiteX23" fmla="*/ 57150 w 892347"/>
                  <a:gd name="connsiteY23" fmla="*/ 447675 h 1228725"/>
                  <a:gd name="connsiteX24" fmla="*/ 63500 w 892347"/>
                  <a:gd name="connsiteY24" fmla="*/ 457200 h 1228725"/>
                  <a:gd name="connsiteX25" fmla="*/ 92075 w 892347"/>
                  <a:gd name="connsiteY25" fmla="*/ 482600 h 1228725"/>
                  <a:gd name="connsiteX26" fmla="*/ 104775 w 892347"/>
                  <a:gd name="connsiteY26" fmla="*/ 501650 h 1228725"/>
                  <a:gd name="connsiteX27" fmla="*/ 127000 w 892347"/>
                  <a:gd name="connsiteY27" fmla="*/ 530225 h 1228725"/>
                  <a:gd name="connsiteX28" fmla="*/ 130175 w 892347"/>
                  <a:gd name="connsiteY28" fmla="*/ 539750 h 1228725"/>
                  <a:gd name="connsiteX29" fmla="*/ 146050 w 892347"/>
                  <a:gd name="connsiteY29" fmla="*/ 558800 h 1228725"/>
                  <a:gd name="connsiteX30" fmla="*/ 158750 w 892347"/>
                  <a:gd name="connsiteY30" fmla="*/ 574675 h 1228725"/>
                  <a:gd name="connsiteX31" fmla="*/ 171450 w 892347"/>
                  <a:gd name="connsiteY31" fmla="*/ 590550 h 1228725"/>
                  <a:gd name="connsiteX32" fmla="*/ 187325 w 892347"/>
                  <a:gd name="connsiteY32" fmla="*/ 609600 h 1228725"/>
                  <a:gd name="connsiteX33" fmla="*/ 196850 w 892347"/>
                  <a:gd name="connsiteY33" fmla="*/ 612775 h 1228725"/>
                  <a:gd name="connsiteX34" fmla="*/ 209550 w 892347"/>
                  <a:gd name="connsiteY34" fmla="*/ 631825 h 1228725"/>
                  <a:gd name="connsiteX35" fmla="*/ 225425 w 892347"/>
                  <a:gd name="connsiteY35" fmla="*/ 650875 h 1228725"/>
                  <a:gd name="connsiteX36" fmla="*/ 231775 w 892347"/>
                  <a:gd name="connsiteY36" fmla="*/ 669925 h 1228725"/>
                  <a:gd name="connsiteX37" fmla="*/ 238125 w 892347"/>
                  <a:gd name="connsiteY37" fmla="*/ 688975 h 1228725"/>
                  <a:gd name="connsiteX38" fmla="*/ 241300 w 892347"/>
                  <a:gd name="connsiteY38" fmla="*/ 698500 h 1228725"/>
                  <a:gd name="connsiteX39" fmla="*/ 238125 w 892347"/>
                  <a:gd name="connsiteY39" fmla="*/ 752475 h 1228725"/>
                  <a:gd name="connsiteX40" fmla="*/ 234950 w 892347"/>
                  <a:gd name="connsiteY40" fmla="*/ 771525 h 1228725"/>
                  <a:gd name="connsiteX41" fmla="*/ 222250 w 892347"/>
                  <a:gd name="connsiteY41" fmla="*/ 800100 h 1228725"/>
                  <a:gd name="connsiteX42" fmla="*/ 200025 w 892347"/>
                  <a:gd name="connsiteY42" fmla="*/ 828675 h 1228725"/>
                  <a:gd name="connsiteX43" fmla="*/ 193675 w 892347"/>
                  <a:gd name="connsiteY43" fmla="*/ 838200 h 1228725"/>
                  <a:gd name="connsiteX44" fmla="*/ 187325 w 892347"/>
                  <a:gd name="connsiteY44" fmla="*/ 847725 h 1228725"/>
                  <a:gd name="connsiteX45" fmla="*/ 180975 w 892347"/>
                  <a:gd name="connsiteY45" fmla="*/ 873125 h 1228725"/>
                  <a:gd name="connsiteX46" fmla="*/ 187325 w 892347"/>
                  <a:gd name="connsiteY46" fmla="*/ 933450 h 1228725"/>
                  <a:gd name="connsiteX47" fmla="*/ 193675 w 892347"/>
                  <a:gd name="connsiteY47" fmla="*/ 968375 h 1228725"/>
                  <a:gd name="connsiteX48" fmla="*/ 196850 w 892347"/>
                  <a:gd name="connsiteY48" fmla="*/ 981075 h 1228725"/>
                  <a:gd name="connsiteX49" fmla="*/ 203200 w 892347"/>
                  <a:gd name="connsiteY49" fmla="*/ 993775 h 1228725"/>
                  <a:gd name="connsiteX50" fmla="*/ 206375 w 892347"/>
                  <a:gd name="connsiteY50" fmla="*/ 1003300 h 1228725"/>
                  <a:gd name="connsiteX51" fmla="*/ 222250 w 892347"/>
                  <a:gd name="connsiteY51" fmla="*/ 1031875 h 1228725"/>
                  <a:gd name="connsiteX52" fmla="*/ 228600 w 892347"/>
                  <a:gd name="connsiteY52" fmla="*/ 1044575 h 1228725"/>
                  <a:gd name="connsiteX53" fmla="*/ 238125 w 892347"/>
                  <a:gd name="connsiteY53" fmla="*/ 1054100 h 1228725"/>
                  <a:gd name="connsiteX54" fmla="*/ 247650 w 892347"/>
                  <a:gd name="connsiteY54" fmla="*/ 1066800 h 1228725"/>
                  <a:gd name="connsiteX55" fmla="*/ 266700 w 892347"/>
                  <a:gd name="connsiteY55" fmla="*/ 1082675 h 1228725"/>
                  <a:gd name="connsiteX56" fmla="*/ 276225 w 892347"/>
                  <a:gd name="connsiteY56" fmla="*/ 1085850 h 1228725"/>
                  <a:gd name="connsiteX57" fmla="*/ 285750 w 892347"/>
                  <a:gd name="connsiteY57" fmla="*/ 1095375 h 1228725"/>
                  <a:gd name="connsiteX58" fmla="*/ 295275 w 892347"/>
                  <a:gd name="connsiteY58" fmla="*/ 1101725 h 1228725"/>
                  <a:gd name="connsiteX59" fmla="*/ 314325 w 892347"/>
                  <a:gd name="connsiteY59" fmla="*/ 1120775 h 1228725"/>
                  <a:gd name="connsiteX60" fmla="*/ 327025 w 892347"/>
                  <a:gd name="connsiteY60" fmla="*/ 1127125 h 1228725"/>
                  <a:gd name="connsiteX61" fmla="*/ 346075 w 892347"/>
                  <a:gd name="connsiteY61" fmla="*/ 1139825 h 1228725"/>
                  <a:gd name="connsiteX62" fmla="*/ 371475 w 892347"/>
                  <a:gd name="connsiteY62" fmla="*/ 1149350 h 1228725"/>
                  <a:gd name="connsiteX63" fmla="*/ 381000 w 892347"/>
                  <a:gd name="connsiteY63" fmla="*/ 1152525 h 1228725"/>
                  <a:gd name="connsiteX64" fmla="*/ 400050 w 892347"/>
                  <a:gd name="connsiteY64" fmla="*/ 1162050 h 1228725"/>
                  <a:gd name="connsiteX65" fmla="*/ 419100 w 892347"/>
                  <a:gd name="connsiteY65" fmla="*/ 1181100 h 1228725"/>
                  <a:gd name="connsiteX66" fmla="*/ 434975 w 892347"/>
                  <a:gd name="connsiteY66" fmla="*/ 1196975 h 1228725"/>
                  <a:gd name="connsiteX67" fmla="*/ 447675 w 892347"/>
                  <a:gd name="connsiteY67" fmla="*/ 1216025 h 1228725"/>
                  <a:gd name="connsiteX68" fmla="*/ 469900 w 892347"/>
                  <a:gd name="connsiteY68" fmla="*/ 1228725 h 1228725"/>
                  <a:gd name="connsiteX69" fmla="*/ 511175 w 892347"/>
                  <a:gd name="connsiteY69" fmla="*/ 1225550 h 1228725"/>
                  <a:gd name="connsiteX70" fmla="*/ 558800 w 892347"/>
                  <a:gd name="connsiteY70" fmla="*/ 1193800 h 1228725"/>
                  <a:gd name="connsiteX71" fmla="*/ 571500 w 892347"/>
                  <a:gd name="connsiteY71" fmla="*/ 1181100 h 1228725"/>
                  <a:gd name="connsiteX72" fmla="*/ 581025 w 892347"/>
                  <a:gd name="connsiteY72" fmla="*/ 1165225 h 1228725"/>
                  <a:gd name="connsiteX73" fmla="*/ 593725 w 892347"/>
                  <a:gd name="connsiteY73" fmla="*/ 1146175 h 1228725"/>
                  <a:gd name="connsiteX74" fmla="*/ 600075 w 892347"/>
                  <a:gd name="connsiteY74" fmla="*/ 1133475 h 1228725"/>
                  <a:gd name="connsiteX75" fmla="*/ 609600 w 892347"/>
                  <a:gd name="connsiteY75" fmla="*/ 1120775 h 1228725"/>
                  <a:gd name="connsiteX76" fmla="*/ 641350 w 892347"/>
                  <a:gd name="connsiteY76" fmla="*/ 1076325 h 1228725"/>
                  <a:gd name="connsiteX77" fmla="*/ 650875 w 892347"/>
                  <a:gd name="connsiteY77" fmla="*/ 1066800 h 1228725"/>
                  <a:gd name="connsiteX78" fmla="*/ 657225 w 892347"/>
                  <a:gd name="connsiteY78" fmla="*/ 1054100 h 1228725"/>
                  <a:gd name="connsiteX79" fmla="*/ 685800 w 892347"/>
                  <a:gd name="connsiteY79" fmla="*/ 1025525 h 1228725"/>
                  <a:gd name="connsiteX80" fmla="*/ 701675 w 892347"/>
                  <a:gd name="connsiteY80" fmla="*/ 1000125 h 1228725"/>
                  <a:gd name="connsiteX81" fmla="*/ 720725 w 892347"/>
                  <a:gd name="connsiteY81" fmla="*/ 971550 h 1228725"/>
                  <a:gd name="connsiteX82" fmla="*/ 723900 w 892347"/>
                  <a:gd name="connsiteY82" fmla="*/ 962025 h 1228725"/>
                  <a:gd name="connsiteX83" fmla="*/ 730250 w 892347"/>
                  <a:gd name="connsiteY83" fmla="*/ 952500 h 1228725"/>
                  <a:gd name="connsiteX84" fmla="*/ 736600 w 892347"/>
                  <a:gd name="connsiteY84" fmla="*/ 939800 h 1228725"/>
                  <a:gd name="connsiteX85" fmla="*/ 733425 w 892347"/>
                  <a:gd name="connsiteY85" fmla="*/ 866775 h 1228725"/>
                  <a:gd name="connsiteX86" fmla="*/ 727075 w 892347"/>
                  <a:gd name="connsiteY86" fmla="*/ 857250 h 1228725"/>
                  <a:gd name="connsiteX87" fmla="*/ 720725 w 892347"/>
                  <a:gd name="connsiteY87" fmla="*/ 844550 h 1228725"/>
                  <a:gd name="connsiteX88" fmla="*/ 708025 w 892347"/>
                  <a:gd name="connsiteY88" fmla="*/ 825500 h 1228725"/>
                  <a:gd name="connsiteX89" fmla="*/ 692150 w 892347"/>
                  <a:gd name="connsiteY89" fmla="*/ 796925 h 1228725"/>
                  <a:gd name="connsiteX90" fmla="*/ 682625 w 892347"/>
                  <a:gd name="connsiteY90" fmla="*/ 787400 h 1228725"/>
                  <a:gd name="connsiteX91" fmla="*/ 676275 w 892347"/>
                  <a:gd name="connsiteY91" fmla="*/ 774700 h 1228725"/>
                  <a:gd name="connsiteX92" fmla="*/ 669925 w 892347"/>
                  <a:gd name="connsiteY92" fmla="*/ 765175 h 1228725"/>
                  <a:gd name="connsiteX93" fmla="*/ 663575 w 892347"/>
                  <a:gd name="connsiteY93" fmla="*/ 746125 h 1228725"/>
                  <a:gd name="connsiteX94" fmla="*/ 650875 w 892347"/>
                  <a:gd name="connsiteY94" fmla="*/ 723900 h 1228725"/>
                  <a:gd name="connsiteX95" fmla="*/ 650875 w 892347"/>
                  <a:gd name="connsiteY95" fmla="*/ 663575 h 1228725"/>
                  <a:gd name="connsiteX96" fmla="*/ 679450 w 892347"/>
                  <a:gd name="connsiteY96" fmla="*/ 635000 h 1228725"/>
                  <a:gd name="connsiteX97" fmla="*/ 688975 w 892347"/>
                  <a:gd name="connsiteY97" fmla="*/ 625475 h 1228725"/>
                  <a:gd name="connsiteX98" fmla="*/ 701675 w 892347"/>
                  <a:gd name="connsiteY98" fmla="*/ 606425 h 1228725"/>
                  <a:gd name="connsiteX99" fmla="*/ 711200 w 892347"/>
                  <a:gd name="connsiteY99" fmla="*/ 596900 h 1228725"/>
                  <a:gd name="connsiteX100" fmla="*/ 727075 w 892347"/>
                  <a:gd name="connsiteY100" fmla="*/ 577850 h 1228725"/>
                  <a:gd name="connsiteX101" fmla="*/ 730250 w 892347"/>
                  <a:gd name="connsiteY101" fmla="*/ 568325 h 1228725"/>
                  <a:gd name="connsiteX102" fmla="*/ 739775 w 892347"/>
                  <a:gd name="connsiteY102" fmla="*/ 561975 h 1228725"/>
                  <a:gd name="connsiteX103" fmla="*/ 749300 w 892347"/>
                  <a:gd name="connsiteY103" fmla="*/ 552450 h 1228725"/>
                  <a:gd name="connsiteX104" fmla="*/ 762000 w 892347"/>
                  <a:gd name="connsiteY104" fmla="*/ 536575 h 1228725"/>
                  <a:gd name="connsiteX105" fmla="*/ 765175 w 892347"/>
                  <a:gd name="connsiteY105" fmla="*/ 527050 h 1228725"/>
                  <a:gd name="connsiteX106" fmla="*/ 771525 w 892347"/>
                  <a:gd name="connsiteY106" fmla="*/ 517525 h 1228725"/>
                  <a:gd name="connsiteX107" fmla="*/ 777875 w 892347"/>
                  <a:gd name="connsiteY107" fmla="*/ 504825 h 1228725"/>
                  <a:gd name="connsiteX108" fmla="*/ 796925 w 892347"/>
                  <a:gd name="connsiteY108" fmla="*/ 485775 h 1228725"/>
                  <a:gd name="connsiteX109" fmla="*/ 815975 w 892347"/>
                  <a:gd name="connsiteY109" fmla="*/ 473075 h 1228725"/>
                  <a:gd name="connsiteX110" fmla="*/ 825500 w 892347"/>
                  <a:gd name="connsiteY110" fmla="*/ 466725 h 1228725"/>
                  <a:gd name="connsiteX111" fmla="*/ 854075 w 892347"/>
                  <a:gd name="connsiteY111" fmla="*/ 441325 h 1228725"/>
                  <a:gd name="connsiteX112" fmla="*/ 860425 w 892347"/>
                  <a:gd name="connsiteY112" fmla="*/ 431800 h 1228725"/>
                  <a:gd name="connsiteX113" fmla="*/ 866775 w 892347"/>
                  <a:gd name="connsiteY113" fmla="*/ 412750 h 1228725"/>
                  <a:gd name="connsiteX114" fmla="*/ 869950 w 892347"/>
                  <a:gd name="connsiteY114" fmla="*/ 403225 h 1228725"/>
                  <a:gd name="connsiteX115" fmla="*/ 873125 w 892347"/>
                  <a:gd name="connsiteY115" fmla="*/ 393700 h 1228725"/>
                  <a:gd name="connsiteX116" fmla="*/ 879475 w 892347"/>
                  <a:gd name="connsiteY116" fmla="*/ 368300 h 1228725"/>
                  <a:gd name="connsiteX117" fmla="*/ 885825 w 892347"/>
                  <a:gd name="connsiteY117" fmla="*/ 349250 h 1228725"/>
                  <a:gd name="connsiteX118" fmla="*/ 889000 w 892347"/>
                  <a:gd name="connsiteY118" fmla="*/ 339725 h 1228725"/>
                  <a:gd name="connsiteX119" fmla="*/ 889000 w 892347"/>
                  <a:gd name="connsiteY119" fmla="*/ 222250 h 1228725"/>
                  <a:gd name="connsiteX120" fmla="*/ 882650 w 892347"/>
                  <a:gd name="connsiteY120" fmla="*/ 212725 h 1228725"/>
                  <a:gd name="connsiteX121" fmla="*/ 879475 w 892347"/>
                  <a:gd name="connsiteY121" fmla="*/ 203200 h 1228725"/>
                  <a:gd name="connsiteX122" fmla="*/ 847725 w 892347"/>
                  <a:gd name="connsiteY122" fmla="*/ 165100 h 1228725"/>
                  <a:gd name="connsiteX123" fmla="*/ 838200 w 892347"/>
                  <a:gd name="connsiteY123" fmla="*/ 155575 h 1228725"/>
                  <a:gd name="connsiteX124" fmla="*/ 831850 w 892347"/>
                  <a:gd name="connsiteY124" fmla="*/ 146050 h 1228725"/>
                  <a:gd name="connsiteX125" fmla="*/ 822325 w 892347"/>
                  <a:gd name="connsiteY125" fmla="*/ 139700 h 1228725"/>
                  <a:gd name="connsiteX126" fmla="*/ 812800 w 892347"/>
                  <a:gd name="connsiteY126" fmla="*/ 130175 h 1228725"/>
                  <a:gd name="connsiteX127" fmla="*/ 784225 w 892347"/>
                  <a:gd name="connsiteY127" fmla="*/ 107950 h 1228725"/>
                  <a:gd name="connsiteX128" fmla="*/ 720725 w 892347"/>
                  <a:gd name="connsiteY128" fmla="*/ 60325 h 1228725"/>
                  <a:gd name="connsiteX129" fmla="*/ 676275 w 892347"/>
                  <a:gd name="connsiteY129" fmla="*/ 44450 h 1228725"/>
                  <a:gd name="connsiteX130" fmla="*/ 660400 w 892347"/>
                  <a:gd name="connsiteY130" fmla="*/ 41275 h 1228725"/>
                  <a:gd name="connsiteX131" fmla="*/ 600075 w 892347"/>
                  <a:gd name="connsiteY131" fmla="*/ 31750 h 1228725"/>
                  <a:gd name="connsiteX132" fmla="*/ 577850 w 892347"/>
                  <a:gd name="connsiteY132" fmla="*/ 28575 h 1228725"/>
                  <a:gd name="connsiteX133" fmla="*/ 555625 w 892347"/>
                  <a:gd name="connsiteY133" fmla="*/ 25400 h 1228725"/>
                  <a:gd name="connsiteX134" fmla="*/ 396875 w 892347"/>
                  <a:gd name="connsiteY134" fmla="*/ 19050 h 1228725"/>
                  <a:gd name="connsiteX135" fmla="*/ 336550 w 892347"/>
                  <a:gd name="connsiteY135" fmla="*/ 9525 h 1228725"/>
                  <a:gd name="connsiteX136" fmla="*/ 304800 w 892347"/>
                  <a:gd name="connsiteY136" fmla="*/ 0 h 1228725"/>
                  <a:gd name="connsiteX137" fmla="*/ 225425 w 892347"/>
                  <a:gd name="connsiteY137" fmla="*/ 25400 h 1228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Lst>
                <a:rect l="l" t="t" r="r" b="b"/>
                <a:pathLst>
                  <a:path w="892347" h="1228725">
                    <a:moveTo>
                      <a:pt x="225425" y="25400"/>
                    </a:moveTo>
                    <a:cubicBezTo>
                      <a:pt x="206904" y="30692"/>
                      <a:pt x="199990" y="29119"/>
                      <a:pt x="193675" y="31750"/>
                    </a:cubicBezTo>
                    <a:cubicBezTo>
                      <a:pt x="184937" y="35391"/>
                      <a:pt x="176742" y="40217"/>
                      <a:pt x="168275" y="44450"/>
                    </a:cubicBezTo>
                    <a:cubicBezTo>
                      <a:pt x="164042" y="46567"/>
                      <a:pt x="160065" y="49303"/>
                      <a:pt x="155575" y="50800"/>
                    </a:cubicBezTo>
                    <a:cubicBezTo>
                      <a:pt x="152400" y="51858"/>
                      <a:pt x="148976" y="52350"/>
                      <a:pt x="146050" y="53975"/>
                    </a:cubicBezTo>
                    <a:cubicBezTo>
                      <a:pt x="135063" y="60079"/>
                      <a:pt x="125454" y="66625"/>
                      <a:pt x="117475" y="76200"/>
                    </a:cubicBezTo>
                    <a:cubicBezTo>
                      <a:pt x="115032" y="79131"/>
                      <a:pt x="112832" y="82312"/>
                      <a:pt x="111125" y="85725"/>
                    </a:cubicBezTo>
                    <a:cubicBezTo>
                      <a:pt x="108457" y="91060"/>
                      <a:pt x="106301" y="102864"/>
                      <a:pt x="104775" y="107950"/>
                    </a:cubicBezTo>
                    <a:cubicBezTo>
                      <a:pt x="102852" y="114361"/>
                      <a:pt x="102138" y="121431"/>
                      <a:pt x="98425" y="127000"/>
                    </a:cubicBezTo>
                    <a:cubicBezTo>
                      <a:pt x="92181" y="136366"/>
                      <a:pt x="91717" y="138410"/>
                      <a:pt x="82550" y="146050"/>
                    </a:cubicBezTo>
                    <a:cubicBezTo>
                      <a:pt x="70964" y="155705"/>
                      <a:pt x="73752" y="148744"/>
                      <a:pt x="63500" y="161925"/>
                    </a:cubicBezTo>
                    <a:cubicBezTo>
                      <a:pt x="43554" y="187569"/>
                      <a:pt x="59714" y="175032"/>
                      <a:pt x="41275" y="187325"/>
                    </a:cubicBezTo>
                    <a:lnTo>
                      <a:pt x="22225" y="215900"/>
                    </a:lnTo>
                    <a:cubicBezTo>
                      <a:pt x="20108" y="219075"/>
                      <a:pt x="17082" y="221805"/>
                      <a:pt x="15875" y="225425"/>
                    </a:cubicBezTo>
                    <a:cubicBezTo>
                      <a:pt x="9210" y="245420"/>
                      <a:pt x="9716" y="241277"/>
                      <a:pt x="6350" y="260350"/>
                    </a:cubicBezTo>
                    <a:cubicBezTo>
                      <a:pt x="4112" y="273029"/>
                      <a:pt x="0" y="298450"/>
                      <a:pt x="0" y="298450"/>
                    </a:cubicBezTo>
                    <a:cubicBezTo>
                      <a:pt x="1058" y="310092"/>
                      <a:pt x="1144" y="321863"/>
                      <a:pt x="3175" y="333375"/>
                    </a:cubicBezTo>
                    <a:cubicBezTo>
                      <a:pt x="4338" y="339967"/>
                      <a:pt x="7408" y="346075"/>
                      <a:pt x="9525" y="352425"/>
                    </a:cubicBezTo>
                    <a:lnTo>
                      <a:pt x="15875" y="371475"/>
                    </a:lnTo>
                    <a:cubicBezTo>
                      <a:pt x="16933" y="374650"/>
                      <a:pt x="17194" y="378215"/>
                      <a:pt x="19050" y="381000"/>
                    </a:cubicBezTo>
                    <a:cubicBezTo>
                      <a:pt x="21167" y="384175"/>
                      <a:pt x="23850" y="387038"/>
                      <a:pt x="25400" y="390525"/>
                    </a:cubicBezTo>
                    <a:cubicBezTo>
                      <a:pt x="28118" y="396642"/>
                      <a:pt x="28037" y="404006"/>
                      <a:pt x="31750" y="409575"/>
                    </a:cubicBezTo>
                    <a:lnTo>
                      <a:pt x="50800" y="438150"/>
                    </a:lnTo>
                    <a:lnTo>
                      <a:pt x="57150" y="447675"/>
                    </a:lnTo>
                    <a:cubicBezTo>
                      <a:pt x="59267" y="450850"/>
                      <a:pt x="60802" y="454502"/>
                      <a:pt x="63500" y="457200"/>
                    </a:cubicBezTo>
                    <a:cubicBezTo>
                      <a:pt x="85248" y="478948"/>
                      <a:pt x="75078" y="471269"/>
                      <a:pt x="92075" y="482600"/>
                    </a:cubicBezTo>
                    <a:cubicBezTo>
                      <a:pt x="98147" y="500816"/>
                      <a:pt x="90902" y="483813"/>
                      <a:pt x="104775" y="501650"/>
                    </a:cubicBezTo>
                    <a:cubicBezTo>
                      <a:pt x="131359" y="535829"/>
                      <a:pt x="105375" y="508600"/>
                      <a:pt x="127000" y="530225"/>
                    </a:cubicBezTo>
                    <a:cubicBezTo>
                      <a:pt x="128058" y="533400"/>
                      <a:pt x="128678" y="536757"/>
                      <a:pt x="130175" y="539750"/>
                    </a:cubicBezTo>
                    <a:cubicBezTo>
                      <a:pt x="134595" y="548591"/>
                      <a:pt x="139028" y="551778"/>
                      <a:pt x="146050" y="558800"/>
                    </a:cubicBezTo>
                    <a:cubicBezTo>
                      <a:pt x="154030" y="582741"/>
                      <a:pt x="142337" y="554159"/>
                      <a:pt x="158750" y="574675"/>
                    </a:cubicBezTo>
                    <a:cubicBezTo>
                      <a:pt x="176277" y="596583"/>
                      <a:pt x="144153" y="572352"/>
                      <a:pt x="171450" y="590550"/>
                    </a:cubicBezTo>
                    <a:cubicBezTo>
                      <a:pt x="176136" y="597578"/>
                      <a:pt x="179991" y="604711"/>
                      <a:pt x="187325" y="609600"/>
                    </a:cubicBezTo>
                    <a:cubicBezTo>
                      <a:pt x="190110" y="611456"/>
                      <a:pt x="193675" y="611717"/>
                      <a:pt x="196850" y="612775"/>
                    </a:cubicBezTo>
                    <a:cubicBezTo>
                      <a:pt x="201083" y="619125"/>
                      <a:pt x="204154" y="626429"/>
                      <a:pt x="209550" y="631825"/>
                    </a:cubicBezTo>
                    <a:cubicBezTo>
                      <a:pt x="215532" y="637807"/>
                      <a:pt x="221889" y="642918"/>
                      <a:pt x="225425" y="650875"/>
                    </a:cubicBezTo>
                    <a:cubicBezTo>
                      <a:pt x="228143" y="656992"/>
                      <a:pt x="229658" y="663575"/>
                      <a:pt x="231775" y="669925"/>
                    </a:cubicBezTo>
                    <a:lnTo>
                      <a:pt x="238125" y="688975"/>
                    </a:lnTo>
                    <a:lnTo>
                      <a:pt x="241300" y="698500"/>
                    </a:lnTo>
                    <a:cubicBezTo>
                      <a:pt x="240242" y="716492"/>
                      <a:pt x="239686" y="734520"/>
                      <a:pt x="238125" y="752475"/>
                    </a:cubicBezTo>
                    <a:cubicBezTo>
                      <a:pt x="237567" y="758888"/>
                      <a:pt x="236511" y="765280"/>
                      <a:pt x="234950" y="771525"/>
                    </a:cubicBezTo>
                    <a:cubicBezTo>
                      <a:pt x="231983" y="783392"/>
                      <a:pt x="229696" y="791165"/>
                      <a:pt x="222250" y="800100"/>
                    </a:cubicBezTo>
                    <a:cubicBezTo>
                      <a:pt x="197381" y="829943"/>
                      <a:pt x="232123" y="780527"/>
                      <a:pt x="200025" y="828675"/>
                    </a:cubicBezTo>
                    <a:lnTo>
                      <a:pt x="193675" y="838200"/>
                    </a:lnTo>
                    <a:lnTo>
                      <a:pt x="187325" y="847725"/>
                    </a:lnTo>
                    <a:cubicBezTo>
                      <a:pt x="185208" y="856192"/>
                      <a:pt x="180431" y="864415"/>
                      <a:pt x="180975" y="873125"/>
                    </a:cubicBezTo>
                    <a:cubicBezTo>
                      <a:pt x="184359" y="927265"/>
                      <a:pt x="178785" y="907829"/>
                      <a:pt x="187325" y="933450"/>
                    </a:cubicBezTo>
                    <a:cubicBezTo>
                      <a:pt x="192579" y="975481"/>
                      <a:pt x="187149" y="945535"/>
                      <a:pt x="193675" y="968375"/>
                    </a:cubicBezTo>
                    <a:cubicBezTo>
                      <a:pt x="194874" y="972571"/>
                      <a:pt x="195318" y="976989"/>
                      <a:pt x="196850" y="981075"/>
                    </a:cubicBezTo>
                    <a:cubicBezTo>
                      <a:pt x="198512" y="985507"/>
                      <a:pt x="201336" y="989425"/>
                      <a:pt x="203200" y="993775"/>
                    </a:cubicBezTo>
                    <a:cubicBezTo>
                      <a:pt x="204518" y="996851"/>
                      <a:pt x="205057" y="1000224"/>
                      <a:pt x="206375" y="1003300"/>
                    </a:cubicBezTo>
                    <a:cubicBezTo>
                      <a:pt x="212084" y="1016622"/>
                      <a:pt x="214723" y="1018327"/>
                      <a:pt x="222250" y="1031875"/>
                    </a:cubicBezTo>
                    <a:cubicBezTo>
                      <a:pt x="224549" y="1036012"/>
                      <a:pt x="225849" y="1040724"/>
                      <a:pt x="228600" y="1044575"/>
                    </a:cubicBezTo>
                    <a:cubicBezTo>
                      <a:pt x="231210" y="1048229"/>
                      <a:pt x="235203" y="1050691"/>
                      <a:pt x="238125" y="1054100"/>
                    </a:cubicBezTo>
                    <a:cubicBezTo>
                      <a:pt x="241569" y="1058118"/>
                      <a:pt x="244206" y="1062782"/>
                      <a:pt x="247650" y="1066800"/>
                    </a:cubicBezTo>
                    <a:cubicBezTo>
                      <a:pt x="252916" y="1072944"/>
                      <a:pt x="259351" y="1079001"/>
                      <a:pt x="266700" y="1082675"/>
                    </a:cubicBezTo>
                    <a:cubicBezTo>
                      <a:pt x="269693" y="1084172"/>
                      <a:pt x="273050" y="1084792"/>
                      <a:pt x="276225" y="1085850"/>
                    </a:cubicBezTo>
                    <a:cubicBezTo>
                      <a:pt x="279400" y="1089025"/>
                      <a:pt x="282301" y="1092500"/>
                      <a:pt x="285750" y="1095375"/>
                    </a:cubicBezTo>
                    <a:cubicBezTo>
                      <a:pt x="288681" y="1097818"/>
                      <a:pt x="292423" y="1099190"/>
                      <a:pt x="295275" y="1101725"/>
                    </a:cubicBezTo>
                    <a:cubicBezTo>
                      <a:pt x="301987" y="1107691"/>
                      <a:pt x="306293" y="1116759"/>
                      <a:pt x="314325" y="1120775"/>
                    </a:cubicBezTo>
                    <a:cubicBezTo>
                      <a:pt x="318558" y="1122892"/>
                      <a:pt x="322966" y="1124690"/>
                      <a:pt x="327025" y="1127125"/>
                    </a:cubicBezTo>
                    <a:cubicBezTo>
                      <a:pt x="333569" y="1131052"/>
                      <a:pt x="338671" y="1137974"/>
                      <a:pt x="346075" y="1139825"/>
                    </a:cubicBezTo>
                    <a:cubicBezTo>
                      <a:pt x="369490" y="1145679"/>
                      <a:pt x="348231" y="1139388"/>
                      <a:pt x="371475" y="1149350"/>
                    </a:cubicBezTo>
                    <a:cubicBezTo>
                      <a:pt x="374551" y="1150668"/>
                      <a:pt x="378007" y="1151028"/>
                      <a:pt x="381000" y="1152525"/>
                    </a:cubicBezTo>
                    <a:cubicBezTo>
                      <a:pt x="405619" y="1164835"/>
                      <a:pt x="376109" y="1154070"/>
                      <a:pt x="400050" y="1162050"/>
                    </a:cubicBezTo>
                    <a:cubicBezTo>
                      <a:pt x="406400" y="1168400"/>
                      <a:pt x="414119" y="1173628"/>
                      <a:pt x="419100" y="1181100"/>
                    </a:cubicBezTo>
                    <a:cubicBezTo>
                      <a:pt x="427567" y="1193800"/>
                      <a:pt x="422275" y="1188508"/>
                      <a:pt x="434975" y="1196975"/>
                    </a:cubicBezTo>
                    <a:cubicBezTo>
                      <a:pt x="439208" y="1203325"/>
                      <a:pt x="440849" y="1212612"/>
                      <a:pt x="447675" y="1216025"/>
                    </a:cubicBezTo>
                    <a:cubicBezTo>
                      <a:pt x="463788" y="1224082"/>
                      <a:pt x="456437" y="1219750"/>
                      <a:pt x="469900" y="1228725"/>
                    </a:cubicBezTo>
                    <a:cubicBezTo>
                      <a:pt x="483658" y="1227667"/>
                      <a:pt x="497974" y="1229568"/>
                      <a:pt x="511175" y="1225550"/>
                    </a:cubicBezTo>
                    <a:cubicBezTo>
                      <a:pt x="522672" y="1222051"/>
                      <a:pt x="547598" y="1203757"/>
                      <a:pt x="558800" y="1193800"/>
                    </a:cubicBezTo>
                    <a:cubicBezTo>
                      <a:pt x="563275" y="1189823"/>
                      <a:pt x="567824" y="1185826"/>
                      <a:pt x="571500" y="1181100"/>
                    </a:cubicBezTo>
                    <a:cubicBezTo>
                      <a:pt x="575289" y="1176229"/>
                      <a:pt x="577712" y="1170431"/>
                      <a:pt x="581025" y="1165225"/>
                    </a:cubicBezTo>
                    <a:cubicBezTo>
                      <a:pt x="585122" y="1158786"/>
                      <a:pt x="589798" y="1152719"/>
                      <a:pt x="593725" y="1146175"/>
                    </a:cubicBezTo>
                    <a:cubicBezTo>
                      <a:pt x="596160" y="1142116"/>
                      <a:pt x="597567" y="1137489"/>
                      <a:pt x="600075" y="1133475"/>
                    </a:cubicBezTo>
                    <a:cubicBezTo>
                      <a:pt x="602880" y="1128988"/>
                      <a:pt x="606795" y="1125262"/>
                      <a:pt x="609600" y="1120775"/>
                    </a:cubicBezTo>
                    <a:cubicBezTo>
                      <a:pt x="626159" y="1094280"/>
                      <a:pt x="601115" y="1116560"/>
                      <a:pt x="641350" y="1076325"/>
                    </a:cubicBezTo>
                    <a:cubicBezTo>
                      <a:pt x="644525" y="1073150"/>
                      <a:pt x="648265" y="1070454"/>
                      <a:pt x="650875" y="1066800"/>
                    </a:cubicBezTo>
                    <a:cubicBezTo>
                      <a:pt x="653626" y="1062949"/>
                      <a:pt x="654600" y="1058038"/>
                      <a:pt x="657225" y="1054100"/>
                    </a:cubicBezTo>
                    <a:cubicBezTo>
                      <a:pt x="668111" y="1037771"/>
                      <a:pt x="670681" y="1037620"/>
                      <a:pt x="685800" y="1025525"/>
                    </a:cubicBezTo>
                    <a:cubicBezTo>
                      <a:pt x="698203" y="1000719"/>
                      <a:pt x="685189" y="1024855"/>
                      <a:pt x="701675" y="1000125"/>
                    </a:cubicBezTo>
                    <a:cubicBezTo>
                      <a:pt x="726170" y="963382"/>
                      <a:pt x="696995" y="1003190"/>
                      <a:pt x="720725" y="971550"/>
                    </a:cubicBezTo>
                    <a:cubicBezTo>
                      <a:pt x="721783" y="968375"/>
                      <a:pt x="722403" y="965018"/>
                      <a:pt x="723900" y="962025"/>
                    </a:cubicBezTo>
                    <a:cubicBezTo>
                      <a:pt x="725607" y="958612"/>
                      <a:pt x="728357" y="955813"/>
                      <a:pt x="730250" y="952500"/>
                    </a:cubicBezTo>
                    <a:cubicBezTo>
                      <a:pt x="732598" y="948391"/>
                      <a:pt x="734483" y="944033"/>
                      <a:pt x="736600" y="939800"/>
                    </a:cubicBezTo>
                    <a:cubicBezTo>
                      <a:pt x="739795" y="904654"/>
                      <a:pt x="742959" y="902526"/>
                      <a:pt x="733425" y="866775"/>
                    </a:cubicBezTo>
                    <a:cubicBezTo>
                      <a:pt x="732442" y="863088"/>
                      <a:pt x="728968" y="860563"/>
                      <a:pt x="727075" y="857250"/>
                    </a:cubicBezTo>
                    <a:cubicBezTo>
                      <a:pt x="724727" y="853141"/>
                      <a:pt x="723160" y="848609"/>
                      <a:pt x="720725" y="844550"/>
                    </a:cubicBezTo>
                    <a:cubicBezTo>
                      <a:pt x="716798" y="838006"/>
                      <a:pt x="710438" y="832740"/>
                      <a:pt x="708025" y="825500"/>
                    </a:cubicBezTo>
                    <a:cubicBezTo>
                      <a:pt x="704032" y="813522"/>
                      <a:pt x="703067" y="807842"/>
                      <a:pt x="692150" y="796925"/>
                    </a:cubicBezTo>
                    <a:cubicBezTo>
                      <a:pt x="688975" y="793750"/>
                      <a:pt x="685235" y="791054"/>
                      <a:pt x="682625" y="787400"/>
                    </a:cubicBezTo>
                    <a:cubicBezTo>
                      <a:pt x="679874" y="783549"/>
                      <a:pt x="678623" y="778809"/>
                      <a:pt x="676275" y="774700"/>
                    </a:cubicBezTo>
                    <a:cubicBezTo>
                      <a:pt x="674382" y="771387"/>
                      <a:pt x="671475" y="768662"/>
                      <a:pt x="669925" y="765175"/>
                    </a:cubicBezTo>
                    <a:cubicBezTo>
                      <a:pt x="667207" y="759058"/>
                      <a:pt x="667288" y="751694"/>
                      <a:pt x="663575" y="746125"/>
                    </a:cubicBezTo>
                    <a:cubicBezTo>
                      <a:pt x="654600" y="732662"/>
                      <a:pt x="658932" y="740013"/>
                      <a:pt x="650875" y="723900"/>
                    </a:cubicBezTo>
                    <a:cubicBezTo>
                      <a:pt x="648618" y="705847"/>
                      <a:pt x="643683" y="681041"/>
                      <a:pt x="650875" y="663575"/>
                    </a:cubicBezTo>
                    <a:lnTo>
                      <a:pt x="679450" y="635000"/>
                    </a:lnTo>
                    <a:cubicBezTo>
                      <a:pt x="682625" y="631825"/>
                      <a:pt x="686484" y="629211"/>
                      <a:pt x="688975" y="625475"/>
                    </a:cubicBezTo>
                    <a:cubicBezTo>
                      <a:pt x="693208" y="619125"/>
                      <a:pt x="696279" y="611821"/>
                      <a:pt x="701675" y="606425"/>
                    </a:cubicBezTo>
                    <a:cubicBezTo>
                      <a:pt x="704850" y="603250"/>
                      <a:pt x="708325" y="600349"/>
                      <a:pt x="711200" y="596900"/>
                    </a:cubicBezTo>
                    <a:cubicBezTo>
                      <a:pt x="733302" y="570378"/>
                      <a:pt x="699248" y="605677"/>
                      <a:pt x="727075" y="577850"/>
                    </a:cubicBezTo>
                    <a:cubicBezTo>
                      <a:pt x="728133" y="574675"/>
                      <a:pt x="728159" y="570938"/>
                      <a:pt x="730250" y="568325"/>
                    </a:cubicBezTo>
                    <a:cubicBezTo>
                      <a:pt x="732634" y="565345"/>
                      <a:pt x="736844" y="564418"/>
                      <a:pt x="739775" y="561975"/>
                    </a:cubicBezTo>
                    <a:cubicBezTo>
                      <a:pt x="743224" y="559100"/>
                      <a:pt x="746125" y="555625"/>
                      <a:pt x="749300" y="552450"/>
                    </a:cubicBezTo>
                    <a:cubicBezTo>
                      <a:pt x="757280" y="528509"/>
                      <a:pt x="745587" y="557091"/>
                      <a:pt x="762000" y="536575"/>
                    </a:cubicBezTo>
                    <a:cubicBezTo>
                      <a:pt x="764091" y="533962"/>
                      <a:pt x="763678" y="530043"/>
                      <a:pt x="765175" y="527050"/>
                    </a:cubicBezTo>
                    <a:cubicBezTo>
                      <a:pt x="766882" y="523637"/>
                      <a:pt x="769632" y="520838"/>
                      <a:pt x="771525" y="517525"/>
                    </a:cubicBezTo>
                    <a:cubicBezTo>
                      <a:pt x="773873" y="513416"/>
                      <a:pt x="774918" y="508521"/>
                      <a:pt x="777875" y="504825"/>
                    </a:cubicBezTo>
                    <a:cubicBezTo>
                      <a:pt x="783485" y="497813"/>
                      <a:pt x="789453" y="490756"/>
                      <a:pt x="796925" y="485775"/>
                    </a:cubicBezTo>
                    <a:lnTo>
                      <a:pt x="815975" y="473075"/>
                    </a:lnTo>
                    <a:cubicBezTo>
                      <a:pt x="819150" y="470958"/>
                      <a:pt x="822802" y="469423"/>
                      <a:pt x="825500" y="466725"/>
                    </a:cubicBezTo>
                    <a:cubicBezTo>
                      <a:pt x="847248" y="444977"/>
                      <a:pt x="837078" y="452656"/>
                      <a:pt x="854075" y="441325"/>
                    </a:cubicBezTo>
                    <a:cubicBezTo>
                      <a:pt x="856192" y="438150"/>
                      <a:pt x="858875" y="435287"/>
                      <a:pt x="860425" y="431800"/>
                    </a:cubicBezTo>
                    <a:cubicBezTo>
                      <a:pt x="863143" y="425683"/>
                      <a:pt x="864658" y="419100"/>
                      <a:pt x="866775" y="412750"/>
                    </a:cubicBezTo>
                    <a:lnTo>
                      <a:pt x="869950" y="403225"/>
                    </a:lnTo>
                    <a:cubicBezTo>
                      <a:pt x="871008" y="400050"/>
                      <a:pt x="872313" y="396947"/>
                      <a:pt x="873125" y="393700"/>
                    </a:cubicBezTo>
                    <a:cubicBezTo>
                      <a:pt x="875242" y="385233"/>
                      <a:pt x="876715" y="376579"/>
                      <a:pt x="879475" y="368300"/>
                    </a:cubicBezTo>
                    <a:lnTo>
                      <a:pt x="885825" y="349250"/>
                    </a:lnTo>
                    <a:lnTo>
                      <a:pt x="889000" y="339725"/>
                    </a:lnTo>
                    <a:cubicBezTo>
                      <a:pt x="891469" y="295284"/>
                      <a:pt x="895102" y="266996"/>
                      <a:pt x="889000" y="222250"/>
                    </a:cubicBezTo>
                    <a:cubicBezTo>
                      <a:pt x="888484" y="218469"/>
                      <a:pt x="884357" y="216138"/>
                      <a:pt x="882650" y="212725"/>
                    </a:cubicBezTo>
                    <a:cubicBezTo>
                      <a:pt x="881153" y="209732"/>
                      <a:pt x="881100" y="206126"/>
                      <a:pt x="879475" y="203200"/>
                    </a:cubicBezTo>
                    <a:cubicBezTo>
                      <a:pt x="868424" y="183308"/>
                      <a:pt x="864369" y="181744"/>
                      <a:pt x="847725" y="165100"/>
                    </a:cubicBezTo>
                    <a:cubicBezTo>
                      <a:pt x="844550" y="161925"/>
                      <a:pt x="840691" y="159311"/>
                      <a:pt x="838200" y="155575"/>
                    </a:cubicBezTo>
                    <a:cubicBezTo>
                      <a:pt x="836083" y="152400"/>
                      <a:pt x="834548" y="148748"/>
                      <a:pt x="831850" y="146050"/>
                    </a:cubicBezTo>
                    <a:cubicBezTo>
                      <a:pt x="829152" y="143352"/>
                      <a:pt x="825256" y="142143"/>
                      <a:pt x="822325" y="139700"/>
                    </a:cubicBezTo>
                    <a:cubicBezTo>
                      <a:pt x="818876" y="136825"/>
                      <a:pt x="816249" y="133050"/>
                      <a:pt x="812800" y="130175"/>
                    </a:cubicBezTo>
                    <a:cubicBezTo>
                      <a:pt x="803530" y="122450"/>
                      <a:pt x="792758" y="116483"/>
                      <a:pt x="784225" y="107950"/>
                    </a:cubicBezTo>
                    <a:cubicBezTo>
                      <a:pt x="761579" y="85304"/>
                      <a:pt x="753020" y="72436"/>
                      <a:pt x="720725" y="60325"/>
                    </a:cubicBezTo>
                    <a:cubicBezTo>
                      <a:pt x="711176" y="56744"/>
                      <a:pt x="687531" y="47520"/>
                      <a:pt x="676275" y="44450"/>
                    </a:cubicBezTo>
                    <a:cubicBezTo>
                      <a:pt x="671069" y="43030"/>
                      <a:pt x="665723" y="42162"/>
                      <a:pt x="660400" y="41275"/>
                    </a:cubicBezTo>
                    <a:lnTo>
                      <a:pt x="600075" y="31750"/>
                    </a:lnTo>
                    <a:cubicBezTo>
                      <a:pt x="592678" y="30612"/>
                      <a:pt x="585258" y="29633"/>
                      <a:pt x="577850" y="28575"/>
                    </a:cubicBezTo>
                    <a:cubicBezTo>
                      <a:pt x="570442" y="27517"/>
                      <a:pt x="563087" y="25974"/>
                      <a:pt x="555625" y="25400"/>
                    </a:cubicBezTo>
                    <a:cubicBezTo>
                      <a:pt x="475293" y="19221"/>
                      <a:pt x="528144" y="22598"/>
                      <a:pt x="396875" y="19050"/>
                    </a:cubicBezTo>
                    <a:cubicBezTo>
                      <a:pt x="346252" y="4586"/>
                      <a:pt x="409032" y="20970"/>
                      <a:pt x="336550" y="9525"/>
                    </a:cubicBezTo>
                    <a:cubicBezTo>
                      <a:pt x="329644" y="8435"/>
                      <a:pt x="313582" y="2927"/>
                      <a:pt x="304800" y="0"/>
                    </a:cubicBezTo>
                    <a:cubicBezTo>
                      <a:pt x="223310" y="3260"/>
                      <a:pt x="243946" y="20108"/>
                      <a:pt x="225425" y="2540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3" name="Freeform 43"/>
              <p:cNvSpPr>
                <a:spLocks noEditPoints="1"/>
              </p:cNvSpPr>
              <p:nvPr/>
            </p:nvSpPr>
            <p:spPr bwMode="auto">
              <a:xfrm>
                <a:off x="9238801" y="2005096"/>
                <a:ext cx="1563324" cy="1533237"/>
              </a:xfrm>
              <a:custGeom>
                <a:avLst/>
                <a:gdLst>
                  <a:gd name="T0" fmla="*/ 336 w 525"/>
                  <a:gd name="T1" fmla="*/ 311 h 515"/>
                  <a:gd name="T2" fmla="*/ 400 w 525"/>
                  <a:gd name="T3" fmla="*/ 241 h 515"/>
                  <a:gd name="T4" fmla="*/ 416 w 525"/>
                  <a:gd name="T5" fmla="*/ 173 h 515"/>
                  <a:gd name="T6" fmla="*/ 408 w 525"/>
                  <a:gd name="T7" fmla="*/ 138 h 515"/>
                  <a:gd name="T8" fmla="*/ 263 w 525"/>
                  <a:gd name="T9" fmla="*/ 0 h 515"/>
                  <a:gd name="T10" fmla="*/ 117 w 525"/>
                  <a:gd name="T11" fmla="*/ 138 h 515"/>
                  <a:gd name="T12" fmla="*/ 110 w 525"/>
                  <a:gd name="T13" fmla="*/ 173 h 515"/>
                  <a:gd name="T14" fmla="*/ 125 w 525"/>
                  <a:gd name="T15" fmla="*/ 241 h 515"/>
                  <a:gd name="T16" fmla="*/ 189 w 525"/>
                  <a:gd name="T17" fmla="*/ 311 h 515"/>
                  <a:gd name="T18" fmla="*/ 2 w 525"/>
                  <a:gd name="T19" fmla="*/ 466 h 515"/>
                  <a:gd name="T20" fmla="*/ 506 w 525"/>
                  <a:gd name="T21" fmla="*/ 515 h 515"/>
                  <a:gd name="T22" fmla="*/ 376 w 525"/>
                  <a:gd name="T23" fmla="*/ 361 h 515"/>
                  <a:gd name="T24" fmla="*/ 221 w 525"/>
                  <a:gd name="T25" fmla="*/ 93 h 515"/>
                  <a:gd name="T26" fmla="*/ 362 w 525"/>
                  <a:gd name="T27" fmla="*/ 124 h 515"/>
                  <a:gd name="T28" fmla="*/ 364 w 525"/>
                  <a:gd name="T29" fmla="*/ 162 h 515"/>
                  <a:gd name="T30" fmla="*/ 353 w 525"/>
                  <a:gd name="T31" fmla="*/ 160 h 515"/>
                  <a:gd name="T32" fmla="*/ 317 w 525"/>
                  <a:gd name="T33" fmla="*/ 156 h 515"/>
                  <a:gd name="T34" fmla="*/ 277 w 525"/>
                  <a:gd name="T35" fmla="*/ 162 h 515"/>
                  <a:gd name="T36" fmla="*/ 249 w 525"/>
                  <a:gd name="T37" fmla="*/ 162 h 515"/>
                  <a:gd name="T38" fmla="*/ 209 w 525"/>
                  <a:gd name="T39" fmla="*/ 156 h 515"/>
                  <a:gd name="T40" fmla="*/ 173 w 525"/>
                  <a:gd name="T41" fmla="*/ 160 h 515"/>
                  <a:gd name="T42" fmla="*/ 162 w 525"/>
                  <a:gd name="T43" fmla="*/ 157 h 515"/>
                  <a:gd name="T44" fmla="*/ 347 w 525"/>
                  <a:gd name="T45" fmla="*/ 185 h 515"/>
                  <a:gd name="T46" fmla="*/ 335 w 525"/>
                  <a:gd name="T47" fmla="*/ 207 h 515"/>
                  <a:gd name="T48" fmla="*/ 317 w 525"/>
                  <a:gd name="T49" fmla="*/ 212 h 515"/>
                  <a:gd name="T50" fmla="*/ 292 w 525"/>
                  <a:gd name="T51" fmla="*/ 201 h 515"/>
                  <a:gd name="T52" fmla="*/ 287 w 525"/>
                  <a:gd name="T53" fmla="*/ 182 h 515"/>
                  <a:gd name="T54" fmla="*/ 313 w 525"/>
                  <a:gd name="T55" fmla="*/ 169 h 515"/>
                  <a:gd name="T56" fmla="*/ 334 w 525"/>
                  <a:gd name="T57" fmla="*/ 170 h 515"/>
                  <a:gd name="T58" fmla="*/ 347 w 525"/>
                  <a:gd name="T59" fmla="*/ 185 h 515"/>
                  <a:gd name="T60" fmla="*/ 233 w 525"/>
                  <a:gd name="T61" fmla="*/ 201 h 515"/>
                  <a:gd name="T62" fmla="*/ 209 w 525"/>
                  <a:gd name="T63" fmla="*/ 212 h 515"/>
                  <a:gd name="T64" fmla="*/ 191 w 525"/>
                  <a:gd name="T65" fmla="*/ 207 h 515"/>
                  <a:gd name="T66" fmla="*/ 179 w 525"/>
                  <a:gd name="T67" fmla="*/ 185 h 515"/>
                  <a:gd name="T68" fmla="*/ 192 w 525"/>
                  <a:gd name="T69" fmla="*/ 170 h 515"/>
                  <a:gd name="T70" fmla="*/ 212 w 525"/>
                  <a:gd name="T71" fmla="*/ 169 h 515"/>
                  <a:gd name="T72" fmla="*/ 239 w 525"/>
                  <a:gd name="T73" fmla="*/ 182 h 515"/>
                  <a:gd name="T74" fmla="*/ 154 w 525"/>
                  <a:gd name="T75" fmla="*/ 246 h 515"/>
                  <a:gd name="T76" fmla="*/ 128 w 525"/>
                  <a:gd name="T77" fmla="*/ 155 h 515"/>
                  <a:gd name="T78" fmla="*/ 132 w 525"/>
                  <a:gd name="T79" fmla="*/ 149 h 515"/>
                  <a:gd name="T80" fmla="*/ 154 w 525"/>
                  <a:gd name="T81" fmla="*/ 164 h 515"/>
                  <a:gd name="T82" fmla="*/ 156 w 525"/>
                  <a:gd name="T83" fmla="*/ 174 h 515"/>
                  <a:gd name="T84" fmla="*/ 159 w 525"/>
                  <a:gd name="T85" fmla="*/ 187 h 515"/>
                  <a:gd name="T86" fmla="*/ 160 w 525"/>
                  <a:gd name="T87" fmla="*/ 187 h 515"/>
                  <a:gd name="T88" fmla="*/ 178 w 525"/>
                  <a:gd name="T89" fmla="*/ 215 h 515"/>
                  <a:gd name="T90" fmla="*/ 209 w 525"/>
                  <a:gd name="T91" fmla="*/ 225 h 515"/>
                  <a:gd name="T92" fmla="*/ 252 w 525"/>
                  <a:gd name="T93" fmla="*/ 199 h 515"/>
                  <a:gd name="T94" fmla="*/ 263 w 525"/>
                  <a:gd name="T95" fmla="*/ 186 h 515"/>
                  <a:gd name="T96" fmla="*/ 273 w 525"/>
                  <a:gd name="T97" fmla="*/ 199 h 515"/>
                  <a:gd name="T98" fmla="*/ 316 w 525"/>
                  <a:gd name="T99" fmla="*/ 225 h 515"/>
                  <a:gd name="T100" fmla="*/ 348 w 525"/>
                  <a:gd name="T101" fmla="*/ 215 h 515"/>
                  <a:gd name="T102" fmla="*/ 365 w 525"/>
                  <a:gd name="T103" fmla="*/ 187 h 515"/>
                  <a:gd name="T104" fmla="*/ 367 w 525"/>
                  <a:gd name="T105" fmla="*/ 187 h 515"/>
                  <a:gd name="T106" fmla="*/ 369 w 525"/>
                  <a:gd name="T107" fmla="*/ 174 h 515"/>
                  <a:gd name="T108" fmla="*/ 372 w 525"/>
                  <a:gd name="T109" fmla="*/ 164 h 515"/>
                  <a:gd name="T110" fmla="*/ 394 w 525"/>
                  <a:gd name="T111" fmla="*/ 148 h 515"/>
                  <a:gd name="T112" fmla="*/ 263 w 525"/>
                  <a:gd name="T113" fmla="*/ 325 h 515"/>
                  <a:gd name="T114" fmla="*/ 263 w 525"/>
                  <a:gd name="T115" fmla="*/ 486 h 515"/>
                  <a:gd name="T116" fmla="*/ 206 w 525"/>
                  <a:gd name="T117" fmla="*/ 322 h 515"/>
                  <a:gd name="T118" fmla="*/ 319 w 525"/>
                  <a:gd name="T119" fmla="*/ 322 h 515"/>
                  <a:gd name="T120" fmla="*/ 263 w 525"/>
                  <a:gd name="T121" fmla="*/ 486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25" h="515">
                    <a:moveTo>
                      <a:pt x="376" y="361"/>
                    </a:moveTo>
                    <a:cubicBezTo>
                      <a:pt x="348" y="350"/>
                      <a:pt x="339" y="333"/>
                      <a:pt x="336" y="311"/>
                    </a:cubicBezTo>
                    <a:cubicBezTo>
                      <a:pt x="355" y="297"/>
                      <a:pt x="369" y="278"/>
                      <a:pt x="380" y="256"/>
                    </a:cubicBezTo>
                    <a:cubicBezTo>
                      <a:pt x="388" y="253"/>
                      <a:pt x="395" y="248"/>
                      <a:pt x="400" y="241"/>
                    </a:cubicBezTo>
                    <a:cubicBezTo>
                      <a:pt x="407" y="232"/>
                      <a:pt x="412" y="221"/>
                      <a:pt x="415" y="209"/>
                    </a:cubicBezTo>
                    <a:cubicBezTo>
                      <a:pt x="417" y="197"/>
                      <a:pt x="418" y="185"/>
                      <a:pt x="416" y="173"/>
                    </a:cubicBezTo>
                    <a:cubicBezTo>
                      <a:pt x="415" y="164"/>
                      <a:pt x="412" y="156"/>
                      <a:pt x="408" y="149"/>
                    </a:cubicBezTo>
                    <a:cubicBezTo>
                      <a:pt x="409" y="146"/>
                      <a:pt x="409" y="142"/>
                      <a:pt x="408" y="138"/>
                    </a:cubicBezTo>
                    <a:cubicBezTo>
                      <a:pt x="406" y="118"/>
                      <a:pt x="397" y="96"/>
                      <a:pt x="383" y="75"/>
                    </a:cubicBezTo>
                    <a:cubicBezTo>
                      <a:pt x="371" y="34"/>
                      <a:pt x="325" y="0"/>
                      <a:pt x="263" y="0"/>
                    </a:cubicBezTo>
                    <a:cubicBezTo>
                      <a:pt x="223" y="0"/>
                      <a:pt x="195" y="14"/>
                      <a:pt x="177" y="35"/>
                    </a:cubicBezTo>
                    <a:cubicBezTo>
                      <a:pt x="146" y="61"/>
                      <a:pt x="122" y="104"/>
                      <a:pt x="117" y="138"/>
                    </a:cubicBezTo>
                    <a:cubicBezTo>
                      <a:pt x="117" y="142"/>
                      <a:pt x="117" y="146"/>
                      <a:pt x="118" y="149"/>
                    </a:cubicBezTo>
                    <a:cubicBezTo>
                      <a:pt x="114" y="156"/>
                      <a:pt x="111" y="164"/>
                      <a:pt x="110" y="173"/>
                    </a:cubicBezTo>
                    <a:cubicBezTo>
                      <a:pt x="108" y="185"/>
                      <a:pt x="108" y="197"/>
                      <a:pt x="111" y="209"/>
                    </a:cubicBezTo>
                    <a:cubicBezTo>
                      <a:pt x="113" y="221"/>
                      <a:pt x="118" y="232"/>
                      <a:pt x="125" y="241"/>
                    </a:cubicBezTo>
                    <a:cubicBezTo>
                      <a:pt x="131" y="248"/>
                      <a:pt x="138" y="253"/>
                      <a:pt x="146" y="256"/>
                    </a:cubicBezTo>
                    <a:cubicBezTo>
                      <a:pt x="156" y="278"/>
                      <a:pt x="171" y="297"/>
                      <a:pt x="189" y="311"/>
                    </a:cubicBezTo>
                    <a:cubicBezTo>
                      <a:pt x="187" y="333"/>
                      <a:pt x="177" y="350"/>
                      <a:pt x="150" y="361"/>
                    </a:cubicBezTo>
                    <a:cubicBezTo>
                      <a:pt x="88" y="386"/>
                      <a:pt x="0" y="392"/>
                      <a:pt x="2" y="466"/>
                    </a:cubicBezTo>
                    <a:cubicBezTo>
                      <a:pt x="3" y="482"/>
                      <a:pt x="10" y="498"/>
                      <a:pt x="20" y="515"/>
                    </a:cubicBezTo>
                    <a:cubicBezTo>
                      <a:pt x="506" y="515"/>
                      <a:pt x="506" y="515"/>
                      <a:pt x="506" y="515"/>
                    </a:cubicBezTo>
                    <a:cubicBezTo>
                      <a:pt x="516" y="498"/>
                      <a:pt x="523" y="482"/>
                      <a:pt x="523" y="466"/>
                    </a:cubicBezTo>
                    <a:cubicBezTo>
                      <a:pt x="525" y="392"/>
                      <a:pt x="438" y="386"/>
                      <a:pt x="376" y="361"/>
                    </a:cubicBezTo>
                    <a:close/>
                    <a:moveTo>
                      <a:pt x="167" y="116"/>
                    </a:moveTo>
                    <a:cubicBezTo>
                      <a:pt x="182" y="114"/>
                      <a:pt x="202" y="106"/>
                      <a:pt x="221" y="93"/>
                    </a:cubicBezTo>
                    <a:cubicBezTo>
                      <a:pt x="229" y="100"/>
                      <a:pt x="239" y="106"/>
                      <a:pt x="251" y="111"/>
                    </a:cubicBezTo>
                    <a:cubicBezTo>
                      <a:pt x="291" y="130"/>
                      <a:pt x="335" y="134"/>
                      <a:pt x="362" y="124"/>
                    </a:cubicBezTo>
                    <a:cubicBezTo>
                      <a:pt x="364" y="135"/>
                      <a:pt x="365" y="147"/>
                      <a:pt x="365" y="157"/>
                    </a:cubicBezTo>
                    <a:cubicBezTo>
                      <a:pt x="365" y="159"/>
                      <a:pt x="364" y="160"/>
                      <a:pt x="364" y="162"/>
                    </a:cubicBezTo>
                    <a:cubicBezTo>
                      <a:pt x="364" y="162"/>
                      <a:pt x="364" y="162"/>
                      <a:pt x="364" y="162"/>
                    </a:cubicBezTo>
                    <a:cubicBezTo>
                      <a:pt x="363" y="162"/>
                      <a:pt x="358" y="161"/>
                      <a:pt x="353" y="160"/>
                    </a:cubicBezTo>
                    <a:cubicBezTo>
                      <a:pt x="344" y="158"/>
                      <a:pt x="332" y="156"/>
                      <a:pt x="323" y="155"/>
                    </a:cubicBezTo>
                    <a:cubicBezTo>
                      <a:pt x="321" y="155"/>
                      <a:pt x="319" y="155"/>
                      <a:pt x="317" y="156"/>
                    </a:cubicBezTo>
                    <a:cubicBezTo>
                      <a:pt x="311" y="156"/>
                      <a:pt x="304" y="157"/>
                      <a:pt x="296" y="158"/>
                    </a:cubicBezTo>
                    <a:cubicBezTo>
                      <a:pt x="289" y="159"/>
                      <a:pt x="281" y="160"/>
                      <a:pt x="277" y="162"/>
                    </a:cubicBezTo>
                    <a:cubicBezTo>
                      <a:pt x="273" y="164"/>
                      <a:pt x="268" y="165"/>
                      <a:pt x="263" y="165"/>
                    </a:cubicBezTo>
                    <a:cubicBezTo>
                      <a:pt x="258" y="165"/>
                      <a:pt x="253" y="164"/>
                      <a:pt x="249" y="162"/>
                    </a:cubicBezTo>
                    <a:cubicBezTo>
                      <a:pt x="244" y="160"/>
                      <a:pt x="237" y="159"/>
                      <a:pt x="229" y="158"/>
                    </a:cubicBezTo>
                    <a:cubicBezTo>
                      <a:pt x="222" y="157"/>
                      <a:pt x="214" y="156"/>
                      <a:pt x="209" y="156"/>
                    </a:cubicBezTo>
                    <a:cubicBezTo>
                      <a:pt x="206" y="155"/>
                      <a:pt x="204" y="155"/>
                      <a:pt x="203" y="155"/>
                    </a:cubicBezTo>
                    <a:cubicBezTo>
                      <a:pt x="194" y="156"/>
                      <a:pt x="182" y="158"/>
                      <a:pt x="173" y="160"/>
                    </a:cubicBezTo>
                    <a:cubicBezTo>
                      <a:pt x="168" y="161"/>
                      <a:pt x="163" y="162"/>
                      <a:pt x="162" y="162"/>
                    </a:cubicBezTo>
                    <a:cubicBezTo>
                      <a:pt x="162" y="160"/>
                      <a:pt x="162" y="159"/>
                      <a:pt x="162" y="157"/>
                    </a:cubicBezTo>
                    <a:cubicBezTo>
                      <a:pt x="161" y="144"/>
                      <a:pt x="163" y="130"/>
                      <a:pt x="167" y="116"/>
                    </a:cubicBezTo>
                    <a:close/>
                    <a:moveTo>
                      <a:pt x="347" y="185"/>
                    </a:moveTo>
                    <a:cubicBezTo>
                      <a:pt x="347" y="189"/>
                      <a:pt x="346" y="193"/>
                      <a:pt x="344" y="197"/>
                    </a:cubicBezTo>
                    <a:cubicBezTo>
                      <a:pt x="342" y="200"/>
                      <a:pt x="339" y="204"/>
                      <a:pt x="335" y="207"/>
                    </a:cubicBezTo>
                    <a:cubicBezTo>
                      <a:pt x="330" y="209"/>
                      <a:pt x="324" y="211"/>
                      <a:pt x="317" y="212"/>
                    </a:cubicBezTo>
                    <a:cubicBezTo>
                      <a:pt x="317" y="212"/>
                      <a:pt x="317" y="212"/>
                      <a:pt x="317" y="212"/>
                    </a:cubicBezTo>
                    <a:cubicBezTo>
                      <a:pt x="315" y="212"/>
                      <a:pt x="314" y="212"/>
                      <a:pt x="312" y="211"/>
                    </a:cubicBezTo>
                    <a:cubicBezTo>
                      <a:pt x="302" y="211"/>
                      <a:pt x="296" y="206"/>
                      <a:pt x="292" y="201"/>
                    </a:cubicBezTo>
                    <a:cubicBezTo>
                      <a:pt x="288" y="196"/>
                      <a:pt x="287" y="190"/>
                      <a:pt x="287" y="185"/>
                    </a:cubicBezTo>
                    <a:cubicBezTo>
                      <a:pt x="287" y="184"/>
                      <a:pt x="287" y="183"/>
                      <a:pt x="287" y="182"/>
                    </a:cubicBezTo>
                    <a:cubicBezTo>
                      <a:pt x="287" y="178"/>
                      <a:pt x="290" y="176"/>
                      <a:pt x="294" y="174"/>
                    </a:cubicBezTo>
                    <a:cubicBezTo>
                      <a:pt x="299" y="171"/>
                      <a:pt x="306" y="170"/>
                      <a:pt x="313" y="169"/>
                    </a:cubicBezTo>
                    <a:cubicBezTo>
                      <a:pt x="315" y="169"/>
                      <a:pt x="316" y="169"/>
                      <a:pt x="317" y="169"/>
                    </a:cubicBezTo>
                    <a:cubicBezTo>
                      <a:pt x="323" y="169"/>
                      <a:pt x="329" y="169"/>
                      <a:pt x="334" y="170"/>
                    </a:cubicBezTo>
                    <a:cubicBezTo>
                      <a:pt x="339" y="171"/>
                      <a:pt x="343" y="173"/>
                      <a:pt x="344" y="175"/>
                    </a:cubicBezTo>
                    <a:cubicBezTo>
                      <a:pt x="346" y="178"/>
                      <a:pt x="347" y="181"/>
                      <a:pt x="347" y="185"/>
                    </a:cubicBezTo>
                    <a:close/>
                    <a:moveTo>
                      <a:pt x="239" y="185"/>
                    </a:moveTo>
                    <a:cubicBezTo>
                      <a:pt x="239" y="190"/>
                      <a:pt x="237" y="196"/>
                      <a:pt x="233" y="201"/>
                    </a:cubicBezTo>
                    <a:cubicBezTo>
                      <a:pt x="230" y="206"/>
                      <a:pt x="223" y="211"/>
                      <a:pt x="213" y="211"/>
                    </a:cubicBezTo>
                    <a:cubicBezTo>
                      <a:pt x="212" y="212"/>
                      <a:pt x="210" y="212"/>
                      <a:pt x="209" y="212"/>
                    </a:cubicBezTo>
                    <a:cubicBezTo>
                      <a:pt x="209" y="212"/>
                      <a:pt x="209" y="212"/>
                      <a:pt x="209" y="212"/>
                    </a:cubicBezTo>
                    <a:cubicBezTo>
                      <a:pt x="201" y="211"/>
                      <a:pt x="196" y="209"/>
                      <a:pt x="191" y="207"/>
                    </a:cubicBezTo>
                    <a:cubicBezTo>
                      <a:pt x="187" y="204"/>
                      <a:pt x="184" y="200"/>
                      <a:pt x="182" y="197"/>
                    </a:cubicBezTo>
                    <a:cubicBezTo>
                      <a:pt x="179" y="193"/>
                      <a:pt x="179" y="189"/>
                      <a:pt x="179" y="185"/>
                    </a:cubicBezTo>
                    <a:cubicBezTo>
                      <a:pt x="179" y="181"/>
                      <a:pt x="180" y="178"/>
                      <a:pt x="181" y="175"/>
                    </a:cubicBezTo>
                    <a:cubicBezTo>
                      <a:pt x="183" y="173"/>
                      <a:pt x="186" y="171"/>
                      <a:pt x="192" y="170"/>
                    </a:cubicBezTo>
                    <a:cubicBezTo>
                      <a:pt x="196" y="169"/>
                      <a:pt x="202" y="169"/>
                      <a:pt x="209" y="169"/>
                    </a:cubicBezTo>
                    <a:cubicBezTo>
                      <a:pt x="210" y="169"/>
                      <a:pt x="211" y="169"/>
                      <a:pt x="212" y="169"/>
                    </a:cubicBezTo>
                    <a:cubicBezTo>
                      <a:pt x="220" y="170"/>
                      <a:pt x="227" y="171"/>
                      <a:pt x="231" y="174"/>
                    </a:cubicBezTo>
                    <a:cubicBezTo>
                      <a:pt x="236" y="176"/>
                      <a:pt x="238" y="178"/>
                      <a:pt x="239" y="182"/>
                    </a:cubicBezTo>
                    <a:cubicBezTo>
                      <a:pt x="239" y="183"/>
                      <a:pt x="239" y="184"/>
                      <a:pt x="239" y="185"/>
                    </a:cubicBezTo>
                    <a:close/>
                    <a:moveTo>
                      <a:pt x="154" y="246"/>
                    </a:moveTo>
                    <a:cubicBezTo>
                      <a:pt x="122" y="241"/>
                      <a:pt x="111" y="184"/>
                      <a:pt x="128" y="155"/>
                    </a:cubicBezTo>
                    <a:cubicBezTo>
                      <a:pt x="128" y="155"/>
                      <a:pt x="128" y="155"/>
                      <a:pt x="128" y="155"/>
                    </a:cubicBezTo>
                    <a:cubicBezTo>
                      <a:pt x="128" y="154"/>
                      <a:pt x="128" y="154"/>
                      <a:pt x="128" y="154"/>
                    </a:cubicBezTo>
                    <a:cubicBezTo>
                      <a:pt x="129" y="152"/>
                      <a:pt x="130" y="151"/>
                      <a:pt x="132" y="149"/>
                    </a:cubicBezTo>
                    <a:cubicBezTo>
                      <a:pt x="133" y="147"/>
                      <a:pt x="136" y="146"/>
                      <a:pt x="139" y="146"/>
                    </a:cubicBezTo>
                    <a:cubicBezTo>
                      <a:pt x="146" y="146"/>
                      <a:pt x="151" y="155"/>
                      <a:pt x="154" y="164"/>
                    </a:cubicBezTo>
                    <a:cubicBezTo>
                      <a:pt x="155" y="167"/>
                      <a:pt x="156" y="169"/>
                      <a:pt x="156" y="171"/>
                    </a:cubicBezTo>
                    <a:cubicBezTo>
                      <a:pt x="156" y="172"/>
                      <a:pt x="156" y="173"/>
                      <a:pt x="156" y="174"/>
                    </a:cubicBezTo>
                    <a:cubicBezTo>
                      <a:pt x="156" y="180"/>
                      <a:pt x="158" y="186"/>
                      <a:pt x="159" y="187"/>
                    </a:cubicBezTo>
                    <a:cubicBezTo>
                      <a:pt x="159" y="187"/>
                      <a:pt x="159" y="187"/>
                      <a:pt x="159" y="187"/>
                    </a:cubicBezTo>
                    <a:cubicBezTo>
                      <a:pt x="159" y="187"/>
                      <a:pt x="160" y="187"/>
                      <a:pt x="160" y="187"/>
                    </a:cubicBezTo>
                    <a:cubicBezTo>
                      <a:pt x="160" y="187"/>
                      <a:pt x="160" y="187"/>
                      <a:pt x="160" y="187"/>
                    </a:cubicBezTo>
                    <a:cubicBezTo>
                      <a:pt x="162" y="187"/>
                      <a:pt x="164" y="188"/>
                      <a:pt x="167" y="196"/>
                    </a:cubicBezTo>
                    <a:cubicBezTo>
                      <a:pt x="169" y="202"/>
                      <a:pt x="172" y="209"/>
                      <a:pt x="178" y="215"/>
                    </a:cubicBezTo>
                    <a:cubicBezTo>
                      <a:pt x="184" y="220"/>
                      <a:pt x="193" y="225"/>
                      <a:pt x="209" y="225"/>
                    </a:cubicBezTo>
                    <a:cubicBezTo>
                      <a:pt x="209" y="225"/>
                      <a:pt x="209" y="225"/>
                      <a:pt x="209" y="225"/>
                    </a:cubicBezTo>
                    <a:cubicBezTo>
                      <a:pt x="237" y="225"/>
                      <a:pt x="246" y="210"/>
                      <a:pt x="251" y="202"/>
                    </a:cubicBezTo>
                    <a:cubicBezTo>
                      <a:pt x="251" y="201"/>
                      <a:pt x="252" y="200"/>
                      <a:pt x="252" y="199"/>
                    </a:cubicBezTo>
                    <a:cubicBezTo>
                      <a:pt x="254" y="197"/>
                      <a:pt x="254" y="195"/>
                      <a:pt x="255" y="193"/>
                    </a:cubicBezTo>
                    <a:cubicBezTo>
                      <a:pt x="257" y="189"/>
                      <a:pt x="259" y="186"/>
                      <a:pt x="263" y="186"/>
                    </a:cubicBezTo>
                    <a:cubicBezTo>
                      <a:pt x="267" y="186"/>
                      <a:pt x="269" y="189"/>
                      <a:pt x="270" y="193"/>
                    </a:cubicBezTo>
                    <a:cubicBezTo>
                      <a:pt x="271" y="195"/>
                      <a:pt x="272" y="197"/>
                      <a:pt x="273" y="199"/>
                    </a:cubicBezTo>
                    <a:cubicBezTo>
                      <a:pt x="274" y="200"/>
                      <a:pt x="274" y="201"/>
                      <a:pt x="275" y="202"/>
                    </a:cubicBezTo>
                    <a:cubicBezTo>
                      <a:pt x="280" y="210"/>
                      <a:pt x="289" y="225"/>
                      <a:pt x="316" y="225"/>
                    </a:cubicBezTo>
                    <a:cubicBezTo>
                      <a:pt x="317" y="225"/>
                      <a:pt x="317" y="225"/>
                      <a:pt x="317" y="225"/>
                    </a:cubicBezTo>
                    <a:cubicBezTo>
                      <a:pt x="332" y="225"/>
                      <a:pt x="342" y="220"/>
                      <a:pt x="348" y="215"/>
                    </a:cubicBezTo>
                    <a:cubicBezTo>
                      <a:pt x="354" y="209"/>
                      <a:pt x="357" y="202"/>
                      <a:pt x="359" y="196"/>
                    </a:cubicBezTo>
                    <a:cubicBezTo>
                      <a:pt x="361" y="188"/>
                      <a:pt x="364" y="187"/>
                      <a:pt x="365" y="187"/>
                    </a:cubicBezTo>
                    <a:cubicBezTo>
                      <a:pt x="366" y="187"/>
                      <a:pt x="366" y="187"/>
                      <a:pt x="366" y="187"/>
                    </a:cubicBezTo>
                    <a:cubicBezTo>
                      <a:pt x="366" y="187"/>
                      <a:pt x="366" y="187"/>
                      <a:pt x="367" y="187"/>
                    </a:cubicBezTo>
                    <a:cubicBezTo>
                      <a:pt x="367" y="187"/>
                      <a:pt x="367" y="187"/>
                      <a:pt x="367" y="187"/>
                    </a:cubicBezTo>
                    <a:cubicBezTo>
                      <a:pt x="368" y="186"/>
                      <a:pt x="369" y="180"/>
                      <a:pt x="369" y="174"/>
                    </a:cubicBezTo>
                    <a:cubicBezTo>
                      <a:pt x="369" y="173"/>
                      <a:pt x="369" y="173"/>
                      <a:pt x="369" y="172"/>
                    </a:cubicBezTo>
                    <a:cubicBezTo>
                      <a:pt x="370" y="169"/>
                      <a:pt x="371" y="167"/>
                      <a:pt x="372" y="164"/>
                    </a:cubicBezTo>
                    <a:cubicBezTo>
                      <a:pt x="375" y="155"/>
                      <a:pt x="380" y="146"/>
                      <a:pt x="387" y="146"/>
                    </a:cubicBezTo>
                    <a:cubicBezTo>
                      <a:pt x="390" y="146"/>
                      <a:pt x="392" y="147"/>
                      <a:pt x="394" y="148"/>
                    </a:cubicBezTo>
                    <a:cubicBezTo>
                      <a:pt x="417" y="176"/>
                      <a:pt x="406" y="240"/>
                      <a:pt x="372" y="246"/>
                    </a:cubicBezTo>
                    <a:cubicBezTo>
                      <a:pt x="352" y="291"/>
                      <a:pt x="314" y="325"/>
                      <a:pt x="263" y="325"/>
                    </a:cubicBezTo>
                    <a:cubicBezTo>
                      <a:pt x="211" y="325"/>
                      <a:pt x="174" y="291"/>
                      <a:pt x="154" y="246"/>
                    </a:cubicBezTo>
                    <a:close/>
                    <a:moveTo>
                      <a:pt x="263" y="486"/>
                    </a:moveTo>
                    <a:cubicBezTo>
                      <a:pt x="230" y="468"/>
                      <a:pt x="192" y="398"/>
                      <a:pt x="184" y="362"/>
                    </a:cubicBezTo>
                    <a:cubicBezTo>
                      <a:pt x="194" y="352"/>
                      <a:pt x="201" y="337"/>
                      <a:pt x="206" y="322"/>
                    </a:cubicBezTo>
                    <a:cubicBezTo>
                      <a:pt x="222" y="331"/>
                      <a:pt x="242" y="337"/>
                      <a:pt x="263" y="337"/>
                    </a:cubicBezTo>
                    <a:cubicBezTo>
                      <a:pt x="284" y="337"/>
                      <a:pt x="303" y="331"/>
                      <a:pt x="319" y="322"/>
                    </a:cubicBezTo>
                    <a:cubicBezTo>
                      <a:pt x="324" y="338"/>
                      <a:pt x="331" y="353"/>
                      <a:pt x="341" y="364"/>
                    </a:cubicBezTo>
                    <a:cubicBezTo>
                      <a:pt x="334" y="399"/>
                      <a:pt x="298" y="463"/>
                      <a:pt x="263" y="486"/>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grpSp>
        <p:sp>
          <p:nvSpPr>
            <p:cNvPr id="31" name="Freeform 20"/>
            <p:cNvSpPr>
              <a:spLocks/>
            </p:cNvSpPr>
            <p:nvPr/>
          </p:nvSpPr>
          <p:spPr bwMode="auto">
            <a:xfrm>
              <a:off x="9882861" y="3078443"/>
              <a:ext cx="276052" cy="172772"/>
            </a:xfrm>
            <a:custGeom>
              <a:avLst/>
              <a:gdLst>
                <a:gd name="connsiteX0" fmla="*/ 20731 w 349560"/>
                <a:gd name="connsiteY0" fmla="*/ 1570 h 218778"/>
                <a:gd name="connsiteX1" fmla="*/ 134079 w 349560"/>
                <a:gd name="connsiteY1" fmla="*/ 73496 h 218778"/>
                <a:gd name="connsiteX2" fmla="*/ 135587 w 349560"/>
                <a:gd name="connsiteY2" fmla="*/ 73496 h 218778"/>
                <a:gd name="connsiteX3" fmla="*/ 151555 w 349560"/>
                <a:gd name="connsiteY3" fmla="*/ 46603 h 218778"/>
                <a:gd name="connsiteX4" fmla="*/ 176095 w 349560"/>
                <a:gd name="connsiteY4" fmla="*/ 36250 h 218778"/>
                <a:gd name="connsiteX5" fmla="*/ 197393 w 349560"/>
                <a:gd name="connsiteY5" fmla="*/ 46603 h 218778"/>
                <a:gd name="connsiteX6" fmla="*/ 212905 w 349560"/>
                <a:gd name="connsiteY6" fmla="*/ 73496 h 218778"/>
                <a:gd name="connsiteX7" fmla="*/ 214288 w 349560"/>
                <a:gd name="connsiteY7" fmla="*/ 73496 h 218778"/>
                <a:gd name="connsiteX8" fmla="*/ 327280 w 349560"/>
                <a:gd name="connsiteY8" fmla="*/ 1570 h 218778"/>
                <a:gd name="connsiteX9" fmla="*/ 327280 w 349560"/>
                <a:gd name="connsiteY9" fmla="*/ 107566 h 218778"/>
                <a:gd name="connsiteX10" fmla="*/ 338580 w 349560"/>
                <a:gd name="connsiteY10" fmla="*/ 213563 h 218778"/>
                <a:gd name="connsiteX11" fmla="*/ 210522 w 349560"/>
                <a:gd name="connsiteY11" fmla="*/ 145422 h 218778"/>
                <a:gd name="connsiteX12" fmla="*/ 199222 w 349560"/>
                <a:gd name="connsiteY12" fmla="*/ 134065 h 218778"/>
                <a:gd name="connsiteX13" fmla="*/ 189336 w 349560"/>
                <a:gd name="connsiteY13" fmla="*/ 99522 h 218778"/>
                <a:gd name="connsiteX14" fmla="*/ 210196 w 349560"/>
                <a:gd name="connsiteY14" fmla="*/ 73897 h 218778"/>
                <a:gd name="connsiteX15" fmla="*/ 209432 w 349560"/>
                <a:gd name="connsiteY15" fmla="*/ 73897 h 218778"/>
                <a:gd name="connsiteX16" fmla="*/ 198319 w 349560"/>
                <a:gd name="connsiteY16" fmla="*/ 134131 h 218778"/>
                <a:gd name="connsiteX17" fmla="*/ 209432 w 349560"/>
                <a:gd name="connsiteY17" fmla="*/ 145425 h 218778"/>
                <a:gd name="connsiteX18" fmla="*/ 176095 w 349560"/>
                <a:gd name="connsiteY18" fmla="*/ 168013 h 218778"/>
                <a:gd name="connsiteX19" fmla="*/ 142757 w 349560"/>
                <a:gd name="connsiteY19" fmla="*/ 145425 h 218778"/>
                <a:gd name="connsiteX20" fmla="*/ 150166 w 349560"/>
                <a:gd name="connsiteY20" fmla="*/ 134131 h 218778"/>
                <a:gd name="connsiteX21" fmla="*/ 160410 w 349560"/>
                <a:gd name="connsiteY21" fmla="*/ 114661 h 218778"/>
                <a:gd name="connsiteX22" fmla="*/ 160160 w 349560"/>
                <a:gd name="connsiteY22" fmla="*/ 107524 h 218778"/>
                <a:gd name="connsiteX23" fmla="*/ 160549 w 349560"/>
                <a:gd name="connsiteY23" fmla="*/ 106583 h 218778"/>
                <a:gd name="connsiteX24" fmla="*/ 160095 w 349560"/>
                <a:gd name="connsiteY24" fmla="*/ 105658 h 218778"/>
                <a:gd name="connsiteX25" fmla="*/ 159889 w 349560"/>
                <a:gd name="connsiteY25" fmla="*/ 99779 h 218778"/>
                <a:gd name="connsiteX26" fmla="*/ 153029 w 349560"/>
                <a:gd name="connsiteY26" fmla="*/ 91257 h 218778"/>
                <a:gd name="connsiteX27" fmla="*/ 150786 w 349560"/>
                <a:gd name="connsiteY27" fmla="*/ 86687 h 218778"/>
                <a:gd name="connsiteX28" fmla="*/ 142745 w 349560"/>
                <a:gd name="connsiteY28" fmla="*/ 78482 h 218778"/>
                <a:gd name="connsiteX29" fmla="*/ 139053 w 349560"/>
                <a:gd name="connsiteY29" fmla="*/ 73897 h 218778"/>
                <a:gd name="connsiteX30" fmla="*/ 138250 w 349560"/>
                <a:gd name="connsiteY30" fmla="*/ 73897 h 218778"/>
                <a:gd name="connsiteX31" fmla="*/ 142745 w 349560"/>
                <a:gd name="connsiteY31" fmla="*/ 78482 h 218778"/>
                <a:gd name="connsiteX32" fmla="*/ 153029 w 349560"/>
                <a:gd name="connsiteY32" fmla="*/ 91257 h 218778"/>
                <a:gd name="connsiteX33" fmla="*/ 160095 w 349560"/>
                <a:gd name="connsiteY33" fmla="*/ 105658 h 218778"/>
                <a:gd name="connsiteX34" fmla="*/ 160160 w 349560"/>
                <a:gd name="connsiteY34" fmla="*/ 107524 h 218778"/>
                <a:gd name="connsiteX35" fmla="*/ 149192 w 349560"/>
                <a:gd name="connsiteY35" fmla="*/ 134065 h 218778"/>
                <a:gd name="connsiteX36" fmla="*/ 141635 w 349560"/>
                <a:gd name="connsiteY36" fmla="*/ 145422 h 218778"/>
                <a:gd name="connsiteX37" fmla="*/ 9397 w 349560"/>
                <a:gd name="connsiteY37" fmla="*/ 213563 h 218778"/>
                <a:gd name="connsiteX38" fmla="*/ 20731 w 349560"/>
                <a:gd name="connsiteY38" fmla="*/ 107566 h 218778"/>
                <a:gd name="connsiteX39" fmla="*/ 20731 w 349560"/>
                <a:gd name="connsiteY39" fmla="*/ 1570 h 218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49560" h="218778">
                  <a:moveTo>
                    <a:pt x="20731" y="1570"/>
                  </a:moveTo>
                  <a:cubicBezTo>
                    <a:pt x="50957" y="-9787"/>
                    <a:pt x="100074" y="43211"/>
                    <a:pt x="134079" y="73496"/>
                  </a:cubicBezTo>
                  <a:lnTo>
                    <a:pt x="135587" y="73496"/>
                  </a:lnTo>
                  <a:lnTo>
                    <a:pt x="151555" y="46603"/>
                  </a:lnTo>
                  <a:cubicBezTo>
                    <a:pt x="158500" y="40015"/>
                    <a:pt x="166834" y="36250"/>
                    <a:pt x="176095" y="36250"/>
                  </a:cubicBezTo>
                  <a:cubicBezTo>
                    <a:pt x="183503" y="36250"/>
                    <a:pt x="190911" y="40015"/>
                    <a:pt x="197393" y="46603"/>
                  </a:cubicBezTo>
                  <a:lnTo>
                    <a:pt x="212905" y="73496"/>
                  </a:lnTo>
                  <a:lnTo>
                    <a:pt x="214288" y="73496"/>
                  </a:lnTo>
                  <a:cubicBezTo>
                    <a:pt x="248186" y="43211"/>
                    <a:pt x="297149" y="-9787"/>
                    <a:pt x="327280" y="1570"/>
                  </a:cubicBezTo>
                  <a:cubicBezTo>
                    <a:pt x="357412" y="12927"/>
                    <a:pt x="327280" y="81067"/>
                    <a:pt x="327280" y="107566"/>
                  </a:cubicBezTo>
                  <a:cubicBezTo>
                    <a:pt x="327280" y="134065"/>
                    <a:pt x="368711" y="190849"/>
                    <a:pt x="338580" y="213563"/>
                  </a:cubicBezTo>
                  <a:cubicBezTo>
                    <a:pt x="312215" y="236276"/>
                    <a:pt x="240653" y="179492"/>
                    <a:pt x="210522" y="145422"/>
                  </a:cubicBezTo>
                  <a:cubicBezTo>
                    <a:pt x="206755" y="141637"/>
                    <a:pt x="202989" y="137851"/>
                    <a:pt x="199222" y="134065"/>
                  </a:cubicBezTo>
                  <a:cubicBezTo>
                    <a:pt x="187923" y="118923"/>
                    <a:pt x="186040" y="108513"/>
                    <a:pt x="189336" y="99522"/>
                  </a:cubicBezTo>
                  <a:lnTo>
                    <a:pt x="210196" y="73897"/>
                  </a:lnTo>
                  <a:lnTo>
                    <a:pt x="209432" y="73897"/>
                  </a:lnTo>
                  <a:cubicBezTo>
                    <a:pt x="190911" y="92720"/>
                    <a:pt x="176095" y="104014"/>
                    <a:pt x="198319" y="134131"/>
                  </a:cubicBezTo>
                  <a:cubicBezTo>
                    <a:pt x="202024" y="137896"/>
                    <a:pt x="205728" y="141661"/>
                    <a:pt x="209432" y="145425"/>
                  </a:cubicBezTo>
                  <a:cubicBezTo>
                    <a:pt x="202024" y="160484"/>
                    <a:pt x="187207" y="168013"/>
                    <a:pt x="176095" y="168013"/>
                  </a:cubicBezTo>
                  <a:cubicBezTo>
                    <a:pt x="161278" y="168013"/>
                    <a:pt x="150166" y="160484"/>
                    <a:pt x="142757" y="145425"/>
                  </a:cubicBezTo>
                  <a:cubicBezTo>
                    <a:pt x="146461" y="141661"/>
                    <a:pt x="150166" y="137896"/>
                    <a:pt x="150166" y="134131"/>
                  </a:cubicBezTo>
                  <a:cubicBezTo>
                    <a:pt x="155722" y="126602"/>
                    <a:pt x="158963" y="120249"/>
                    <a:pt x="160410" y="114661"/>
                  </a:cubicBezTo>
                  <a:lnTo>
                    <a:pt x="160160" y="107524"/>
                  </a:lnTo>
                  <a:lnTo>
                    <a:pt x="160549" y="106583"/>
                  </a:lnTo>
                  <a:lnTo>
                    <a:pt x="160095" y="105658"/>
                  </a:lnTo>
                  <a:lnTo>
                    <a:pt x="159889" y="99779"/>
                  </a:lnTo>
                  <a:lnTo>
                    <a:pt x="153029" y="91257"/>
                  </a:lnTo>
                  <a:lnTo>
                    <a:pt x="150786" y="86687"/>
                  </a:lnTo>
                  <a:lnTo>
                    <a:pt x="142745" y="78482"/>
                  </a:lnTo>
                  <a:lnTo>
                    <a:pt x="139053" y="73897"/>
                  </a:lnTo>
                  <a:lnTo>
                    <a:pt x="138250" y="73897"/>
                  </a:lnTo>
                  <a:lnTo>
                    <a:pt x="142745" y="78482"/>
                  </a:lnTo>
                  <a:lnTo>
                    <a:pt x="153029" y="91257"/>
                  </a:lnTo>
                  <a:lnTo>
                    <a:pt x="160095" y="105658"/>
                  </a:lnTo>
                  <a:lnTo>
                    <a:pt x="160160" y="107524"/>
                  </a:lnTo>
                  <a:lnTo>
                    <a:pt x="149192" y="134065"/>
                  </a:lnTo>
                  <a:cubicBezTo>
                    <a:pt x="149192" y="137851"/>
                    <a:pt x="145413" y="141637"/>
                    <a:pt x="141635" y="145422"/>
                  </a:cubicBezTo>
                  <a:cubicBezTo>
                    <a:pt x="107631" y="179492"/>
                    <a:pt x="35844" y="236276"/>
                    <a:pt x="9397" y="213563"/>
                  </a:cubicBezTo>
                  <a:cubicBezTo>
                    <a:pt x="-17051" y="190849"/>
                    <a:pt x="20731" y="134065"/>
                    <a:pt x="20731" y="107566"/>
                  </a:cubicBezTo>
                  <a:cubicBezTo>
                    <a:pt x="20731" y="81067"/>
                    <a:pt x="-9495" y="12927"/>
                    <a:pt x="20731" y="1570"/>
                  </a:cubicBezTo>
                  <a:close/>
                </a:path>
              </a:pathLst>
            </a:custGeom>
            <a:solidFill>
              <a:schemeClr val="accent5"/>
            </a:solidFill>
            <a:ln>
              <a:noFill/>
            </a:ln>
          </p:spPr>
          <p:txBody>
            <a:bodyPr vert="horz" wrap="square" lIns="91440" tIns="45720" rIns="91440" bIns="45720" numCol="1" anchor="t" anchorCtr="0" compatLnSpc="1">
              <a:prstTxWarp prst="textNoShape">
                <a:avLst/>
              </a:prstTxWarp>
              <a:noAutofit/>
            </a:bodyPr>
            <a:lstStyle/>
            <a:p>
              <a:endParaRPr lang="en-IN" dirty="0"/>
            </a:p>
          </p:txBody>
        </p:sp>
      </p:grpSp>
    </p:spTree>
    <p:extLst>
      <p:ext uri="{BB962C8B-B14F-4D97-AF65-F5344CB8AC3E}">
        <p14:creationId xmlns:p14="http://schemas.microsoft.com/office/powerpoint/2010/main" val="979107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800"/>
                                        <p:tgtEl>
                                          <p:spTgt spid="11"/>
                                        </p:tgtEl>
                                      </p:cBhvr>
                                    </p:animEffect>
                                  </p:childTnLst>
                                </p:cTn>
                              </p:par>
                              <p:par>
                                <p:cTn id="8" presetID="22" presetClass="entr" presetSubtype="2" fill="hold" grpId="0" nodeType="withEffect">
                                  <p:stCondLst>
                                    <p:cond delay="300"/>
                                  </p:stCondLst>
                                  <p:childTnLst>
                                    <p:set>
                                      <p:cBhvr>
                                        <p:cTn id="9" dur="1" fill="hold">
                                          <p:stCondLst>
                                            <p:cond delay="0"/>
                                          </p:stCondLst>
                                        </p:cTn>
                                        <p:tgtEl>
                                          <p:spTgt spid="10"/>
                                        </p:tgtEl>
                                        <p:attrNameLst>
                                          <p:attrName>style.visibility</p:attrName>
                                        </p:attrNameLst>
                                      </p:cBhvr>
                                      <p:to>
                                        <p:strVal val="visible"/>
                                      </p:to>
                                    </p:set>
                                    <p:animEffect transition="in" filter="wipe(right)">
                                      <p:cBhvr>
                                        <p:cTn id="10" dur="800"/>
                                        <p:tgtEl>
                                          <p:spTgt spid="10"/>
                                        </p:tgtEl>
                                      </p:cBhvr>
                                    </p:animEffect>
                                  </p:childTnLst>
                                </p:cTn>
                              </p:par>
                              <p:par>
                                <p:cTn id="11" presetID="22" presetClass="entr" presetSubtype="8" fill="hold" grpId="0" nodeType="withEffect">
                                  <p:stCondLst>
                                    <p:cond delay="800"/>
                                  </p:stCondLst>
                                  <p:childTnLst>
                                    <p:set>
                                      <p:cBhvr>
                                        <p:cTn id="12" dur="1" fill="hold">
                                          <p:stCondLst>
                                            <p:cond delay="0"/>
                                          </p:stCondLst>
                                        </p:cTn>
                                        <p:tgtEl>
                                          <p:spTgt spid="12"/>
                                        </p:tgtEl>
                                        <p:attrNameLst>
                                          <p:attrName>style.visibility</p:attrName>
                                        </p:attrNameLst>
                                      </p:cBhvr>
                                      <p:to>
                                        <p:strVal val="visible"/>
                                      </p:to>
                                    </p:set>
                                    <p:animEffect transition="in" filter="wipe(left)">
                                      <p:cBhvr>
                                        <p:cTn id="13" dur="500"/>
                                        <p:tgtEl>
                                          <p:spTgt spid="12"/>
                                        </p:tgtEl>
                                      </p:cBhvr>
                                    </p:animEffect>
                                  </p:childTnLst>
                                </p:cTn>
                              </p:par>
                            </p:childTnLst>
                          </p:cTn>
                        </p:par>
                        <p:par>
                          <p:cTn id="14" fill="hold">
                            <p:stCondLst>
                              <p:cond delay="1300"/>
                            </p:stCondLst>
                            <p:childTnLst>
                              <p:par>
                                <p:cTn id="15" presetID="15" presetClass="entr" presetSubtype="0"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500" fill="hold"/>
                                        <p:tgtEl>
                                          <p:spTgt spid="17"/>
                                        </p:tgtEl>
                                        <p:attrNameLst>
                                          <p:attrName>ppt_w</p:attrName>
                                        </p:attrNameLst>
                                      </p:cBhvr>
                                      <p:tavLst>
                                        <p:tav tm="0">
                                          <p:val>
                                            <p:fltVal val="0"/>
                                          </p:val>
                                        </p:tav>
                                        <p:tav tm="100000">
                                          <p:val>
                                            <p:strVal val="#ppt_w"/>
                                          </p:val>
                                        </p:tav>
                                      </p:tavLst>
                                    </p:anim>
                                    <p:anim calcmode="lin" valueType="num">
                                      <p:cBhvr>
                                        <p:cTn id="18" dur="500" fill="hold"/>
                                        <p:tgtEl>
                                          <p:spTgt spid="17"/>
                                        </p:tgtEl>
                                        <p:attrNameLst>
                                          <p:attrName>ppt_h</p:attrName>
                                        </p:attrNameLst>
                                      </p:cBhvr>
                                      <p:tavLst>
                                        <p:tav tm="0">
                                          <p:val>
                                            <p:fltVal val="0"/>
                                          </p:val>
                                        </p:tav>
                                        <p:tav tm="100000">
                                          <p:val>
                                            <p:strVal val="#ppt_h"/>
                                          </p:val>
                                        </p:tav>
                                      </p:tavLst>
                                    </p:anim>
                                    <p:anim calcmode="lin" valueType="num">
                                      <p:cBhvr>
                                        <p:cTn id="19" dur="500" fill="hold"/>
                                        <p:tgtEl>
                                          <p:spTgt spid="17"/>
                                        </p:tgtEl>
                                        <p:attrNameLst>
                                          <p:attrName>ppt_x</p:attrName>
                                        </p:attrNameLst>
                                      </p:cBhvr>
                                      <p:tavLst>
                                        <p:tav tm="0" fmla="#ppt_x+(cos(-2*pi*(1-$))*-#ppt_x-sin(-2*pi*(1-$))*(1-#ppt_y))*(1-$)">
                                          <p:val>
                                            <p:fltVal val="0"/>
                                          </p:val>
                                        </p:tav>
                                        <p:tav tm="100000">
                                          <p:val>
                                            <p:fltVal val="1"/>
                                          </p:val>
                                        </p:tav>
                                      </p:tavLst>
                                    </p:anim>
                                    <p:anim calcmode="lin" valueType="num">
                                      <p:cBhvr>
                                        <p:cTn id="20" dur="500" fill="hold"/>
                                        <p:tgtEl>
                                          <p:spTgt spid="17"/>
                                        </p:tgtEl>
                                        <p:attrNameLst>
                                          <p:attrName>ppt_y</p:attrName>
                                        </p:attrNameLst>
                                      </p:cBhvr>
                                      <p:tavLst>
                                        <p:tav tm="0" fmla="#ppt_y+(sin(-2*pi*(1-$))*-#ppt_x+cos(-2*pi*(1-$))*(1-#ppt_y))*(1-$)">
                                          <p:val>
                                            <p:fltVal val="0"/>
                                          </p:val>
                                        </p:tav>
                                        <p:tav tm="100000">
                                          <p:val>
                                            <p:fltVal val="1"/>
                                          </p:val>
                                        </p:tav>
                                      </p:tavLst>
                                    </p:anim>
                                  </p:childTnLst>
                                </p:cTn>
                              </p:par>
                            </p:childTnLst>
                          </p:cTn>
                        </p:par>
                        <p:par>
                          <p:cTn id="21" fill="hold">
                            <p:stCondLst>
                              <p:cond delay="1800"/>
                            </p:stCondLst>
                            <p:childTnLst>
                              <p:par>
                                <p:cTn id="22" presetID="15" presetClass="entr" presetSubtype="0" fill="hold" nodeType="after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p:cTn id="24" dur="500" fill="hold"/>
                                        <p:tgtEl>
                                          <p:spTgt spid="20"/>
                                        </p:tgtEl>
                                        <p:attrNameLst>
                                          <p:attrName>ppt_w</p:attrName>
                                        </p:attrNameLst>
                                      </p:cBhvr>
                                      <p:tavLst>
                                        <p:tav tm="0">
                                          <p:val>
                                            <p:fltVal val="0"/>
                                          </p:val>
                                        </p:tav>
                                        <p:tav tm="100000">
                                          <p:val>
                                            <p:strVal val="#ppt_w"/>
                                          </p:val>
                                        </p:tav>
                                      </p:tavLst>
                                    </p:anim>
                                    <p:anim calcmode="lin" valueType="num">
                                      <p:cBhvr>
                                        <p:cTn id="25" dur="500" fill="hold"/>
                                        <p:tgtEl>
                                          <p:spTgt spid="20"/>
                                        </p:tgtEl>
                                        <p:attrNameLst>
                                          <p:attrName>ppt_h</p:attrName>
                                        </p:attrNameLst>
                                      </p:cBhvr>
                                      <p:tavLst>
                                        <p:tav tm="0">
                                          <p:val>
                                            <p:fltVal val="0"/>
                                          </p:val>
                                        </p:tav>
                                        <p:tav tm="100000">
                                          <p:val>
                                            <p:strVal val="#ppt_h"/>
                                          </p:val>
                                        </p:tav>
                                      </p:tavLst>
                                    </p:anim>
                                    <p:anim calcmode="lin" valueType="num">
                                      <p:cBhvr>
                                        <p:cTn id="26" dur="500" fill="hold"/>
                                        <p:tgtEl>
                                          <p:spTgt spid="20"/>
                                        </p:tgtEl>
                                        <p:attrNameLst>
                                          <p:attrName>ppt_x</p:attrName>
                                        </p:attrNameLst>
                                      </p:cBhvr>
                                      <p:tavLst>
                                        <p:tav tm="0" fmla="#ppt_x+(cos(-2*pi*(1-$))*-#ppt_x-sin(-2*pi*(1-$))*(1-#ppt_y))*(1-$)">
                                          <p:val>
                                            <p:fltVal val="0"/>
                                          </p:val>
                                        </p:tav>
                                        <p:tav tm="100000">
                                          <p:val>
                                            <p:fltVal val="1"/>
                                          </p:val>
                                        </p:tav>
                                      </p:tavLst>
                                    </p:anim>
                                    <p:anim calcmode="lin" valueType="num">
                                      <p:cBhvr>
                                        <p:cTn id="27" dur="500" fill="hold"/>
                                        <p:tgtEl>
                                          <p:spTgt spid="20"/>
                                        </p:tgtEl>
                                        <p:attrNameLst>
                                          <p:attrName>ppt_y</p:attrName>
                                        </p:attrNameLst>
                                      </p:cBhvr>
                                      <p:tavLst>
                                        <p:tav tm="0" fmla="#ppt_y+(sin(-2*pi*(1-$))*-#ppt_x+cos(-2*pi*(1-$))*(1-#ppt_y))*(1-$)">
                                          <p:val>
                                            <p:fltVal val="0"/>
                                          </p:val>
                                        </p:tav>
                                        <p:tav tm="100000">
                                          <p:val>
                                            <p:fltVal val="1"/>
                                          </p:val>
                                        </p:tav>
                                      </p:tavLst>
                                    </p:anim>
                                  </p:childTnLst>
                                </p:cTn>
                              </p:par>
                            </p:childTnLst>
                          </p:cTn>
                        </p:par>
                        <p:par>
                          <p:cTn id="28" fill="hold">
                            <p:stCondLst>
                              <p:cond delay="2300"/>
                            </p:stCondLst>
                            <p:childTnLst>
                              <p:par>
                                <p:cTn id="29" presetID="15" presetClass="entr" presetSubtype="0"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p:cTn id="31" dur="500" fill="hold"/>
                                        <p:tgtEl>
                                          <p:spTgt spid="23"/>
                                        </p:tgtEl>
                                        <p:attrNameLst>
                                          <p:attrName>ppt_w</p:attrName>
                                        </p:attrNameLst>
                                      </p:cBhvr>
                                      <p:tavLst>
                                        <p:tav tm="0">
                                          <p:val>
                                            <p:fltVal val="0"/>
                                          </p:val>
                                        </p:tav>
                                        <p:tav tm="100000">
                                          <p:val>
                                            <p:strVal val="#ppt_w"/>
                                          </p:val>
                                        </p:tav>
                                      </p:tavLst>
                                    </p:anim>
                                    <p:anim calcmode="lin" valueType="num">
                                      <p:cBhvr>
                                        <p:cTn id="32" dur="500" fill="hold"/>
                                        <p:tgtEl>
                                          <p:spTgt spid="23"/>
                                        </p:tgtEl>
                                        <p:attrNameLst>
                                          <p:attrName>ppt_h</p:attrName>
                                        </p:attrNameLst>
                                      </p:cBhvr>
                                      <p:tavLst>
                                        <p:tav tm="0">
                                          <p:val>
                                            <p:fltVal val="0"/>
                                          </p:val>
                                        </p:tav>
                                        <p:tav tm="100000">
                                          <p:val>
                                            <p:strVal val="#ppt_h"/>
                                          </p:val>
                                        </p:tav>
                                      </p:tavLst>
                                    </p:anim>
                                    <p:anim calcmode="lin" valueType="num">
                                      <p:cBhvr>
                                        <p:cTn id="33" dur="500" fill="hold"/>
                                        <p:tgtEl>
                                          <p:spTgt spid="23"/>
                                        </p:tgtEl>
                                        <p:attrNameLst>
                                          <p:attrName>ppt_x</p:attrName>
                                        </p:attrNameLst>
                                      </p:cBhvr>
                                      <p:tavLst>
                                        <p:tav tm="0" fmla="#ppt_x+(cos(-2*pi*(1-$))*-#ppt_x-sin(-2*pi*(1-$))*(1-#ppt_y))*(1-$)">
                                          <p:val>
                                            <p:fltVal val="0"/>
                                          </p:val>
                                        </p:tav>
                                        <p:tav tm="100000">
                                          <p:val>
                                            <p:fltVal val="1"/>
                                          </p:val>
                                        </p:tav>
                                      </p:tavLst>
                                    </p:anim>
                                    <p:anim calcmode="lin" valueType="num">
                                      <p:cBhvr>
                                        <p:cTn id="34" dur="500" fill="hold"/>
                                        <p:tgtEl>
                                          <p:spTgt spid="23"/>
                                        </p:tgtEl>
                                        <p:attrNameLst>
                                          <p:attrName>ppt_y</p:attrName>
                                        </p:attrNameLst>
                                      </p:cBhvr>
                                      <p:tavLst>
                                        <p:tav tm="0" fmla="#ppt_y+(sin(-2*pi*(1-$))*-#ppt_x+cos(-2*pi*(1-$))*(1-#ppt_y))*(1-$)">
                                          <p:val>
                                            <p:fltVal val="0"/>
                                          </p:val>
                                        </p:tav>
                                        <p:tav tm="100000">
                                          <p:val>
                                            <p:fltVal val="1"/>
                                          </p:val>
                                        </p:tav>
                                      </p:tavLst>
                                    </p:anim>
                                  </p:childTnLst>
                                </p:cTn>
                              </p:par>
                            </p:childTnLst>
                          </p:cTn>
                        </p:par>
                        <p:par>
                          <p:cTn id="35" fill="hold">
                            <p:stCondLst>
                              <p:cond delay="2800"/>
                            </p:stCondLst>
                            <p:childTnLst>
                              <p:par>
                                <p:cTn id="36" presetID="15" presetClass="entr" presetSubtype="0" fill="hold" nodeType="afterEffect">
                                  <p:stCondLst>
                                    <p:cond delay="0"/>
                                  </p:stCondLst>
                                  <p:childTnLst>
                                    <p:set>
                                      <p:cBhvr>
                                        <p:cTn id="37" dur="1" fill="hold">
                                          <p:stCondLst>
                                            <p:cond delay="0"/>
                                          </p:stCondLst>
                                        </p:cTn>
                                        <p:tgtEl>
                                          <p:spTgt spid="26"/>
                                        </p:tgtEl>
                                        <p:attrNameLst>
                                          <p:attrName>style.visibility</p:attrName>
                                        </p:attrNameLst>
                                      </p:cBhvr>
                                      <p:to>
                                        <p:strVal val="visible"/>
                                      </p:to>
                                    </p:set>
                                    <p:anim calcmode="lin" valueType="num">
                                      <p:cBhvr>
                                        <p:cTn id="38" dur="500" fill="hold"/>
                                        <p:tgtEl>
                                          <p:spTgt spid="26"/>
                                        </p:tgtEl>
                                        <p:attrNameLst>
                                          <p:attrName>ppt_w</p:attrName>
                                        </p:attrNameLst>
                                      </p:cBhvr>
                                      <p:tavLst>
                                        <p:tav tm="0">
                                          <p:val>
                                            <p:fltVal val="0"/>
                                          </p:val>
                                        </p:tav>
                                        <p:tav tm="100000">
                                          <p:val>
                                            <p:strVal val="#ppt_w"/>
                                          </p:val>
                                        </p:tav>
                                      </p:tavLst>
                                    </p:anim>
                                    <p:anim calcmode="lin" valueType="num">
                                      <p:cBhvr>
                                        <p:cTn id="39" dur="500" fill="hold"/>
                                        <p:tgtEl>
                                          <p:spTgt spid="26"/>
                                        </p:tgtEl>
                                        <p:attrNameLst>
                                          <p:attrName>ppt_h</p:attrName>
                                        </p:attrNameLst>
                                      </p:cBhvr>
                                      <p:tavLst>
                                        <p:tav tm="0">
                                          <p:val>
                                            <p:fltVal val="0"/>
                                          </p:val>
                                        </p:tav>
                                        <p:tav tm="100000">
                                          <p:val>
                                            <p:strVal val="#ppt_h"/>
                                          </p:val>
                                        </p:tav>
                                      </p:tavLst>
                                    </p:anim>
                                    <p:anim calcmode="lin" valueType="num">
                                      <p:cBhvr>
                                        <p:cTn id="40" dur="500" fill="hold"/>
                                        <p:tgtEl>
                                          <p:spTgt spid="26"/>
                                        </p:tgtEl>
                                        <p:attrNameLst>
                                          <p:attrName>ppt_x</p:attrName>
                                        </p:attrNameLst>
                                      </p:cBhvr>
                                      <p:tavLst>
                                        <p:tav tm="0" fmla="#ppt_x+(cos(-2*pi*(1-$))*-#ppt_x-sin(-2*pi*(1-$))*(1-#ppt_y))*(1-$)">
                                          <p:val>
                                            <p:fltVal val="0"/>
                                          </p:val>
                                        </p:tav>
                                        <p:tav tm="100000">
                                          <p:val>
                                            <p:fltVal val="1"/>
                                          </p:val>
                                        </p:tav>
                                      </p:tavLst>
                                    </p:anim>
                                    <p:anim calcmode="lin" valueType="num">
                                      <p:cBhvr>
                                        <p:cTn id="41" dur="500" fill="hold"/>
                                        <p:tgtEl>
                                          <p:spTgt spid="26"/>
                                        </p:tgtEl>
                                        <p:attrNameLst>
                                          <p:attrName>ppt_y</p:attrName>
                                        </p:attrNameLst>
                                      </p:cBhvr>
                                      <p:tavLst>
                                        <p:tav tm="0" fmla="#ppt_y+(sin(-2*pi*(1-$))*-#ppt_x+cos(-2*pi*(1-$))*(1-#ppt_y))*(1-$)">
                                          <p:val>
                                            <p:fltVal val="0"/>
                                          </p:val>
                                        </p:tav>
                                        <p:tav tm="100000">
                                          <p:val>
                                            <p:fltVal val="1"/>
                                          </p:val>
                                        </p:tav>
                                      </p:tavLst>
                                    </p:anim>
                                  </p:childTnLst>
                                </p:cTn>
                              </p:par>
                            </p:childTnLst>
                          </p:cTn>
                        </p:par>
                        <p:par>
                          <p:cTn id="42" fill="hold">
                            <p:stCondLst>
                              <p:cond delay="3300"/>
                            </p:stCondLst>
                            <p:childTnLst>
                              <p:par>
                                <p:cTn id="43" presetID="15" presetClass="entr" presetSubtype="0" fill="hold" nodeType="afterEffect">
                                  <p:stCondLst>
                                    <p:cond delay="0"/>
                                  </p:stCondLst>
                                  <p:childTnLst>
                                    <p:set>
                                      <p:cBhvr>
                                        <p:cTn id="44" dur="1" fill="hold">
                                          <p:stCondLst>
                                            <p:cond delay="0"/>
                                          </p:stCondLst>
                                        </p:cTn>
                                        <p:tgtEl>
                                          <p:spTgt spid="29"/>
                                        </p:tgtEl>
                                        <p:attrNameLst>
                                          <p:attrName>style.visibility</p:attrName>
                                        </p:attrNameLst>
                                      </p:cBhvr>
                                      <p:to>
                                        <p:strVal val="visible"/>
                                      </p:to>
                                    </p:set>
                                    <p:anim calcmode="lin" valueType="num">
                                      <p:cBhvr>
                                        <p:cTn id="45" dur="500" fill="hold"/>
                                        <p:tgtEl>
                                          <p:spTgt spid="29"/>
                                        </p:tgtEl>
                                        <p:attrNameLst>
                                          <p:attrName>ppt_w</p:attrName>
                                        </p:attrNameLst>
                                      </p:cBhvr>
                                      <p:tavLst>
                                        <p:tav tm="0">
                                          <p:val>
                                            <p:fltVal val="0"/>
                                          </p:val>
                                        </p:tav>
                                        <p:tav tm="100000">
                                          <p:val>
                                            <p:strVal val="#ppt_w"/>
                                          </p:val>
                                        </p:tav>
                                      </p:tavLst>
                                    </p:anim>
                                    <p:anim calcmode="lin" valueType="num">
                                      <p:cBhvr>
                                        <p:cTn id="46" dur="500" fill="hold"/>
                                        <p:tgtEl>
                                          <p:spTgt spid="29"/>
                                        </p:tgtEl>
                                        <p:attrNameLst>
                                          <p:attrName>ppt_h</p:attrName>
                                        </p:attrNameLst>
                                      </p:cBhvr>
                                      <p:tavLst>
                                        <p:tav tm="0">
                                          <p:val>
                                            <p:fltVal val="0"/>
                                          </p:val>
                                        </p:tav>
                                        <p:tav tm="100000">
                                          <p:val>
                                            <p:strVal val="#ppt_h"/>
                                          </p:val>
                                        </p:tav>
                                      </p:tavLst>
                                    </p:anim>
                                    <p:anim calcmode="lin" valueType="num">
                                      <p:cBhvr>
                                        <p:cTn id="47" dur="500" fill="hold"/>
                                        <p:tgtEl>
                                          <p:spTgt spid="29"/>
                                        </p:tgtEl>
                                        <p:attrNameLst>
                                          <p:attrName>ppt_x</p:attrName>
                                        </p:attrNameLst>
                                      </p:cBhvr>
                                      <p:tavLst>
                                        <p:tav tm="0" fmla="#ppt_x+(cos(-2*pi*(1-$))*-#ppt_x-sin(-2*pi*(1-$))*(1-#ppt_y))*(1-$)">
                                          <p:val>
                                            <p:fltVal val="0"/>
                                          </p:val>
                                        </p:tav>
                                        <p:tav tm="100000">
                                          <p:val>
                                            <p:fltVal val="1"/>
                                          </p:val>
                                        </p:tav>
                                      </p:tavLst>
                                    </p:anim>
                                    <p:anim calcmode="lin" valueType="num">
                                      <p:cBhvr>
                                        <p:cTn id="48" dur="500" fill="hold"/>
                                        <p:tgtEl>
                                          <p:spTgt spid="2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Rectangle 75"/>
          <p:cNvSpPr/>
          <p:nvPr/>
        </p:nvSpPr>
        <p:spPr>
          <a:xfrm>
            <a:off x="0" y="352570"/>
            <a:ext cx="3025106" cy="3817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108000" bIns="0" rtlCol="0" anchor="ctr">
            <a:noAutofit/>
          </a:bodyPr>
          <a:lstStyle/>
          <a:p>
            <a:pPr lvl="0" algn="r"/>
            <a:r>
              <a:rPr lang="pl-PL" sz="1500" dirty="0">
                <a:solidFill>
                  <a:schemeClr val="bg1"/>
                </a:solidFill>
                <a:latin typeface="Arial Black" pitchFamily="34" charset="0"/>
                <a:cs typeface="Arial" pitchFamily="34" charset="0"/>
              </a:rPr>
              <a:t>KOMPLEKSOWE WSPARCIE</a:t>
            </a:r>
            <a:endParaRPr lang="en-IN" sz="1500" dirty="0">
              <a:solidFill>
                <a:schemeClr val="bg1"/>
              </a:solidFill>
              <a:latin typeface="Arial Black" pitchFamily="34" charset="0"/>
              <a:cs typeface="Arial" pitchFamily="34" charset="0"/>
            </a:endParaRPr>
          </a:p>
        </p:txBody>
      </p:sp>
      <p:cxnSp>
        <p:nvCxnSpPr>
          <p:cNvPr id="11" name="Straight Connector 83"/>
          <p:cNvCxnSpPr/>
          <p:nvPr/>
        </p:nvCxnSpPr>
        <p:spPr>
          <a:xfrm>
            <a:off x="3026270" y="215219"/>
            <a:ext cx="0" cy="785421"/>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Rectangle 88"/>
          <p:cNvSpPr/>
          <p:nvPr/>
        </p:nvSpPr>
        <p:spPr>
          <a:xfrm>
            <a:off x="3026271" y="466601"/>
            <a:ext cx="3006040" cy="3831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0" bIns="0" rtlCol="0" anchor="ctr">
            <a:noAutofit/>
          </a:bodyPr>
          <a:lstStyle/>
          <a:p>
            <a:pPr lvl="0"/>
            <a:r>
              <a:rPr lang="pl-PL" dirty="0">
                <a:solidFill>
                  <a:schemeClr val="bg1"/>
                </a:solidFill>
                <a:latin typeface="Arial Black" pitchFamily="34" charset="0"/>
              </a:rPr>
              <a:t>CELÓW SPOŁECZNYCH</a:t>
            </a:r>
            <a:endParaRPr lang="en-IN" dirty="0">
              <a:solidFill>
                <a:schemeClr val="bg1"/>
              </a:solidFill>
              <a:latin typeface="Arial Black" pitchFamily="34" charset="0"/>
            </a:endParaRPr>
          </a:p>
        </p:txBody>
      </p:sp>
      <p:sp>
        <p:nvSpPr>
          <p:cNvPr id="50" name="Freeform 6"/>
          <p:cNvSpPr>
            <a:spLocks/>
          </p:cNvSpPr>
          <p:nvPr/>
        </p:nvSpPr>
        <p:spPr bwMode="auto">
          <a:xfrm>
            <a:off x="4331847" y="1942062"/>
            <a:ext cx="1812934" cy="1386993"/>
          </a:xfrm>
          <a:custGeom>
            <a:avLst/>
            <a:gdLst>
              <a:gd name="T0" fmla="*/ 480 w 507"/>
              <a:gd name="T1" fmla="*/ 191 h 388"/>
              <a:gd name="T2" fmla="*/ 479 w 507"/>
              <a:gd name="T3" fmla="*/ 191 h 388"/>
              <a:gd name="T4" fmla="*/ 479 w 507"/>
              <a:gd name="T5" fmla="*/ 191 h 388"/>
              <a:gd name="T6" fmla="*/ 479 w 507"/>
              <a:gd name="T7" fmla="*/ 191 h 388"/>
              <a:gd name="T8" fmla="*/ 470 w 507"/>
              <a:gd name="T9" fmla="*/ 194 h 388"/>
              <a:gd name="T10" fmla="*/ 439 w 507"/>
              <a:gd name="T11" fmla="*/ 207 h 388"/>
              <a:gd name="T12" fmla="*/ 439 w 507"/>
              <a:gd name="T13" fmla="*/ 0 h 388"/>
              <a:gd name="T14" fmla="*/ 439 w 507"/>
              <a:gd name="T15" fmla="*/ 0 h 388"/>
              <a:gd name="T16" fmla="*/ 0 w 507"/>
              <a:gd name="T17" fmla="*/ 388 h 388"/>
              <a:gd name="T18" fmla="*/ 225 w 507"/>
              <a:gd name="T19" fmla="*/ 388 h 388"/>
              <a:gd name="T20" fmla="*/ 212 w 507"/>
              <a:gd name="T21" fmla="*/ 358 h 388"/>
              <a:gd name="T22" fmla="*/ 210 w 507"/>
              <a:gd name="T23" fmla="*/ 348 h 388"/>
              <a:gd name="T24" fmla="*/ 210 w 507"/>
              <a:gd name="T25" fmla="*/ 348 h 388"/>
              <a:gd name="T26" fmla="*/ 210 w 507"/>
              <a:gd name="T27" fmla="*/ 348 h 388"/>
              <a:gd name="T28" fmla="*/ 210 w 507"/>
              <a:gd name="T29" fmla="*/ 347 h 388"/>
              <a:gd name="T30" fmla="*/ 237 w 507"/>
              <a:gd name="T31" fmla="*/ 320 h 388"/>
              <a:gd name="T32" fmla="*/ 264 w 507"/>
              <a:gd name="T33" fmla="*/ 347 h 388"/>
              <a:gd name="T34" fmla="*/ 249 w 507"/>
              <a:gd name="T35" fmla="*/ 388 h 388"/>
              <a:gd name="T36" fmla="*/ 439 w 507"/>
              <a:gd name="T37" fmla="*/ 388 h 388"/>
              <a:gd name="T38" fmla="*/ 439 w 507"/>
              <a:gd name="T39" fmla="*/ 231 h 388"/>
              <a:gd name="T40" fmla="*/ 480 w 507"/>
              <a:gd name="T41" fmla="*/ 245 h 388"/>
              <a:gd name="T42" fmla="*/ 507 w 507"/>
              <a:gd name="T43" fmla="*/ 218 h 388"/>
              <a:gd name="T44" fmla="*/ 480 w 507"/>
              <a:gd name="T45" fmla="*/ 191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07" h="388">
                <a:moveTo>
                  <a:pt x="480" y="191"/>
                </a:moveTo>
                <a:cubicBezTo>
                  <a:pt x="480" y="191"/>
                  <a:pt x="479" y="191"/>
                  <a:pt x="479" y="191"/>
                </a:cubicBezTo>
                <a:cubicBezTo>
                  <a:pt x="479" y="191"/>
                  <a:pt x="479" y="191"/>
                  <a:pt x="479" y="191"/>
                </a:cubicBezTo>
                <a:cubicBezTo>
                  <a:pt x="479" y="191"/>
                  <a:pt x="479" y="191"/>
                  <a:pt x="479" y="191"/>
                </a:cubicBezTo>
                <a:cubicBezTo>
                  <a:pt x="476" y="192"/>
                  <a:pt x="473" y="192"/>
                  <a:pt x="470" y="194"/>
                </a:cubicBezTo>
                <a:cubicBezTo>
                  <a:pt x="460" y="198"/>
                  <a:pt x="451" y="205"/>
                  <a:pt x="439" y="207"/>
                </a:cubicBezTo>
                <a:cubicBezTo>
                  <a:pt x="439" y="0"/>
                  <a:pt x="439" y="0"/>
                  <a:pt x="439" y="0"/>
                </a:cubicBezTo>
                <a:cubicBezTo>
                  <a:pt x="439" y="0"/>
                  <a:pt x="439" y="0"/>
                  <a:pt x="439" y="0"/>
                </a:cubicBezTo>
                <a:cubicBezTo>
                  <a:pt x="214" y="1"/>
                  <a:pt x="28" y="169"/>
                  <a:pt x="0" y="388"/>
                </a:cubicBezTo>
                <a:cubicBezTo>
                  <a:pt x="225" y="388"/>
                  <a:pt x="225" y="388"/>
                  <a:pt x="225" y="388"/>
                </a:cubicBezTo>
                <a:cubicBezTo>
                  <a:pt x="224" y="376"/>
                  <a:pt x="216" y="368"/>
                  <a:pt x="212" y="358"/>
                </a:cubicBezTo>
                <a:cubicBezTo>
                  <a:pt x="211" y="355"/>
                  <a:pt x="210" y="352"/>
                  <a:pt x="210" y="348"/>
                </a:cubicBezTo>
                <a:cubicBezTo>
                  <a:pt x="210" y="348"/>
                  <a:pt x="210" y="348"/>
                  <a:pt x="210" y="348"/>
                </a:cubicBezTo>
                <a:cubicBezTo>
                  <a:pt x="210" y="348"/>
                  <a:pt x="210" y="348"/>
                  <a:pt x="210" y="348"/>
                </a:cubicBezTo>
                <a:cubicBezTo>
                  <a:pt x="210" y="348"/>
                  <a:pt x="210" y="348"/>
                  <a:pt x="210" y="347"/>
                </a:cubicBezTo>
                <a:cubicBezTo>
                  <a:pt x="210" y="332"/>
                  <a:pt x="222" y="320"/>
                  <a:pt x="237" y="320"/>
                </a:cubicBezTo>
                <a:cubicBezTo>
                  <a:pt x="252" y="320"/>
                  <a:pt x="264" y="332"/>
                  <a:pt x="264" y="347"/>
                </a:cubicBezTo>
                <a:cubicBezTo>
                  <a:pt x="264" y="363"/>
                  <a:pt x="253" y="372"/>
                  <a:pt x="249" y="388"/>
                </a:cubicBezTo>
                <a:cubicBezTo>
                  <a:pt x="439" y="388"/>
                  <a:pt x="439" y="388"/>
                  <a:pt x="439" y="388"/>
                </a:cubicBezTo>
                <a:cubicBezTo>
                  <a:pt x="439" y="231"/>
                  <a:pt x="439" y="231"/>
                  <a:pt x="439" y="231"/>
                </a:cubicBezTo>
                <a:cubicBezTo>
                  <a:pt x="456" y="234"/>
                  <a:pt x="464" y="245"/>
                  <a:pt x="480" y="245"/>
                </a:cubicBezTo>
                <a:cubicBezTo>
                  <a:pt x="495" y="245"/>
                  <a:pt x="507" y="233"/>
                  <a:pt x="507" y="218"/>
                </a:cubicBezTo>
                <a:cubicBezTo>
                  <a:pt x="507" y="203"/>
                  <a:pt x="495" y="191"/>
                  <a:pt x="480" y="191"/>
                </a:cubicBezTo>
                <a:close/>
              </a:path>
            </a:pathLst>
          </a:custGeom>
          <a:solidFill>
            <a:schemeClr val="accent2"/>
          </a:solidFill>
          <a:ln w="3175">
            <a:solidFill>
              <a:schemeClr val="bg1"/>
            </a:solidFill>
          </a:ln>
        </p:spPr>
        <p:txBody>
          <a:bodyPr vert="horz" wrap="square" lIns="180000" tIns="252000" rIns="432000" bIns="0" numCol="1" anchor="b" anchorCtr="0" compatLnSpc="1">
            <a:prstTxWarp prst="textNoShape">
              <a:avLst/>
            </a:prstTxWarp>
          </a:bodyPr>
          <a:lstStyle/>
          <a:p>
            <a:endParaRPr lang="en-IN" sz="3200" dirty="0">
              <a:solidFill>
                <a:schemeClr val="bg1"/>
              </a:solidFill>
            </a:endParaRPr>
          </a:p>
        </p:txBody>
      </p:sp>
      <p:sp>
        <p:nvSpPr>
          <p:cNvPr id="59" name="Freeform 7"/>
          <p:cNvSpPr>
            <a:spLocks/>
          </p:cNvSpPr>
          <p:nvPr/>
        </p:nvSpPr>
        <p:spPr bwMode="auto">
          <a:xfrm>
            <a:off x="4317530" y="3085660"/>
            <a:ext cx="1583856" cy="1986531"/>
          </a:xfrm>
          <a:custGeom>
            <a:avLst/>
            <a:gdLst>
              <a:gd name="T0" fmla="*/ 417 w 443"/>
              <a:gd name="T1" fmla="*/ 307 h 556"/>
              <a:gd name="T2" fmla="*/ 407 w 443"/>
              <a:gd name="T3" fmla="*/ 309 h 556"/>
              <a:gd name="T4" fmla="*/ 407 w 443"/>
              <a:gd name="T5" fmla="*/ 309 h 556"/>
              <a:gd name="T6" fmla="*/ 407 w 443"/>
              <a:gd name="T7" fmla="*/ 309 h 556"/>
              <a:gd name="T8" fmla="*/ 406 w 443"/>
              <a:gd name="T9" fmla="*/ 309 h 556"/>
              <a:gd name="T10" fmla="*/ 379 w 443"/>
              <a:gd name="T11" fmla="*/ 282 h 556"/>
              <a:gd name="T12" fmla="*/ 406 w 443"/>
              <a:gd name="T13" fmla="*/ 255 h 556"/>
              <a:gd name="T14" fmla="*/ 443 w 443"/>
              <a:gd name="T15" fmla="*/ 269 h 556"/>
              <a:gd name="T16" fmla="*/ 443 w 443"/>
              <a:gd name="T17" fmla="*/ 68 h 556"/>
              <a:gd name="T18" fmla="*/ 253 w 443"/>
              <a:gd name="T19" fmla="*/ 68 h 556"/>
              <a:gd name="T20" fmla="*/ 268 w 443"/>
              <a:gd name="T21" fmla="*/ 27 h 556"/>
              <a:gd name="T22" fmla="*/ 241 w 443"/>
              <a:gd name="T23" fmla="*/ 0 h 556"/>
              <a:gd name="T24" fmla="*/ 214 w 443"/>
              <a:gd name="T25" fmla="*/ 27 h 556"/>
              <a:gd name="T26" fmla="*/ 214 w 443"/>
              <a:gd name="T27" fmla="*/ 28 h 556"/>
              <a:gd name="T28" fmla="*/ 214 w 443"/>
              <a:gd name="T29" fmla="*/ 28 h 556"/>
              <a:gd name="T30" fmla="*/ 214 w 443"/>
              <a:gd name="T31" fmla="*/ 28 h 556"/>
              <a:gd name="T32" fmla="*/ 216 w 443"/>
              <a:gd name="T33" fmla="*/ 38 h 556"/>
              <a:gd name="T34" fmla="*/ 229 w 443"/>
              <a:gd name="T35" fmla="*/ 68 h 556"/>
              <a:gd name="T36" fmla="*/ 4 w 443"/>
              <a:gd name="T37" fmla="*/ 68 h 556"/>
              <a:gd name="T38" fmla="*/ 0 w 443"/>
              <a:gd name="T39" fmla="*/ 126 h 556"/>
              <a:gd name="T40" fmla="*/ 63 w 443"/>
              <a:gd name="T41" fmla="*/ 352 h 556"/>
              <a:gd name="T42" fmla="*/ 62 w 443"/>
              <a:gd name="T43" fmla="*/ 352 h 556"/>
              <a:gd name="T44" fmla="*/ 143 w 443"/>
              <a:gd name="T45" fmla="*/ 492 h 556"/>
              <a:gd name="T46" fmla="*/ 280 w 443"/>
              <a:gd name="T47" fmla="*/ 492 h 556"/>
              <a:gd name="T48" fmla="*/ 266 w 443"/>
              <a:gd name="T49" fmla="*/ 529 h 556"/>
              <a:gd name="T50" fmla="*/ 293 w 443"/>
              <a:gd name="T51" fmla="*/ 556 h 556"/>
              <a:gd name="T52" fmla="*/ 320 w 443"/>
              <a:gd name="T53" fmla="*/ 529 h 556"/>
              <a:gd name="T54" fmla="*/ 320 w 443"/>
              <a:gd name="T55" fmla="*/ 528 h 556"/>
              <a:gd name="T56" fmla="*/ 320 w 443"/>
              <a:gd name="T57" fmla="*/ 528 h 556"/>
              <a:gd name="T58" fmla="*/ 320 w 443"/>
              <a:gd name="T59" fmla="*/ 528 h 556"/>
              <a:gd name="T60" fmla="*/ 318 w 443"/>
              <a:gd name="T61" fmla="*/ 518 h 556"/>
              <a:gd name="T62" fmla="*/ 305 w 443"/>
              <a:gd name="T63" fmla="*/ 492 h 556"/>
              <a:gd name="T64" fmla="*/ 443 w 443"/>
              <a:gd name="T65" fmla="*/ 492 h 556"/>
              <a:gd name="T66" fmla="*/ 443 w 443"/>
              <a:gd name="T67" fmla="*/ 294 h 556"/>
              <a:gd name="T68" fmla="*/ 417 w 443"/>
              <a:gd name="T69" fmla="*/ 307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43" h="556">
                <a:moveTo>
                  <a:pt x="417" y="307"/>
                </a:moveTo>
                <a:cubicBezTo>
                  <a:pt x="414" y="308"/>
                  <a:pt x="410" y="309"/>
                  <a:pt x="407" y="309"/>
                </a:cubicBezTo>
                <a:cubicBezTo>
                  <a:pt x="407" y="309"/>
                  <a:pt x="407" y="309"/>
                  <a:pt x="407" y="309"/>
                </a:cubicBezTo>
                <a:cubicBezTo>
                  <a:pt x="407" y="309"/>
                  <a:pt x="407" y="309"/>
                  <a:pt x="407" y="309"/>
                </a:cubicBezTo>
                <a:cubicBezTo>
                  <a:pt x="407" y="309"/>
                  <a:pt x="406" y="309"/>
                  <a:pt x="406" y="309"/>
                </a:cubicBezTo>
                <a:cubicBezTo>
                  <a:pt x="391" y="309"/>
                  <a:pt x="379" y="297"/>
                  <a:pt x="379" y="282"/>
                </a:cubicBezTo>
                <a:cubicBezTo>
                  <a:pt x="379" y="267"/>
                  <a:pt x="391" y="255"/>
                  <a:pt x="406" y="255"/>
                </a:cubicBezTo>
                <a:cubicBezTo>
                  <a:pt x="421" y="255"/>
                  <a:pt x="429" y="265"/>
                  <a:pt x="443" y="269"/>
                </a:cubicBezTo>
                <a:cubicBezTo>
                  <a:pt x="443" y="68"/>
                  <a:pt x="443" y="68"/>
                  <a:pt x="443" y="68"/>
                </a:cubicBezTo>
                <a:cubicBezTo>
                  <a:pt x="253" y="68"/>
                  <a:pt x="253" y="68"/>
                  <a:pt x="253" y="68"/>
                </a:cubicBezTo>
                <a:cubicBezTo>
                  <a:pt x="257" y="52"/>
                  <a:pt x="268" y="43"/>
                  <a:pt x="268" y="27"/>
                </a:cubicBezTo>
                <a:cubicBezTo>
                  <a:pt x="268" y="12"/>
                  <a:pt x="256" y="0"/>
                  <a:pt x="241" y="0"/>
                </a:cubicBezTo>
                <a:cubicBezTo>
                  <a:pt x="226" y="0"/>
                  <a:pt x="214" y="12"/>
                  <a:pt x="214" y="27"/>
                </a:cubicBezTo>
                <a:cubicBezTo>
                  <a:pt x="214" y="28"/>
                  <a:pt x="214" y="28"/>
                  <a:pt x="214" y="28"/>
                </a:cubicBezTo>
                <a:cubicBezTo>
                  <a:pt x="214" y="28"/>
                  <a:pt x="214" y="28"/>
                  <a:pt x="214" y="28"/>
                </a:cubicBezTo>
                <a:cubicBezTo>
                  <a:pt x="214" y="28"/>
                  <a:pt x="214" y="28"/>
                  <a:pt x="214" y="28"/>
                </a:cubicBezTo>
                <a:cubicBezTo>
                  <a:pt x="214" y="32"/>
                  <a:pt x="215" y="35"/>
                  <a:pt x="216" y="38"/>
                </a:cubicBezTo>
                <a:cubicBezTo>
                  <a:pt x="220" y="48"/>
                  <a:pt x="228" y="56"/>
                  <a:pt x="229" y="68"/>
                </a:cubicBezTo>
                <a:cubicBezTo>
                  <a:pt x="4" y="68"/>
                  <a:pt x="4" y="68"/>
                  <a:pt x="4" y="68"/>
                </a:cubicBezTo>
                <a:cubicBezTo>
                  <a:pt x="2" y="84"/>
                  <a:pt x="0" y="106"/>
                  <a:pt x="0" y="126"/>
                </a:cubicBezTo>
                <a:cubicBezTo>
                  <a:pt x="0" y="208"/>
                  <a:pt x="23" y="284"/>
                  <a:pt x="63" y="352"/>
                </a:cubicBezTo>
                <a:cubicBezTo>
                  <a:pt x="62" y="352"/>
                  <a:pt x="62" y="352"/>
                  <a:pt x="62" y="352"/>
                </a:cubicBezTo>
                <a:cubicBezTo>
                  <a:pt x="95" y="404"/>
                  <a:pt x="122" y="448"/>
                  <a:pt x="143" y="492"/>
                </a:cubicBezTo>
                <a:cubicBezTo>
                  <a:pt x="280" y="492"/>
                  <a:pt x="280" y="492"/>
                  <a:pt x="280" y="492"/>
                </a:cubicBezTo>
                <a:cubicBezTo>
                  <a:pt x="275" y="506"/>
                  <a:pt x="266" y="514"/>
                  <a:pt x="266" y="529"/>
                </a:cubicBezTo>
                <a:cubicBezTo>
                  <a:pt x="266" y="544"/>
                  <a:pt x="278" y="556"/>
                  <a:pt x="293" y="556"/>
                </a:cubicBezTo>
                <a:cubicBezTo>
                  <a:pt x="308" y="556"/>
                  <a:pt x="320" y="544"/>
                  <a:pt x="320" y="529"/>
                </a:cubicBezTo>
                <a:cubicBezTo>
                  <a:pt x="320" y="529"/>
                  <a:pt x="320" y="528"/>
                  <a:pt x="320" y="528"/>
                </a:cubicBezTo>
                <a:cubicBezTo>
                  <a:pt x="320" y="528"/>
                  <a:pt x="320" y="528"/>
                  <a:pt x="320" y="528"/>
                </a:cubicBezTo>
                <a:cubicBezTo>
                  <a:pt x="320" y="528"/>
                  <a:pt x="320" y="528"/>
                  <a:pt x="320" y="528"/>
                </a:cubicBezTo>
                <a:cubicBezTo>
                  <a:pt x="320" y="524"/>
                  <a:pt x="319" y="521"/>
                  <a:pt x="318" y="518"/>
                </a:cubicBezTo>
                <a:cubicBezTo>
                  <a:pt x="314" y="509"/>
                  <a:pt x="308" y="502"/>
                  <a:pt x="305" y="492"/>
                </a:cubicBezTo>
                <a:cubicBezTo>
                  <a:pt x="443" y="492"/>
                  <a:pt x="443" y="492"/>
                  <a:pt x="443" y="492"/>
                </a:cubicBezTo>
                <a:cubicBezTo>
                  <a:pt x="443" y="294"/>
                  <a:pt x="443" y="294"/>
                  <a:pt x="443" y="294"/>
                </a:cubicBezTo>
                <a:cubicBezTo>
                  <a:pt x="433" y="297"/>
                  <a:pt x="425" y="303"/>
                  <a:pt x="417" y="307"/>
                </a:cubicBezTo>
                <a:close/>
              </a:path>
            </a:pathLst>
          </a:custGeom>
          <a:solidFill>
            <a:schemeClr val="accent4"/>
          </a:solidFill>
          <a:ln w="3175">
            <a:solidFill>
              <a:schemeClr val="bg1"/>
            </a:solidFill>
          </a:ln>
        </p:spPr>
        <p:txBody>
          <a:bodyPr vert="horz" wrap="square" lIns="91440" tIns="36000" rIns="144000" bIns="288000" numCol="1" anchor="b" anchorCtr="0" compatLnSpc="1">
            <a:prstTxWarp prst="textNoShape">
              <a:avLst/>
            </a:prstTxWarp>
          </a:bodyPr>
          <a:lstStyle/>
          <a:p>
            <a:pPr lvl="0" algn="r"/>
            <a:endParaRPr lang="en-IN" sz="3200" dirty="0">
              <a:solidFill>
                <a:schemeClr val="bg1"/>
              </a:solidFill>
            </a:endParaRPr>
          </a:p>
        </p:txBody>
      </p:sp>
      <p:sp>
        <p:nvSpPr>
          <p:cNvPr id="68" name="Freeform 8"/>
          <p:cNvSpPr>
            <a:spLocks/>
          </p:cNvSpPr>
          <p:nvPr/>
        </p:nvSpPr>
        <p:spPr bwMode="auto">
          <a:xfrm>
            <a:off x="5901386" y="1942062"/>
            <a:ext cx="1583856" cy="1628598"/>
          </a:xfrm>
          <a:custGeom>
            <a:avLst/>
            <a:gdLst>
              <a:gd name="T0" fmla="*/ 249 w 443"/>
              <a:gd name="T1" fmla="*/ 429 h 456"/>
              <a:gd name="T2" fmla="*/ 249 w 443"/>
              <a:gd name="T3" fmla="*/ 428 h 456"/>
              <a:gd name="T4" fmla="*/ 247 w 443"/>
              <a:gd name="T5" fmla="*/ 419 h 456"/>
              <a:gd name="T6" fmla="*/ 234 w 443"/>
              <a:gd name="T7" fmla="*/ 388 h 456"/>
              <a:gd name="T8" fmla="*/ 443 w 443"/>
              <a:gd name="T9" fmla="*/ 388 h 456"/>
              <a:gd name="T10" fmla="*/ 0 w 443"/>
              <a:gd name="T11" fmla="*/ 0 h 456"/>
              <a:gd name="T12" fmla="*/ 0 w 443"/>
              <a:gd name="T13" fmla="*/ 207 h 456"/>
              <a:gd name="T14" fmla="*/ 31 w 443"/>
              <a:gd name="T15" fmla="*/ 194 h 456"/>
              <a:gd name="T16" fmla="*/ 40 w 443"/>
              <a:gd name="T17" fmla="*/ 191 h 456"/>
              <a:gd name="T18" fmla="*/ 40 w 443"/>
              <a:gd name="T19" fmla="*/ 191 h 456"/>
              <a:gd name="T20" fmla="*/ 40 w 443"/>
              <a:gd name="T21" fmla="*/ 191 h 456"/>
              <a:gd name="T22" fmla="*/ 41 w 443"/>
              <a:gd name="T23" fmla="*/ 191 h 456"/>
              <a:gd name="T24" fmla="*/ 68 w 443"/>
              <a:gd name="T25" fmla="*/ 218 h 456"/>
              <a:gd name="T26" fmla="*/ 41 w 443"/>
              <a:gd name="T27" fmla="*/ 245 h 456"/>
              <a:gd name="T28" fmla="*/ 0 w 443"/>
              <a:gd name="T29" fmla="*/ 231 h 456"/>
              <a:gd name="T30" fmla="*/ 0 w 443"/>
              <a:gd name="T31" fmla="*/ 388 h 456"/>
              <a:gd name="T32" fmla="*/ 210 w 443"/>
              <a:gd name="T33" fmla="*/ 388 h 456"/>
              <a:gd name="T34" fmla="*/ 195 w 443"/>
              <a:gd name="T35" fmla="*/ 429 h 456"/>
              <a:gd name="T36" fmla="*/ 222 w 443"/>
              <a:gd name="T37" fmla="*/ 456 h 456"/>
              <a:gd name="T38" fmla="*/ 249 w 443"/>
              <a:gd name="T39" fmla="*/ 430 h 456"/>
              <a:gd name="T40" fmla="*/ 249 w 443"/>
              <a:gd name="T41" fmla="*/ 429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3" h="456">
                <a:moveTo>
                  <a:pt x="249" y="429"/>
                </a:moveTo>
                <a:cubicBezTo>
                  <a:pt x="249" y="429"/>
                  <a:pt x="249" y="428"/>
                  <a:pt x="249" y="428"/>
                </a:cubicBezTo>
                <a:cubicBezTo>
                  <a:pt x="249" y="425"/>
                  <a:pt x="248" y="422"/>
                  <a:pt x="247" y="419"/>
                </a:cubicBezTo>
                <a:cubicBezTo>
                  <a:pt x="243" y="409"/>
                  <a:pt x="235" y="400"/>
                  <a:pt x="234" y="388"/>
                </a:cubicBezTo>
                <a:cubicBezTo>
                  <a:pt x="443" y="388"/>
                  <a:pt x="443" y="388"/>
                  <a:pt x="443" y="388"/>
                </a:cubicBezTo>
                <a:cubicBezTo>
                  <a:pt x="415" y="168"/>
                  <a:pt x="228" y="0"/>
                  <a:pt x="0" y="0"/>
                </a:cubicBezTo>
                <a:cubicBezTo>
                  <a:pt x="0" y="207"/>
                  <a:pt x="0" y="207"/>
                  <a:pt x="0" y="207"/>
                </a:cubicBezTo>
                <a:cubicBezTo>
                  <a:pt x="12" y="205"/>
                  <a:pt x="21" y="198"/>
                  <a:pt x="31" y="194"/>
                </a:cubicBezTo>
                <a:cubicBezTo>
                  <a:pt x="34" y="192"/>
                  <a:pt x="37" y="192"/>
                  <a:pt x="40" y="191"/>
                </a:cubicBezTo>
                <a:cubicBezTo>
                  <a:pt x="40" y="191"/>
                  <a:pt x="40" y="191"/>
                  <a:pt x="40" y="191"/>
                </a:cubicBezTo>
                <a:cubicBezTo>
                  <a:pt x="40" y="191"/>
                  <a:pt x="40" y="191"/>
                  <a:pt x="40" y="191"/>
                </a:cubicBezTo>
                <a:cubicBezTo>
                  <a:pt x="40" y="191"/>
                  <a:pt x="41" y="191"/>
                  <a:pt x="41" y="191"/>
                </a:cubicBezTo>
                <a:cubicBezTo>
                  <a:pt x="56" y="191"/>
                  <a:pt x="68" y="203"/>
                  <a:pt x="68" y="218"/>
                </a:cubicBezTo>
                <a:cubicBezTo>
                  <a:pt x="68" y="233"/>
                  <a:pt x="56" y="245"/>
                  <a:pt x="41" y="245"/>
                </a:cubicBezTo>
                <a:cubicBezTo>
                  <a:pt x="25" y="245"/>
                  <a:pt x="17" y="234"/>
                  <a:pt x="0" y="231"/>
                </a:cubicBezTo>
                <a:cubicBezTo>
                  <a:pt x="0" y="388"/>
                  <a:pt x="0" y="388"/>
                  <a:pt x="0" y="388"/>
                </a:cubicBezTo>
                <a:cubicBezTo>
                  <a:pt x="210" y="388"/>
                  <a:pt x="210" y="388"/>
                  <a:pt x="210" y="388"/>
                </a:cubicBezTo>
                <a:cubicBezTo>
                  <a:pt x="206" y="404"/>
                  <a:pt x="195" y="413"/>
                  <a:pt x="195" y="429"/>
                </a:cubicBezTo>
                <a:cubicBezTo>
                  <a:pt x="195" y="444"/>
                  <a:pt x="207" y="456"/>
                  <a:pt x="222" y="456"/>
                </a:cubicBezTo>
                <a:cubicBezTo>
                  <a:pt x="237" y="456"/>
                  <a:pt x="249" y="445"/>
                  <a:pt x="249" y="430"/>
                </a:cubicBezTo>
                <a:cubicBezTo>
                  <a:pt x="249" y="429"/>
                  <a:pt x="249" y="429"/>
                  <a:pt x="249" y="429"/>
                </a:cubicBezTo>
                <a:close/>
              </a:path>
            </a:pathLst>
          </a:custGeom>
          <a:solidFill>
            <a:schemeClr val="accent3"/>
          </a:solidFill>
          <a:ln w="3175">
            <a:solidFill>
              <a:schemeClr val="bg1"/>
            </a:solidFill>
          </a:ln>
        </p:spPr>
        <p:txBody>
          <a:bodyPr vert="horz" wrap="square" lIns="91440" tIns="72000" rIns="324000" bIns="288000" numCol="1" anchor="b" anchorCtr="0" compatLnSpc="1">
            <a:prstTxWarp prst="textNoShape">
              <a:avLst/>
            </a:prstTxWarp>
          </a:bodyPr>
          <a:lstStyle/>
          <a:p>
            <a:pPr lvl="0" algn="r"/>
            <a:endParaRPr lang="en-IN" sz="3200" dirty="0">
              <a:solidFill>
                <a:schemeClr val="bg1"/>
              </a:solidFill>
            </a:endParaRPr>
          </a:p>
        </p:txBody>
      </p:sp>
      <p:sp>
        <p:nvSpPr>
          <p:cNvPr id="74" name="Freeform 9"/>
          <p:cNvSpPr>
            <a:spLocks/>
          </p:cNvSpPr>
          <p:nvPr/>
        </p:nvSpPr>
        <p:spPr bwMode="auto">
          <a:xfrm>
            <a:off x="5672309" y="3329055"/>
            <a:ext cx="1827251" cy="1514059"/>
          </a:xfrm>
          <a:custGeom>
            <a:avLst/>
            <a:gdLst>
              <a:gd name="T0" fmla="*/ 511 w 511"/>
              <a:gd name="T1" fmla="*/ 58 h 424"/>
              <a:gd name="T2" fmla="*/ 507 w 511"/>
              <a:gd name="T3" fmla="*/ 0 h 424"/>
              <a:gd name="T4" fmla="*/ 298 w 511"/>
              <a:gd name="T5" fmla="*/ 0 h 424"/>
              <a:gd name="T6" fmla="*/ 311 w 511"/>
              <a:gd name="T7" fmla="*/ 31 h 424"/>
              <a:gd name="T8" fmla="*/ 313 w 511"/>
              <a:gd name="T9" fmla="*/ 40 h 424"/>
              <a:gd name="T10" fmla="*/ 313 w 511"/>
              <a:gd name="T11" fmla="*/ 41 h 424"/>
              <a:gd name="T12" fmla="*/ 313 w 511"/>
              <a:gd name="T13" fmla="*/ 41 h 424"/>
              <a:gd name="T14" fmla="*/ 313 w 511"/>
              <a:gd name="T15" fmla="*/ 42 h 424"/>
              <a:gd name="T16" fmla="*/ 286 w 511"/>
              <a:gd name="T17" fmla="*/ 68 h 424"/>
              <a:gd name="T18" fmla="*/ 259 w 511"/>
              <a:gd name="T19" fmla="*/ 41 h 424"/>
              <a:gd name="T20" fmla="*/ 274 w 511"/>
              <a:gd name="T21" fmla="*/ 0 h 424"/>
              <a:gd name="T22" fmla="*/ 64 w 511"/>
              <a:gd name="T23" fmla="*/ 0 h 424"/>
              <a:gd name="T24" fmla="*/ 64 w 511"/>
              <a:gd name="T25" fmla="*/ 201 h 424"/>
              <a:gd name="T26" fmla="*/ 27 w 511"/>
              <a:gd name="T27" fmla="*/ 187 h 424"/>
              <a:gd name="T28" fmla="*/ 0 w 511"/>
              <a:gd name="T29" fmla="*/ 214 h 424"/>
              <a:gd name="T30" fmla="*/ 27 w 511"/>
              <a:gd name="T31" fmla="*/ 241 h 424"/>
              <a:gd name="T32" fmla="*/ 28 w 511"/>
              <a:gd name="T33" fmla="*/ 241 h 424"/>
              <a:gd name="T34" fmla="*/ 28 w 511"/>
              <a:gd name="T35" fmla="*/ 241 h 424"/>
              <a:gd name="T36" fmla="*/ 28 w 511"/>
              <a:gd name="T37" fmla="*/ 241 h 424"/>
              <a:gd name="T38" fmla="*/ 38 w 511"/>
              <a:gd name="T39" fmla="*/ 239 h 424"/>
              <a:gd name="T40" fmla="*/ 64 w 511"/>
              <a:gd name="T41" fmla="*/ 226 h 424"/>
              <a:gd name="T42" fmla="*/ 64 w 511"/>
              <a:gd name="T43" fmla="*/ 424 h 424"/>
              <a:gd name="T44" fmla="*/ 176 w 511"/>
              <a:gd name="T45" fmla="*/ 424 h 424"/>
              <a:gd name="T46" fmla="*/ 165 w 511"/>
              <a:gd name="T47" fmla="*/ 402 h 424"/>
              <a:gd name="T48" fmla="*/ 163 w 511"/>
              <a:gd name="T49" fmla="*/ 392 h 424"/>
              <a:gd name="T50" fmla="*/ 163 w 511"/>
              <a:gd name="T51" fmla="*/ 392 h 424"/>
              <a:gd name="T52" fmla="*/ 163 w 511"/>
              <a:gd name="T53" fmla="*/ 392 h 424"/>
              <a:gd name="T54" fmla="*/ 163 w 511"/>
              <a:gd name="T55" fmla="*/ 391 h 424"/>
              <a:gd name="T56" fmla="*/ 190 w 511"/>
              <a:gd name="T57" fmla="*/ 364 h 424"/>
              <a:gd name="T58" fmla="*/ 217 w 511"/>
              <a:gd name="T59" fmla="*/ 391 h 424"/>
              <a:gd name="T60" fmla="*/ 205 w 511"/>
              <a:gd name="T61" fmla="*/ 424 h 424"/>
              <a:gd name="T62" fmla="*/ 369 w 511"/>
              <a:gd name="T63" fmla="*/ 424 h 424"/>
              <a:gd name="T64" fmla="*/ 450 w 511"/>
              <a:gd name="T65" fmla="*/ 284 h 424"/>
              <a:gd name="T66" fmla="*/ 448 w 511"/>
              <a:gd name="T67" fmla="*/ 284 h 424"/>
              <a:gd name="T68" fmla="*/ 511 w 511"/>
              <a:gd name="T69" fmla="*/ 58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11" h="424">
                <a:moveTo>
                  <a:pt x="511" y="58"/>
                </a:moveTo>
                <a:cubicBezTo>
                  <a:pt x="511" y="38"/>
                  <a:pt x="510" y="16"/>
                  <a:pt x="507" y="0"/>
                </a:cubicBezTo>
                <a:cubicBezTo>
                  <a:pt x="298" y="0"/>
                  <a:pt x="298" y="0"/>
                  <a:pt x="298" y="0"/>
                </a:cubicBezTo>
                <a:cubicBezTo>
                  <a:pt x="299" y="12"/>
                  <a:pt x="307" y="21"/>
                  <a:pt x="311" y="31"/>
                </a:cubicBezTo>
                <a:cubicBezTo>
                  <a:pt x="312" y="34"/>
                  <a:pt x="313" y="37"/>
                  <a:pt x="313" y="40"/>
                </a:cubicBezTo>
                <a:cubicBezTo>
                  <a:pt x="313" y="40"/>
                  <a:pt x="313" y="41"/>
                  <a:pt x="313" y="41"/>
                </a:cubicBezTo>
                <a:cubicBezTo>
                  <a:pt x="313" y="41"/>
                  <a:pt x="313" y="41"/>
                  <a:pt x="313" y="41"/>
                </a:cubicBezTo>
                <a:cubicBezTo>
                  <a:pt x="313" y="41"/>
                  <a:pt x="313" y="41"/>
                  <a:pt x="313" y="42"/>
                </a:cubicBezTo>
                <a:cubicBezTo>
                  <a:pt x="313" y="57"/>
                  <a:pt x="301" y="68"/>
                  <a:pt x="286" y="68"/>
                </a:cubicBezTo>
                <a:cubicBezTo>
                  <a:pt x="271" y="68"/>
                  <a:pt x="259" y="56"/>
                  <a:pt x="259" y="41"/>
                </a:cubicBezTo>
                <a:cubicBezTo>
                  <a:pt x="259" y="25"/>
                  <a:pt x="270" y="16"/>
                  <a:pt x="274" y="0"/>
                </a:cubicBezTo>
                <a:cubicBezTo>
                  <a:pt x="64" y="0"/>
                  <a:pt x="64" y="0"/>
                  <a:pt x="64" y="0"/>
                </a:cubicBezTo>
                <a:cubicBezTo>
                  <a:pt x="64" y="201"/>
                  <a:pt x="64" y="201"/>
                  <a:pt x="64" y="201"/>
                </a:cubicBezTo>
                <a:cubicBezTo>
                  <a:pt x="50" y="197"/>
                  <a:pt x="42" y="187"/>
                  <a:pt x="27" y="187"/>
                </a:cubicBezTo>
                <a:cubicBezTo>
                  <a:pt x="12" y="187"/>
                  <a:pt x="0" y="199"/>
                  <a:pt x="0" y="214"/>
                </a:cubicBezTo>
                <a:cubicBezTo>
                  <a:pt x="0" y="229"/>
                  <a:pt x="12" y="241"/>
                  <a:pt x="27" y="241"/>
                </a:cubicBezTo>
                <a:cubicBezTo>
                  <a:pt x="27" y="241"/>
                  <a:pt x="28" y="241"/>
                  <a:pt x="28" y="241"/>
                </a:cubicBezTo>
                <a:cubicBezTo>
                  <a:pt x="28" y="241"/>
                  <a:pt x="28" y="241"/>
                  <a:pt x="28" y="241"/>
                </a:cubicBezTo>
                <a:cubicBezTo>
                  <a:pt x="28" y="241"/>
                  <a:pt x="28" y="241"/>
                  <a:pt x="28" y="241"/>
                </a:cubicBezTo>
                <a:cubicBezTo>
                  <a:pt x="31" y="241"/>
                  <a:pt x="35" y="240"/>
                  <a:pt x="38" y="239"/>
                </a:cubicBezTo>
                <a:cubicBezTo>
                  <a:pt x="46" y="235"/>
                  <a:pt x="54" y="229"/>
                  <a:pt x="64" y="226"/>
                </a:cubicBezTo>
                <a:cubicBezTo>
                  <a:pt x="64" y="424"/>
                  <a:pt x="64" y="424"/>
                  <a:pt x="64" y="424"/>
                </a:cubicBezTo>
                <a:cubicBezTo>
                  <a:pt x="176" y="424"/>
                  <a:pt x="176" y="424"/>
                  <a:pt x="176" y="424"/>
                </a:cubicBezTo>
                <a:cubicBezTo>
                  <a:pt x="173" y="416"/>
                  <a:pt x="168" y="409"/>
                  <a:pt x="165" y="402"/>
                </a:cubicBezTo>
                <a:cubicBezTo>
                  <a:pt x="164" y="399"/>
                  <a:pt x="163" y="396"/>
                  <a:pt x="163" y="392"/>
                </a:cubicBezTo>
                <a:cubicBezTo>
                  <a:pt x="163" y="392"/>
                  <a:pt x="163" y="392"/>
                  <a:pt x="163" y="392"/>
                </a:cubicBezTo>
                <a:cubicBezTo>
                  <a:pt x="163" y="392"/>
                  <a:pt x="163" y="392"/>
                  <a:pt x="163" y="392"/>
                </a:cubicBezTo>
                <a:cubicBezTo>
                  <a:pt x="163" y="392"/>
                  <a:pt x="163" y="392"/>
                  <a:pt x="163" y="391"/>
                </a:cubicBezTo>
                <a:cubicBezTo>
                  <a:pt x="163" y="376"/>
                  <a:pt x="175" y="364"/>
                  <a:pt x="190" y="364"/>
                </a:cubicBezTo>
                <a:cubicBezTo>
                  <a:pt x="205" y="364"/>
                  <a:pt x="217" y="376"/>
                  <a:pt x="217" y="391"/>
                </a:cubicBezTo>
                <a:cubicBezTo>
                  <a:pt x="217" y="404"/>
                  <a:pt x="209" y="413"/>
                  <a:pt x="205" y="424"/>
                </a:cubicBezTo>
                <a:cubicBezTo>
                  <a:pt x="369" y="424"/>
                  <a:pt x="369" y="424"/>
                  <a:pt x="369" y="424"/>
                </a:cubicBezTo>
                <a:cubicBezTo>
                  <a:pt x="390" y="380"/>
                  <a:pt x="416" y="336"/>
                  <a:pt x="450" y="284"/>
                </a:cubicBezTo>
                <a:cubicBezTo>
                  <a:pt x="450" y="284"/>
                  <a:pt x="450" y="284"/>
                  <a:pt x="448" y="284"/>
                </a:cubicBezTo>
                <a:cubicBezTo>
                  <a:pt x="487" y="216"/>
                  <a:pt x="511" y="140"/>
                  <a:pt x="511" y="58"/>
                </a:cubicBezTo>
                <a:close/>
              </a:path>
            </a:pathLst>
          </a:custGeom>
          <a:solidFill>
            <a:schemeClr val="accent6"/>
          </a:solidFill>
          <a:ln w="3175">
            <a:solidFill>
              <a:schemeClr val="bg1"/>
            </a:solidFill>
          </a:ln>
        </p:spPr>
        <p:txBody>
          <a:bodyPr vert="horz" wrap="square" lIns="91440" tIns="45720" rIns="576000" bIns="144000" numCol="1" anchor="b" anchorCtr="0" compatLnSpc="1">
            <a:prstTxWarp prst="textNoShape">
              <a:avLst/>
            </a:prstTxWarp>
          </a:bodyPr>
          <a:lstStyle/>
          <a:p>
            <a:pPr lvl="0" algn="r"/>
            <a:endParaRPr lang="en-IN" sz="3200" dirty="0">
              <a:solidFill>
                <a:schemeClr val="bg1"/>
              </a:solidFill>
            </a:endParaRPr>
          </a:p>
        </p:txBody>
      </p:sp>
      <p:sp>
        <p:nvSpPr>
          <p:cNvPr id="79" name="Freeform 10"/>
          <p:cNvSpPr>
            <a:spLocks/>
          </p:cNvSpPr>
          <p:nvPr/>
        </p:nvSpPr>
        <p:spPr bwMode="auto">
          <a:xfrm>
            <a:off x="4829375" y="4628354"/>
            <a:ext cx="2161918" cy="1186550"/>
          </a:xfrm>
          <a:custGeom>
            <a:avLst/>
            <a:gdLst>
              <a:gd name="T0" fmla="*/ 605 w 605"/>
              <a:gd name="T1" fmla="*/ 60 h 332"/>
              <a:gd name="T2" fmla="*/ 441 w 605"/>
              <a:gd name="T3" fmla="*/ 60 h 332"/>
              <a:gd name="T4" fmla="*/ 453 w 605"/>
              <a:gd name="T5" fmla="*/ 27 h 332"/>
              <a:gd name="T6" fmla="*/ 426 w 605"/>
              <a:gd name="T7" fmla="*/ 0 h 332"/>
              <a:gd name="T8" fmla="*/ 399 w 605"/>
              <a:gd name="T9" fmla="*/ 27 h 332"/>
              <a:gd name="T10" fmla="*/ 399 w 605"/>
              <a:gd name="T11" fmla="*/ 28 h 332"/>
              <a:gd name="T12" fmla="*/ 399 w 605"/>
              <a:gd name="T13" fmla="*/ 28 h 332"/>
              <a:gd name="T14" fmla="*/ 399 w 605"/>
              <a:gd name="T15" fmla="*/ 28 h 332"/>
              <a:gd name="T16" fmla="*/ 401 w 605"/>
              <a:gd name="T17" fmla="*/ 38 h 332"/>
              <a:gd name="T18" fmla="*/ 412 w 605"/>
              <a:gd name="T19" fmla="*/ 60 h 332"/>
              <a:gd name="T20" fmla="*/ 300 w 605"/>
              <a:gd name="T21" fmla="*/ 60 h 332"/>
              <a:gd name="T22" fmla="*/ 162 w 605"/>
              <a:gd name="T23" fmla="*/ 60 h 332"/>
              <a:gd name="T24" fmla="*/ 175 w 605"/>
              <a:gd name="T25" fmla="*/ 86 h 332"/>
              <a:gd name="T26" fmla="*/ 177 w 605"/>
              <a:gd name="T27" fmla="*/ 96 h 332"/>
              <a:gd name="T28" fmla="*/ 177 w 605"/>
              <a:gd name="T29" fmla="*/ 96 h 332"/>
              <a:gd name="T30" fmla="*/ 177 w 605"/>
              <a:gd name="T31" fmla="*/ 96 h 332"/>
              <a:gd name="T32" fmla="*/ 177 w 605"/>
              <a:gd name="T33" fmla="*/ 97 h 332"/>
              <a:gd name="T34" fmla="*/ 150 w 605"/>
              <a:gd name="T35" fmla="*/ 124 h 332"/>
              <a:gd name="T36" fmla="*/ 123 w 605"/>
              <a:gd name="T37" fmla="*/ 97 h 332"/>
              <a:gd name="T38" fmla="*/ 137 w 605"/>
              <a:gd name="T39" fmla="*/ 60 h 332"/>
              <a:gd name="T40" fmla="*/ 0 w 605"/>
              <a:gd name="T41" fmla="*/ 60 h 332"/>
              <a:gd name="T42" fmla="*/ 82 w 605"/>
              <a:gd name="T43" fmla="*/ 332 h 332"/>
              <a:gd name="T44" fmla="*/ 300 w 605"/>
              <a:gd name="T45" fmla="*/ 332 h 332"/>
              <a:gd name="T46" fmla="*/ 302 w 605"/>
              <a:gd name="T47" fmla="*/ 332 h 332"/>
              <a:gd name="T48" fmla="*/ 522 w 605"/>
              <a:gd name="T49" fmla="*/ 332 h 332"/>
              <a:gd name="T50" fmla="*/ 605 w 605"/>
              <a:gd name="T51" fmla="*/ 60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05" h="332">
                <a:moveTo>
                  <a:pt x="605" y="60"/>
                </a:moveTo>
                <a:cubicBezTo>
                  <a:pt x="441" y="60"/>
                  <a:pt x="441" y="60"/>
                  <a:pt x="441" y="60"/>
                </a:cubicBezTo>
                <a:cubicBezTo>
                  <a:pt x="445" y="49"/>
                  <a:pt x="453" y="40"/>
                  <a:pt x="453" y="27"/>
                </a:cubicBezTo>
                <a:cubicBezTo>
                  <a:pt x="453" y="12"/>
                  <a:pt x="441" y="0"/>
                  <a:pt x="426" y="0"/>
                </a:cubicBezTo>
                <a:cubicBezTo>
                  <a:pt x="411" y="0"/>
                  <a:pt x="399" y="12"/>
                  <a:pt x="399" y="27"/>
                </a:cubicBezTo>
                <a:cubicBezTo>
                  <a:pt x="399" y="28"/>
                  <a:pt x="399" y="28"/>
                  <a:pt x="399" y="28"/>
                </a:cubicBezTo>
                <a:cubicBezTo>
                  <a:pt x="399" y="28"/>
                  <a:pt x="399" y="28"/>
                  <a:pt x="399" y="28"/>
                </a:cubicBezTo>
                <a:cubicBezTo>
                  <a:pt x="399" y="28"/>
                  <a:pt x="399" y="28"/>
                  <a:pt x="399" y="28"/>
                </a:cubicBezTo>
                <a:cubicBezTo>
                  <a:pt x="399" y="32"/>
                  <a:pt x="400" y="35"/>
                  <a:pt x="401" y="38"/>
                </a:cubicBezTo>
                <a:cubicBezTo>
                  <a:pt x="404" y="45"/>
                  <a:pt x="409" y="52"/>
                  <a:pt x="412" y="60"/>
                </a:cubicBezTo>
                <a:cubicBezTo>
                  <a:pt x="300" y="60"/>
                  <a:pt x="300" y="60"/>
                  <a:pt x="300" y="60"/>
                </a:cubicBezTo>
                <a:cubicBezTo>
                  <a:pt x="162" y="60"/>
                  <a:pt x="162" y="60"/>
                  <a:pt x="162" y="60"/>
                </a:cubicBezTo>
                <a:cubicBezTo>
                  <a:pt x="165" y="70"/>
                  <a:pt x="171" y="77"/>
                  <a:pt x="175" y="86"/>
                </a:cubicBezTo>
                <a:cubicBezTo>
                  <a:pt x="176" y="89"/>
                  <a:pt x="177" y="92"/>
                  <a:pt x="177" y="96"/>
                </a:cubicBezTo>
                <a:cubicBezTo>
                  <a:pt x="177" y="96"/>
                  <a:pt x="177" y="96"/>
                  <a:pt x="177" y="96"/>
                </a:cubicBezTo>
                <a:cubicBezTo>
                  <a:pt x="177" y="96"/>
                  <a:pt x="177" y="96"/>
                  <a:pt x="177" y="96"/>
                </a:cubicBezTo>
                <a:cubicBezTo>
                  <a:pt x="177" y="96"/>
                  <a:pt x="177" y="97"/>
                  <a:pt x="177" y="97"/>
                </a:cubicBezTo>
                <a:cubicBezTo>
                  <a:pt x="177" y="112"/>
                  <a:pt x="165" y="124"/>
                  <a:pt x="150" y="124"/>
                </a:cubicBezTo>
                <a:cubicBezTo>
                  <a:pt x="135" y="124"/>
                  <a:pt x="123" y="112"/>
                  <a:pt x="123" y="97"/>
                </a:cubicBezTo>
                <a:cubicBezTo>
                  <a:pt x="123" y="82"/>
                  <a:pt x="132" y="74"/>
                  <a:pt x="137" y="60"/>
                </a:cubicBezTo>
                <a:cubicBezTo>
                  <a:pt x="0" y="60"/>
                  <a:pt x="0" y="60"/>
                  <a:pt x="0" y="60"/>
                </a:cubicBezTo>
                <a:cubicBezTo>
                  <a:pt x="95" y="244"/>
                  <a:pt x="82" y="332"/>
                  <a:pt x="82" y="332"/>
                </a:cubicBezTo>
                <a:cubicBezTo>
                  <a:pt x="82" y="332"/>
                  <a:pt x="82" y="332"/>
                  <a:pt x="300" y="332"/>
                </a:cubicBezTo>
                <a:cubicBezTo>
                  <a:pt x="300" y="332"/>
                  <a:pt x="301" y="332"/>
                  <a:pt x="302" y="332"/>
                </a:cubicBezTo>
                <a:cubicBezTo>
                  <a:pt x="310" y="332"/>
                  <a:pt x="343" y="332"/>
                  <a:pt x="522" y="332"/>
                </a:cubicBezTo>
                <a:cubicBezTo>
                  <a:pt x="522" y="332"/>
                  <a:pt x="509" y="244"/>
                  <a:pt x="605" y="60"/>
                </a:cubicBezTo>
                <a:close/>
              </a:path>
            </a:pathLst>
          </a:custGeom>
          <a:solidFill>
            <a:schemeClr val="accent1"/>
          </a:solidFill>
          <a:ln w="3175">
            <a:solidFill>
              <a:schemeClr val="bg1"/>
            </a:solidFill>
          </a:ln>
        </p:spPr>
        <p:txBody>
          <a:bodyPr vert="horz" wrap="square" lIns="91440" tIns="45720" rIns="468000" bIns="45720" numCol="1" anchor="b" anchorCtr="0" compatLnSpc="1">
            <a:prstTxWarp prst="textNoShape">
              <a:avLst/>
            </a:prstTxWarp>
          </a:bodyPr>
          <a:lstStyle/>
          <a:p>
            <a:pPr lvl="0" algn="r"/>
            <a:endParaRPr lang="en-IN" sz="3200" dirty="0">
              <a:solidFill>
                <a:schemeClr val="bg1"/>
              </a:solidFill>
            </a:endParaRPr>
          </a:p>
        </p:txBody>
      </p:sp>
      <p:grpSp>
        <p:nvGrpSpPr>
          <p:cNvPr id="86" name="Group 110"/>
          <p:cNvGrpSpPr/>
          <p:nvPr/>
        </p:nvGrpSpPr>
        <p:grpSpPr>
          <a:xfrm flipH="1">
            <a:off x="5037286" y="5811932"/>
            <a:ext cx="1742512" cy="1046068"/>
            <a:chOff x="5524501" y="4860925"/>
            <a:chExt cx="1584325" cy="951105"/>
          </a:xfrm>
        </p:grpSpPr>
        <p:grpSp>
          <p:nvGrpSpPr>
            <p:cNvPr id="87" name="Group 111"/>
            <p:cNvGrpSpPr/>
            <p:nvPr/>
          </p:nvGrpSpPr>
          <p:grpSpPr>
            <a:xfrm>
              <a:off x="5602288" y="4860925"/>
              <a:ext cx="1431925" cy="951105"/>
              <a:chOff x="5602288" y="4860925"/>
              <a:chExt cx="1431925" cy="951105"/>
            </a:xfrm>
          </p:grpSpPr>
          <p:sp>
            <p:nvSpPr>
              <p:cNvPr id="98" name="Freeform 122"/>
              <p:cNvSpPr>
                <a:spLocks/>
              </p:cNvSpPr>
              <p:nvPr/>
            </p:nvSpPr>
            <p:spPr bwMode="auto">
              <a:xfrm>
                <a:off x="5602288" y="4860925"/>
                <a:ext cx="1431925" cy="951105"/>
              </a:xfrm>
              <a:custGeom>
                <a:avLst/>
                <a:gdLst>
                  <a:gd name="connsiteX0" fmla="*/ 0 w 1431925"/>
                  <a:gd name="connsiteY0" fmla="*/ 0 h 951105"/>
                  <a:gd name="connsiteX1" fmla="*/ 715963 w 1431925"/>
                  <a:gd name="connsiteY1" fmla="*/ 0 h 951105"/>
                  <a:gd name="connsiteX2" fmla="*/ 1431925 w 1431925"/>
                  <a:gd name="connsiteY2" fmla="*/ 0 h 951105"/>
                  <a:gd name="connsiteX3" fmla="*/ 1431925 w 1431925"/>
                  <a:gd name="connsiteY3" fmla="*/ 368300 h 951105"/>
                  <a:gd name="connsiteX4" fmla="*/ 1279525 w 1431925"/>
                  <a:gd name="connsiteY4" fmla="*/ 631825 h 951105"/>
                  <a:gd name="connsiteX5" fmla="*/ 1169722 w 1431925"/>
                  <a:gd name="connsiteY5" fmla="*/ 631825 h 951105"/>
                  <a:gd name="connsiteX6" fmla="*/ 1169722 w 1431925"/>
                  <a:gd name="connsiteY6" fmla="*/ 784089 h 951105"/>
                  <a:gd name="connsiteX7" fmla="*/ 1073135 w 1431925"/>
                  <a:gd name="connsiteY7" fmla="*/ 951105 h 951105"/>
                  <a:gd name="connsiteX8" fmla="*/ 715962 w 1431925"/>
                  <a:gd name="connsiteY8" fmla="*/ 951105 h 951105"/>
                  <a:gd name="connsiteX9" fmla="*/ 356778 w 1431925"/>
                  <a:gd name="connsiteY9" fmla="*/ 951105 h 951105"/>
                  <a:gd name="connsiteX10" fmla="*/ 262202 w 1431925"/>
                  <a:gd name="connsiteY10" fmla="*/ 784089 h 951105"/>
                  <a:gd name="connsiteX11" fmla="*/ 262202 w 1431925"/>
                  <a:gd name="connsiteY11" fmla="*/ 631825 h 951105"/>
                  <a:gd name="connsiteX12" fmla="*/ 149225 w 1431925"/>
                  <a:gd name="connsiteY12" fmla="*/ 631825 h 951105"/>
                  <a:gd name="connsiteX13" fmla="*/ 0 w 1431925"/>
                  <a:gd name="connsiteY13" fmla="*/ 368300 h 951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1925" h="951105">
                    <a:moveTo>
                      <a:pt x="0" y="0"/>
                    </a:moveTo>
                    <a:lnTo>
                      <a:pt x="715963" y="0"/>
                    </a:lnTo>
                    <a:lnTo>
                      <a:pt x="1431925" y="0"/>
                    </a:lnTo>
                    <a:lnTo>
                      <a:pt x="1431925" y="368300"/>
                    </a:lnTo>
                    <a:lnTo>
                      <a:pt x="1279525" y="631825"/>
                    </a:lnTo>
                    <a:lnTo>
                      <a:pt x="1169722" y="631825"/>
                    </a:lnTo>
                    <a:lnTo>
                      <a:pt x="1169722" y="784089"/>
                    </a:lnTo>
                    <a:lnTo>
                      <a:pt x="1073135" y="951105"/>
                    </a:lnTo>
                    <a:lnTo>
                      <a:pt x="715962" y="951105"/>
                    </a:lnTo>
                    <a:lnTo>
                      <a:pt x="356778" y="951105"/>
                    </a:lnTo>
                    <a:lnTo>
                      <a:pt x="262202" y="784089"/>
                    </a:lnTo>
                    <a:lnTo>
                      <a:pt x="262202" y="631825"/>
                    </a:lnTo>
                    <a:lnTo>
                      <a:pt x="149225" y="631825"/>
                    </a:lnTo>
                    <a:lnTo>
                      <a:pt x="0" y="368300"/>
                    </a:lnTo>
                    <a:close/>
                  </a:path>
                </a:pathLst>
              </a:custGeom>
              <a:solidFill>
                <a:srgbClr val="004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IN" dirty="0"/>
              </a:p>
            </p:txBody>
          </p:sp>
          <p:sp>
            <p:nvSpPr>
              <p:cNvPr id="99" name="Freeform 123"/>
              <p:cNvSpPr>
                <a:spLocks/>
              </p:cNvSpPr>
              <p:nvPr/>
            </p:nvSpPr>
            <p:spPr bwMode="auto">
              <a:xfrm>
                <a:off x="6310313" y="4860925"/>
                <a:ext cx="723900" cy="951105"/>
              </a:xfrm>
              <a:custGeom>
                <a:avLst/>
                <a:gdLst>
                  <a:gd name="connsiteX0" fmla="*/ 0 w 723900"/>
                  <a:gd name="connsiteY0" fmla="*/ 0 h 951105"/>
                  <a:gd name="connsiteX1" fmla="*/ 723900 w 723900"/>
                  <a:gd name="connsiteY1" fmla="*/ 0 h 951105"/>
                  <a:gd name="connsiteX2" fmla="*/ 723900 w 723900"/>
                  <a:gd name="connsiteY2" fmla="*/ 368300 h 951105"/>
                  <a:gd name="connsiteX3" fmla="*/ 571500 w 723900"/>
                  <a:gd name="connsiteY3" fmla="*/ 631825 h 951105"/>
                  <a:gd name="connsiteX4" fmla="*/ 461697 w 723900"/>
                  <a:gd name="connsiteY4" fmla="*/ 631825 h 951105"/>
                  <a:gd name="connsiteX5" fmla="*/ 461697 w 723900"/>
                  <a:gd name="connsiteY5" fmla="*/ 784089 h 951105"/>
                  <a:gd name="connsiteX6" fmla="*/ 365110 w 723900"/>
                  <a:gd name="connsiteY6" fmla="*/ 951105 h 951105"/>
                  <a:gd name="connsiteX7" fmla="*/ 2906 w 723900"/>
                  <a:gd name="connsiteY7" fmla="*/ 951105 h 951105"/>
                  <a:gd name="connsiteX8" fmla="*/ 2906 w 723900"/>
                  <a:gd name="connsiteY8" fmla="*/ 631825 h 951105"/>
                  <a:gd name="connsiteX9" fmla="*/ 0 w 723900"/>
                  <a:gd name="connsiteY9" fmla="*/ 631825 h 951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3900" h="951105">
                    <a:moveTo>
                      <a:pt x="0" y="0"/>
                    </a:moveTo>
                    <a:lnTo>
                      <a:pt x="723900" y="0"/>
                    </a:lnTo>
                    <a:lnTo>
                      <a:pt x="723900" y="368300"/>
                    </a:lnTo>
                    <a:lnTo>
                      <a:pt x="571500" y="631825"/>
                    </a:lnTo>
                    <a:lnTo>
                      <a:pt x="461697" y="631825"/>
                    </a:lnTo>
                    <a:lnTo>
                      <a:pt x="461697" y="784089"/>
                    </a:lnTo>
                    <a:lnTo>
                      <a:pt x="365110" y="951105"/>
                    </a:lnTo>
                    <a:lnTo>
                      <a:pt x="2906" y="951105"/>
                    </a:lnTo>
                    <a:lnTo>
                      <a:pt x="2906" y="631825"/>
                    </a:lnTo>
                    <a:lnTo>
                      <a:pt x="0" y="631825"/>
                    </a:lnTo>
                    <a:close/>
                  </a:path>
                </a:pathLst>
              </a:custGeom>
              <a:solidFill>
                <a:srgbClr val="003A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IN" dirty="0"/>
              </a:p>
            </p:txBody>
          </p:sp>
        </p:grpSp>
        <p:grpSp>
          <p:nvGrpSpPr>
            <p:cNvPr id="88" name="Group 112"/>
            <p:cNvGrpSpPr/>
            <p:nvPr/>
          </p:nvGrpSpPr>
          <p:grpSpPr>
            <a:xfrm>
              <a:off x="5524501" y="4927600"/>
              <a:ext cx="1584325" cy="617538"/>
              <a:chOff x="5524501" y="4927600"/>
              <a:chExt cx="1584325" cy="617538"/>
            </a:xfrm>
          </p:grpSpPr>
          <p:grpSp>
            <p:nvGrpSpPr>
              <p:cNvPr id="89" name="Group 113"/>
              <p:cNvGrpSpPr/>
              <p:nvPr/>
            </p:nvGrpSpPr>
            <p:grpSpPr>
              <a:xfrm>
                <a:off x="5524501" y="4927600"/>
                <a:ext cx="1584325" cy="122238"/>
                <a:chOff x="5524501" y="4927600"/>
                <a:chExt cx="1584325" cy="122238"/>
              </a:xfrm>
            </p:grpSpPr>
            <p:sp>
              <p:nvSpPr>
                <p:cNvPr id="96" name="Freeform 131"/>
                <p:cNvSpPr>
                  <a:spLocks/>
                </p:cNvSpPr>
                <p:nvPr/>
              </p:nvSpPr>
              <p:spPr bwMode="auto">
                <a:xfrm>
                  <a:off x="5524501" y="4927600"/>
                  <a:ext cx="1584325" cy="122238"/>
                </a:xfrm>
                <a:custGeom>
                  <a:avLst/>
                  <a:gdLst>
                    <a:gd name="T0" fmla="*/ 571 w 571"/>
                    <a:gd name="T1" fmla="*/ 22 h 44"/>
                    <a:gd name="T2" fmla="*/ 550 w 571"/>
                    <a:gd name="T3" fmla="*/ 44 h 44"/>
                    <a:gd name="T4" fmla="*/ 21 w 571"/>
                    <a:gd name="T5" fmla="*/ 44 h 44"/>
                    <a:gd name="T6" fmla="*/ 0 w 571"/>
                    <a:gd name="T7" fmla="*/ 22 h 44"/>
                    <a:gd name="T8" fmla="*/ 0 w 571"/>
                    <a:gd name="T9" fmla="*/ 22 h 44"/>
                    <a:gd name="T10" fmla="*/ 21 w 571"/>
                    <a:gd name="T11" fmla="*/ 0 h 44"/>
                    <a:gd name="T12" fmla="*/ 550 w 571"/>
                    <a:gd name="T13" fmla="*/ 0 h 44"/>
                    <a:gd name="T14" fmla="*/ 571 w 571"/>
                    <a:gd name="T15" fmla="*/ 22 h 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1" h="44">
                      <a:moveTo>
                        <a:pt x="571" y="22"/>
                      </a:moveTo>
                      <a:cubicBezTo>
                        <a:pt x="571" y="34"/>
                        <a:pt x="562" y="44"/>
                        <a:pt x="550" y="44"/>
                      </a:cubicBezTo>
                      <a:cubicBezTo>
                        <a:pt x="21" y="44"/>
                        <a:pt x="21" y="44"/>
                        <a:pt x="21" y="44"/>
                      </a:cubicBezTo>
                      <a:cubicBezTo>
                        <a:pt x="10" y="44"/>
                        <a:pt x="0" y="34"/>
                        <a:pt x="0" y="22"/>
                      </a:cubicBezTo>
                      <a:cubicBezTo>
                        <a:pt x="0" y="22"/>
                        <a:pt x="0" y="22"/>
                        <a:pt x="0" y="22"/>
                      </a:cubicBezTo>
                      <a:cubicBezTo>
                        <a:pt x="0" y="10"/>
                        <a:pt x="10" y="0"/>
                        <a:pt x="21" y="0"/>
                      </a:cubicBezTo>
                      <a:cubicBezTo>
                        <a:pt x="550" y="0"/>
                        <a:pt x="550" y="0"/>
                        <a:pt x="550" y="0"/>
                      </a:cubicBezTo>
                      <a:cubicBezTo>
                        <a:pt x="562" y="0"/>
                        <a:pt x="571" y="10"/>
                        <a:pt x="571" y="22"/>
                      </a:cubicBezTo>
                      <a:close/>
                    </a:path>
                  </a:pathLst>
                </a:custGeom>
                <a:solidFill>
                  <a:srgbClr val="002D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97" name="Freeform 139"/>
                <p:cNvSpPr>
                  <a:spLocks/>
                </p:cNvSpPr>
                <p:nvPr/>
              </p:nvSpPr>
              <p:spPr bwMode="auto">
                <a:xfrm>
                  <a:off x="6310313" y="4927600"/>
                  <a:ext cx="798513" cy="122238"/>
                </a:xfrm>
                <a:custGeom>
                  <a:avLst/>
                  <a:gdLst>
                    <a:gd name="T0" fmla="*/ 267 w 288"/>
                    <a:gd name="T1" fmla="*/ 0 h 44"/>
                    <a:gd name="T2" fmla="*/ 0 w 288"/>
                    <a:gd name="T3" fmla="*/ 0 h 44"/>
                    <a:gd name="T4" fmla="*/ 0 w 288"/>
                    <a:gd name="T5" fmla="*/ 44 h 44"/>
                    <a:gd name="T6" fmla="*/ 267 w 288"/>
                    <a:gd name="T7" fmla="*/ 44 h 44"/>
                    <a:gd name="T8" fmla="*/ 288 w 288"/>
                    <a:gd name="T9" fmla="*/ 22 h 44"/>
                    <a:gd name="T10" fmla="*/ 267 w 288"/>
                    <a:gd name="T11" fmla="*/ 0 h 44"/>
                  </a:gdLst>
                  <a:ahLst/>
                  <a:cxnLst>
                    <a:cxn ang="0">
                      <a:pos x="T0" y="T1"/>
                    </a:cxn>
                    <a:cxn ang="0">
                      <a:pos x="T2" y="T3"/>
                    </a:cxn>
                    <a:cxn ang="0">
                      <a:pos x="T4" y="T5"/>
                    </a:cxn>
                    <a:cxn ang="0">
                      <a:pos x="T6" y="T7"/>
                    </a:cxn>
                    <a:cxn ang="0">
                      <a:pos x="T8" y="T9"/>
                    </a:cxn>
                    <a:cxn ang="0">
                      <a:pos x="T10" y="T11"/>
                    </a:cxn>
                  </a:cxnLst>
                  <a:rect l="0" t="0" r="r" b="b"/>
                  <a:pathLst>
                    <a:path w="288" h="44">
                      <a:moveTo>
                        <a:pt x="267" y="0"/>
                      </a:moveTo>
                      <a:cubicBezTo>
                        <a:pt x="0" y="0"/>
                        <a:pt x="0" y="0"/>
                        <a:pt x="0" y="0"/>
                      </a:cubicBezTo>
                      <a:cubicBezTo>
                        <a:pt x="0" y="44"/>
                        <a:pt x="0" y="44"/>
                        <a:pt x="0" y="44"/>
                      </a:cubicBezTo>
                      <a:cubicBezTo>
                        <a:pt x="267" y="44"/>
                        <a:pt x="267" y="44"/>
                        <a:pt x="267" y="44"/>
                      </a:cubicBezTo>
                      <a:cubicBezTo>
                        <a:pt x="279" y="44"/>
                        <a:pt x="288" y="34"/>
                        <a:pt x="288" y="22"/>
                      </a:cubicBezTo>
                      <a:cubicBezTo>
                        <a:pt x="288" y="10"/>
                        <a:pt x="279" y="0"/>
                        <a:pt x="267" y="0"/>
                      </a:cubicBezTo>
                      <a:close/>
                    </a:path>
                  </a:pathLst>
                </a:custGeom>
                <a:solidFill>
                  <a:srgbClr val="001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grpSp>
          <p:grpSp>
            <p:nvGrpSpPr>
              <p:cNvPr id="90" name="Group 114"/>
              <p:cNvGrpSpPr/>
              <p:nvPr/>
            </p:nvGrpSpPr>
            <p:grpSpPr>
              <a:xfrm>
                <a:off x="5524501" y="5168900"/>
                <a:ext cx="1584325" cy="122238"/>
                <a:chOff x="5524501" y="5168900"/>
                <a:chExt cx="1584325" cy="122238"/>
              </a:xfrm>
            </p:grpSpPr>
            <p:sp>
              <p:nvSpPr>
                <p:cNvPr id="94" name="Freeform 132"/>
                <p:cNvSpPr>
                  <a:spLocks/>
                </p:cNvSpPr>
                <p:nvPr/>
              </p:nvSpPr>
              <p:spPr bwMode="auto">
                <a:xfrm>
                  <a:off x="5524501" y="5168900"/>
                  <a:ext cx="1584325" cy="122238"/>
                </a:xfrm>
                <a:custGeom>
                  <a:avLst/>
                  <a:gdLst>
                    <a:gd name="T0" fmla="*/ 571 w 571"/>
                    <a:gd name="T1" fmla="*/ 22 h 44"/>
                    <a:gd name="T2" fmla="*/ 550 w 571"/>
                    <a:gd name="T3" fmla="*/ 44 h 44"/>
                    <a:gd name="T4" fmla="*/ 21 w 571"/>
                    <a:gd name="T5" fmla="*/ 44 h 44"/>
                    <a:gd name="T6" fmla="*/ 0 w 571"/>
                    <a:gd name="T7" fmla="*/ 22 h 44"/>
                    <a:gd name="T8" fmla="*/ 0 w 571"/>
                    <a:gd name="T9" fmla="*/ 22 h 44"/>
                    <a:gd name="T10" fmla="*/ 21 w 571"/>
                    <a:gd name="T11" fmla="*/ 0 h 44"/>
                    <a:gd name="T12" fmla="*/ 550 w 571"/>
                    <a:gd name="T13" fmla="*/ 0 h 44"/>
                    <a:gd name="T14" fmla="*/ 571 w 571"/>
                    <a:gd name="T15" fmla="*/ 22 h 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1" h="44">
                      <a:moveTo>
                        <a:pt x="571" y="22"/>
                      </a:moveTo>
                      <a:cubicBezTo>
                        <a:pt x="571" y="35"/>
                        <a:pt x="562" y="44"/>
                        <a:pt x="550" y="44"/>
                      </a:cubicBezTo>
                      <a:cubicBezTo>
                        <a:pt x="21" y="44"/>
                        <a:pt x="21" y="44"/>
                        <a:pt x="21" y="44"/>
                      </a:cubicBezTo>
                      <a:cubicBezTo>
                        <a:pt x="10" y="44"/>
                        <a:pt x="0" y="35"/>
                        <a:pt x="0" y="22"/>
                      </a:cubicBezTo>
                      <a:cubicBezTo>
                        <a:pt x="0" y="22"/>
                        <a:pt x="0" y="22"/>
                        <a:pt x="0" y="22"/>
                      </a:cubicBezTo>
                      <a:cubicBezTo>
                        <a:pt x="0" y="10"/>
                        <a:pt x="10" y="0"/>
                        <a:pt x="21" y="0"/>
                      </a:cubicBezTo>
                      <a:cubicBezTo>
                        <a:pt x="550" y="0"/>
                        <a:pt x="550" y="0"/>
                        <a:pt x="550" y="0"/>
                      </a:cubicBezTo>
                      <a:cubicBezTo>
                        <a:pt x="562" y="0"/>
                        <a:pt x="571" y="10"/>
                        <a:pt x="571" y="22"/>
                      </a:cubicBezTo>
                      <a:close/>
                    </a:path>
                  </a:pathLst>
                </a:custGeom>
                <a:solidFill>
                  <a:srgbClr val="002D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95" name="Freeform 140"/>
                <p:cNvSpPr>
                  <a:spLocks/>
                </p:cNvSpPr>
                <p:nvPr/>
              </p:nvSpPr>
              <p:spPr bwMode="auto">
                <a:xfrm>
                  <a:off x="6310313" y="5168900"/>
                  <a:ext cx="798513" cy="122238"/>
                </a:xfrm>
                <a:custGeom>
                  <a:avLst/>
                  <a:gdLst>
                    <a:gd name="T0" fmla="*/ 267 w 288"/>
                    <a:gd name="T1" fmla="*/ 0 h 44"/>
                    <a:gd name="T2" fmla="*/ 0 w 288"/>
                    <a:gd name="T3" fmla="*/ 0 h 44"/>
                    <a:gd name="T4" fmla="*/ 0 w 288"/>
                    <a:gd name="T5" fmla="*/ 44 h 44"/>
                    <a:gd name="T6" fmla="*/ 267 w 288"/>
                    <a:gd name="T7" fmla="*/ 44 h 44"/>
                    <a:gd name="T8" fmla="*/ 288 w 288"/>
                    <a:gd name="T9" fmla="*/ 22 h 44"/>
                    <a:gd name="T10" fmla="*/ 267 w 288"/>
                    <a:gd name="T11" fmla="*/ 0 h 44"/>
                  </a:gdLst>
                  <a:ahLst/>
                  <a:cxnLst>
                    <a:cxn ang="0">
                      <a:pos x="T0" y="T1"/>
                    </a:cxn>
                    <a:cxn ang="0">
                      <a:pos x="T2" y="T3"/>
                    </a:cxn>
                    <a:cxn ang="0">
                      <a:pos x="T4" y="T5"/>
                    </a:cxn>
                    <a:cxn ang="0">
                      <a:pos x="T6" y="T7"/>
                    </a:cxn>
                    <a:cxn ang="0">
                      <a:pos x="T8" y="T9"/>
                    </a:cxn>
                    <a:cxn ang="0">
                      <a:pos x="T10" y="T11"/>
                    </a:cxn>
                  </a:cxnLst>
                  <a:rect l="0" t="0" r="r" b="b"/>
                  <a:pathLst>
                    <a:path w="288" h="44">
                      <a:moveTo>
                        <a:pt x="267" y="0"/>
                      </a:moveTo>
                      <a:cubicBezTo>
                        <a:pt x="0" y="0"/>
                        <a:pt x="0" y="0"/>
                        <a:pt x="0" y="0"/>
                      </a:cubicBezTo>
                      <a:cubicBezTo>
                        <a:pt x="0" y="44"/>
                        <a:pt x="0" y="44"/>
                        <a:pt x="0" y="44"/>
                      </a:cubicBezTo>
                      <a:cubicBezTo>
                        <a:pt x="267" y="44"/>
                        <a:pt x="267" y="44"/>
                        <a:pt x="267" y="44"/>
                      </a:cubicBezTo>
                      <a:cubicBezTo>
                        <a:pt x="279" y="44"/>
                        <a:pt x="288" y="35"/>
                        <a:pt x="288" y="22"/>
                      </a:cubicBezTo>
                      <a:cubicBezTo>
                        <a:pt x="288" y="10"/>
                        <a:pt x="279" y="0"/>
                        <a:pt x="267" y="0"/>
                      </a:cubicBezTo>
                      <a:close/>
                    </a:path>
                  </a:pathLst>
                </a:custGeom>
                <a:solidFill>
                  <a:srgbClr val="001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grpSp>
          <p:grpSp>
            <p:nvGrpSpPr>
              <p:cNvPr id="91" name="Group 115"/>
              <p:cNvGrpSpPr/>
              <p:nvPr/>
            </p:nvGrpSpPr>
            <p:grpSpPr>
              <a:xfrm>
                <a:off x="5665788" y="5443538"/>
                <a:ext cx="1301750" cy="101600"/>
                <a:chOff x="5665788" y="5443538"/>
                <a:chExt cx="1301750" cy="101600"/>
              </a:xfrm>
            </p:grpSpPr>
            <p:sp>
              <p:nvSpPr>
                <p:cNvPr id="92" name="Freeform 133"/>
                <p:cNvSpPr>
                  <a:spLocks/>
                </p:cNvSpPr>
                <p:nvPr/>
              </p:nvSpPr>
              <p:spPr bwMode="auto">
                <a:xfrm>
                  <a:off x="5665788" y="5443538"/>
                  <a:ext cx="1301750" cy="101600"/>
                </a:xfrm>
                <a:custGeom>
                  <a:avLst/>
                  <a:gdLst>
                    <a:gd name="T0" fmla="*/ 469 w 469"/>
                    <a:gd name="T1" fmla="*/ 18 h 37"/>
                    <a:gd name="T2" fmla="*/ 452 w 469"/>
                    <a:gd name="T3" fmla="*/ 37 h 37"/>
                    <a:gd name="T4" fmla="*/ 17 w 469"/>
                    <a:gd name="T5" fmla="*/ 37 h 37"/>
                    <a:gd name="T6" fmla="*/ 0 w 469"/>
                    <a:gd name="T7" fmla="*/ 18 h 37"/>
                    <a:gd name="T8" fmla="*/ 0 w 469"/>
                    <a:gd name="T9" fmla="*/ 18 h 37"/>
                    <a:gd name="T10" fmla="*/ 17 w 469"/>
                    <a:gd name="T11" fmla="*/ 0 h 37"/>
                    <a:gd name="T12" fmla="*/ 452 w 469"/>
                    <a:gd name="T13" fmla="*/ 0 h 37"/>
                    <a:gd name="T14" fmla="*/ 469 w 469"/>
                    <a:gd name="T15" fmla="*/ 18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9" h="37">
                      <a:moveTo>
                        <a:pt x="469" y="18"/>
                      </a:moveTo>
                      <a:cubicBezTo>
                        <a:pt x="469" y="28"/>
                        <a:pt x="462" y="37"/>
                        <a:pt x="452" y="37"/>
                      </a:cubicBezTo>
                      <a:cubicBezTo>
                        <a:pt x="17" y="37"/>
                        <a:pt x="17" y="37"/>
                        <a:pt x="17" y="37"/>
                      </a:cubicBezTo>
                      <a:cubicBezTo>
                        <a:pt x="8" y="37"/>
                        <a:pt x="0" y="28"/>
                        <a:pt x="0" y="18"/>
                      </a:cubicBezTo>
                      <a:cubicBezTo>
                        <a:pt x="0" y="18"/>
                        <a:pt x="0" y="18"/>
                        <a:pt x="0" y="18"/>
                      </a:cubicBezTo>
                      <a:cubicBezTo>
                        <a:pt x="0" y="8"/>
                        <a:pt x="8" y="0"/>
                        <a:pt x="17" y="0"/>
                      </a:cubicBezTo>
                      <a:cubicBezTo>
                        <a:pt x="452" y="0"/>
                        <a:pt x="452" y="0"/>
                        <a:pt x="452" y="0"/>
                      </a:cubicBezTo>
                      <a:cubicBezTo>
                        <a:pt x="462" y="0"/>
                        <a:pt x="469" y="8"/>
                        <a:pt x="469" y="18"/>
                      </a:cubicBezTo>
                      <a:close/>
                    </a:path>
                  </a:pathLst>
                </a:custGeom>
                <a:solidFill>
                  <a:srgbClr val="002D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93" name="Freeform 141"/>
                <p:cNvSpPr>
                  <a:spLocks/>
                </p:cNvSpPr>
                <p:nvPr/>
              </p:nvSpPr>
              <p:spPr bwMode="auto">
                <a:xfrm>
                  <a:off x="6310313" y="5443538"/>
                  <a:ext cx="657225" cy="101600"/>
                </a:xfrm>
                <a:custGeom>
                  <a:avLst/>
                  <a:gdLst>
                    <a:gd name="T0" fmla="*/ 220 w 237"/>
                    <a:gd name="T1" fmla="*/ 0 h 37"/>
                    <a:gd name="T2" fmla="*/ 0 w 237"/>
                    <a:gd name="T3" fmla="*/ 0 h 37"/>
                    <a:gd name="T4" fmla="*/ 0 w 237"/>
                    <a:gd name="T5" fmla="*/ 37 h 37"/>
                    <a:gd name="T6" fmla="*/ 220 w 237"/>
                    <a:gd name="T7" fmla="*/ 37 h 37"/>
                    <a:gd name="T8" fmla="*/ 237 w 237"/>
                    <a:gd name="T9" fmla="*/ 18 h 37"/>
                    <a:gd name="T10" fmla="*/ 220 w 237"/>
                    <a:gd name="T11" fmla="*/ 0 h 37"/>
                  </a:gdLst>
                  <a:ahLst/>
                  <a:cxnLst>
                    <a:cxn ang="0">
                      <a:pos x="T0" y="T1"/>
                    </a:cxn>
                    <a:cxn ang="0">
                      <a:pos x="T2" y="T3"/>
                    </a:cxn>
                    <a:cxn ang="0">
                      <a:pos x="T4" y="T5"/>
                    </a:cxn>
                    <a:cxn ang="0">
                      <a:pos x="T6" y="T7"/>
                    </a:cxn>
                    <a:cxn ang="0">
                      <a:pos x="T8" y="T9"/>
                    </a:cxn>
                    <a:cxn ang="0">
                      <a:pos x="T10" y="T11"/>
                    </a:cxn>
                  </a:cxnLst>
                  <a:rect l="0" t="0" r="r" b="b"/>
                  <a:pathLst>
                    <a:path w="237" h="37">
                      <a:moveTo>
                        <a:pt x="220" y="0"/>
                      </a:moveTo>
                      <a:cubicBezTo>
                        <a:pt x="0" y="0"/>
                        <a:pt x="0" y="0"/>
                        <a:pt x="0" y="0"/>
                      </a:cubicBezTo>
                      <a:cubicBezTo>
                        <a:pt x="0" y="37"/>
                        <a:pt x="0" y="37"/>
                        <a:pt x="0" y="37"/>
                      </a:cubicBezTo>
                      <a:cubicBezTo>
                        <a:pt x="220" y="37"/>
                        <a:pt x="220" y="37"/>
                        <a:pt x="220" y="37"/>
                      </a:cubicBezTo>
                      <a:cubicBezTo>
                        <a:pt x="230" y="37"/>
                        <a:pt x="237" y="28"/>
                        <a:pt x="237" y="18"/>
                      </a:cubicBezTo>
                      <a:cubicBezTo>
                        <a:pt x="237" y="8"/>
                        <a:pt x="230" y="0"/>
                        <a:pt x="220" y="0"/>
                      </a:cubicBezTo>
                      <a:close/>
                    </a:path>
                  </a:pathLst>
                </a:custGeom>
                <a:solidFill>
                  <a:srgbClr val="001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grpSp>
        </p:grpSp>
      </p:grpSp>
      <p:sp>
        <p:nvSpPr>
          <p:cNvPr id="110" name="Pentagon 106"/>
          <p:cNvSpPr/>
          <p:nvPr/>
        </p:nvSpPr>
        <p:spPr>
          <a:xfrm>
            <a:off x="1" y="1193075"/>
            <a:ext cx="4135271" cy="357051"/>
          </a:xfrm>
          <a:prstGeom prst="homePlate">
            <a:avLst/>
          </a:prstGeom>
          <a:solidFill>
            <a:srgbClr val="794B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smtClean="0"/>
              <a:t>     Spółdzielnie Socjalne jako narzędzie współpracy :</a:t>
            </a:r>
            <a:endParaRPr lang="pl-PL" sz="1400" dirty="0"/>
          </a:p>
        </p:txBody>
      </p:sp>
      <p:grpSp>
        <p:nvGrpSpPr>
          <p:cNvPr id="111" name="Group 93"/>
          <p:cNvGrpSpPr/>
          <p:nvPr/>
        </p:nvGrpSpPr>
        <p:grpSpPr>
          <a:xfrm rot="5400000" flipH="1" flipV="1">
            <a:off x="2678957" y="1029709"/>
            <a:ext cx="84472" cy="3404580"/>
            <a:chOff x="1379311" y="3937681"/>
            <a:chExt cx="87540" cy="3528216"/>
          </a:xfrm>
        </p:grpSpPr>
        <p:cxnSp>
          <p:nvCxnSpPr>
            <p:cNvPr id="112" name="Straight Connector 94"/>
            <p:cNvCxnSpPr>
              <a:endCxn id="113" idx="4"/>
            </p:cNvCxnSpPr>
            <p:nvPr/>
          </p:nvCxnSpPr>
          <p:spPr>
            <a:xfrm rot="16200000">
              <a:off x="-297258" y="5745558"/>
              <a:ext cx="3440677" cy="1"/>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3" name="Oval 95"/>
            <p:cNvSpPr/>
            <p:nvPr/>
          </p:nvSpPr>
          <p:spPr>
            <a:xfrm>
              <a:off x="1379311" y="3937681"/>
              <a:ext cx="87540" cy="87538"/>
            </a:xfrm>
            <a:prstGeom prst="ellipse">
              <a:avLst/>
            </a:prstGeom>
            <a:solidFill>
              <a:schemeClr val="tx1">
                <a:lumMod val="50000"/>
                <a:lumOff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lumMod val="65000"/>
                    <a:lumOff val="35000"/>
                  </a:schemeClr>
                </a:solidFill>
              </a:endParaRPr>
            </a:p>
          </p:txBody>
        </p:sp>
      </p:grpSp>
      <p:grpSp>
        <p:nvGrpSpPr>
          <p:cNvPr id="117" name="Group 93"/>
          <p:cNvGrpSpPr/>
          <p:nvPr/>
        </p:nvGrpSpPr>
        <p:grpSpPr>
          <a:xfrm rot="5400000" flipH="1" flipV="1">
            <a:off x="2678957" y="2553709"/>
            <a:ext cx="84472" cy="3404580"/>
            <a:chOff x="1379311" y="3937681"/>
            <a:chExt cx="87540" cy="3528216"/>
          </a:xfrm>
        </p:grpSpPr>
        <p:cxnSp>
          <p:nvCxnSpPr>
            <p:cNvPr id="118" name="Straight Connector 94"/>
            <p:cNvCxnSpPr>
              <a:endCxn id="119" idx="4"/>
            </p:cNvCxnSpPr>
            <p:nvPr/>
          </p:nvCxnSpPr>
          <p:spPr>
            <a:xfrm rot="16200000">
              <a:off x="-297258" y="5745558"/>
              <a:ext cx="3440677" cy="1"/>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9" name="Oval 95"/>
            <p:cNvSpPr/>
            <p:nvPr/>
          </p:nvSpPr>
          <p:spPr>
            <a:xfrm>
              <a:off x="1379311" y="3937681"/>
              <a:ext cx="87540" cy="87538"/>
            </a:xfrm>
            <a:prstGeom prst="ellipse">
              <a:avLst/>
            </a:prstGeom>
            <a:solidFill>
              <a:schemeClr val="tx1">
                <a:lumMod val="50000"/>
                <a:lumOff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lumMod val="65000"/>
                    <a:lumOff val="35000"/>
                  </a:schemeClr>
                </a:solidFill>
              </a:endParaRPr>
            </a:p>
          </p:txBody>
        </p:sp>
      </p:grpSp>
      <p:grpSp>
        <p:nvGrpSpPr>
          <p:cNvPr id="120" name="Group 93"/>
          <p:cNvGrpSpPr/>
          <p:nvPr/>
        </p:nvGrpSpPr>
        <p:grpSpPr>
          <a:xfrm rot="5400000" flipH="1">
            <a:off x="9254041" y="2380532"/>
            <a:ext cx="95997" cy="3724696"/>
            <a:chOff x="1379311" y="3937681"/>
            <a:chExt cx="87540" cy="3528216"/>
          </a:xfrm>
        </p:grpSpPr>
        <p:cxnSp>
          <p:nvCxnSpPr>
            <p:cNvPr id="121" name="Straight Connector 94"/>
            <p:cNvCxnSpPr>
              <a:endCxn id="122" idx="4"/>
            </p:cNvCxnSpPr>
            <p:nvPr/>
          </p:nvCxnSpPr>
          <p:spPr>
            <a:xfrm rot="16200000">
              <a:off x="-297258" y="5745558"/>
              <a:ext cx="3440677" cy="1"/>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22" name="Oval 95"/>
            <p:cNvSpPr/>
            <p:nvPr/>
          </p:nvSpPr>
          <p:spPr>
            <a:xfrm>
              <a:off x="1379311" y="3937681"/>
              <a:ext cx="87540" cy="87538"/>
            </a:xfrm>
            <a:prstGeom prst="ellipse">
              <a:avLst/>
            </a:prstGeom>
            <a:solidFill>
              <a:schemeClr val="tx1">
                <a:lumMod val="50000"/>
                <a:lumOff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lumMod val="65000"/>
                    <a:lumOff val="35000"/>
                  </a:schemeClr>
                </a:solidFill>
              </a:endParaRPr>
            </a:p>
          </p:txBody>
        </p:sp>
      </p:grpSp>
      <p:grpSp>
        <p:nvGrpSpPr>
          <p:cNvPr id="123" name="Group 93"/>
          <p:cNvGrpSpPr/>
          <p:nvPr/>
        </p:nvGrpSpPr>
        <p:grpSpPr>
          <a:xfrm rot="5400000" flipH="1">
            <a:off x="9254041" y="1135206"/>
            <a:ext cx="95997" cy="3724696"/>
            <a:chOff x="1379311" y="3937681"/>
            <a:chExt cx="87540" cy="3528216"/>
          </a:xfrm>
        </p:grpSpPr>
        <p:cxnSp>
          <p:nvCxnSpPr>
            <p:cNvPr id="124" name="Straight Connector 94"/>
            <p:cNvCxnSpPr>
              <a:endCxn id="125" idx="4"/>
            </p:cNvCxnSpPr>
            <p:nvPr/>
          </p:nvCxnSpPr>
          <p:spPr>
            <a:xfrm rot="16200000">
              <a:off x="-297258" y="5745558"/>
              <a:ext cx="3440677" cy="1"/>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25" name="Oval 95"/>
            <p:cNvSpPr/>
            <p:nvPr/>
          </p:nvSpPr>
          <p:spPr>
            <a:xfrm>
              <a:off x="1379311" y="3937681"/>
              <a:ext cx="87540" cy="87538"/>
            </a:xfrm>
            <a:prstGeom prst="ellipse">
              <a:avLst/>
            </a:prstGeom>
            <a:solidFill>
              <a:schemeClr val="tx1">
                <a:lumMod val="50000"/>
                <a:lumOff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lumMod val="65000"/>
                    <a:lumOff val="35000"/>
                  </a:schemeClr>
                </a:solidFill>
              </a:endParaRPr>
            </a:p>
          </p:txBody>
        </p:sp>
      </p:grpSp>
      <p:sp>
        <p:nvSpPr>
          <p:cNvPr id="129" name="Prostokąt 128"/>
          <p:cNvSpPr/>
          <p:nvPr/>
        </p:nvSpPr>
        <p:spPr>
          <a:xfrm>
            <a:off x="1120298" y="2486688"/>
            <a:ext cx="2569293" cy="307777"/>
          </a:xfrm>
          <a:prstGeom prst="rect">
            <a:avLst/>
          </a:prstGeom>
        </p:spPr>
        <p:txBody>
          <a:bodyPr wrap="none">
            <a:spAutoFit/>
          </a:bodyPr>
          <a:lstStyle/>
          <a:p>
            <a:r>
              <a:rPr lang="pl-PL" sz="1400" b="1" dirty="0" smtClean="0">
                <a:solidFill>
                  <a:schemeClr val="bg2">
                    <a:lumMod val="25000"/>
                  </a:schemeClr>
                </a:solidFill>
              </a:rPr>
              <a:t>„Jasne, że BUS”</a:t>
            </a:r>
            <a:r>
              <a:rPr lang="pl-PL" sz="1400" dirty="0" smtClean="0">
                <a:solidFill>
                  <a:schemeClr val="bg2">
                    <a:lumMod val="25000"/>
                  </a:schemeClr>
                </a:solidFill>
              </a:rPr>
              <a:t>, ul. Legionów 58</a:t>
            </a:r>
            <a:endParaRPr lang="pl-PL" sz="1400" dirty="0">
              <a:solidFill>
                <a:schemeClr val="bg2">
                  <a:lumMod val="25000"/>
                </a:schemeClr>
              </a:solidFill>
            </a:endParaRPr>
          </a:p>
        </p:txBody>
      </p:sp>
      <p:sp>
        <p:nvSpPr>
          <p:cNvPr id="130" name="Prostokąt 129"/>
          <p:cNvSpPr/>
          <p:nvPr/>
        </p:nvSpPr>
        <p:spPr>
          <a:xfrm>
            <a:off x="1111590" y="3993270"/>
            <a:ext cx="3224216" cy="307777"/>
          </a:xfrm>
          <a:prstGeom prst="rect">
            <a:avLst/>
          </a:prstGeom>
        </p:spPr>
        <p:txBody>
          <a:bodyPr wrap="none">
            <a:spAutoFit/>
          </a:bodyPr>
          <a:lstStyle/>
          <a:p>
            <a:r>
              <a:rPr lang="pl-PL" sz="1400" b="1" dirty="0" smtClean="0">
                <a:solidFill>
                  <a:schemeClr val="bg2">
                    <a:lumMod val="25000"/>
                  </a:schemeClr>
                </a:solidFill>
              </a:rPr>
              <a:t>„Jasne, że Manufaktura”</a:t>
            </a:r>
            <a:r>
              <a:rPr lang="pl-PL" sz="1400" dirty="0" smtClean="0">
                <a:solidFill>
                  <a:schemeClr val="bg2">
                    <a:lumMod val="25000"/>
                  </a:schemeClr>
                </a:solidFill>
              </a:rPr>
              <a:t>, ul. Legionów 21</a:t>
            </a:r>
            <a:endParaRPr lang="pl-PL" sz="1400" dirty="0">
              <a:solidFill>
                <a:schemeClr val="bg2">
                  <a:lumMod val="25000"/>
                </a:schemeClr>
              </a:solidFill>
            </a:endParaRPr>
          </a:p>
        </p:txBody>
      </p:sp>
      <p:sp>
        <p:nvSpPr>
          <p:cNvPr id="132" name="Prostokąt 131"/>
          <p:cNvSpPr/>
          <p:nvPr/>
        </p:nvSpPr>
        <p:spPr>
          <a:xfrm>
            <a:off x="8487749" y="2765362"/>
            <a:ext cx="2585580" cy="307777"/>
          </a:xfrm>
          <a:prstGeom prst="rect">
            <a:avLst/>
          </a:prstGeom>
        </p:spPr>
        <p:txBody>
          <a:bodyPr wrap="none">
            <a:spAutoFit/>
          </a:bodyPr>
          <a:lstStyle/>
          <a:p>
            <a:r>
              <a:rPr lang="pl-PL" sz="1400" b="1" dirty="0" smtClean="0">
                <a:solidFill>
                  <a:schemeClr val="bg2">
                    <a:lumMod val="25000"/>
                  </a:schemeClr>
                </a:solidFill>
              </a:rPr>
              <a:t>Jasne, że zmiana”</a:t>
            </a:r>
            <a:r>
              <a:rPr lang="pl-PL" sz="1400" dirty="0" smtClean="0">
                <a:solidFill>
                  <a:schemeClr val="bg2">
                    <a:lumMod val="25000"/>
                  </a:schemeClr>
                </a:solidFill>
              </a:rPr>
              <a:t>,</a:t>
            </a:r>
            <a:r>
              <a:rPr lang="pl-PL" sz="1400" b="1" dirty="0" smtClean="0">
                <a:solidFill>
                  <a:schemeClr val="bg2">
                    <a:lumMod val="25000"/>
                  </a:schemeClr>
                </a:solidFill>
              </a:rPr>
              <a:t> </a:t>
            </a:r>
            <a:r>
              <a:rPr lang="pl-PL" sz="1400" dirty="0" smtClean="0">
                <a:solidFill>
                  <a:schemeClr val="bg2">
                    <a:lumMod val="25000"/>
                  </a:schemeClr>
                </a:solidFill>
              </a:rPr>
              <a:t>ul. Marysia 93</a:t>
            </a:r>
            <a:endParaRPr lang="pl-PL" sz="1400" dirty="0">
              <a:solidFill>
                <a:schemeClr val="bg2">
                  <a:lumMod val="25000"/>
                </a:schemeClr>
              </a:solidFill>
            </a:endParaRPr>
          </a:p>
        </p:txBody>
      </p:sp>
      <p:sp>
        <p:nvSpPr>
          <p:cNvPr id="133" name="Prostokąt 132"/>
          <p:cNvSpPr/>
          <p:nvPr/>
        </p:nvSpPr>
        <p:spPr>
          <a:xfrm>
            <a:off x="7451430" y="3984563"/>
            <a:ext cx="3676006" cy="307777"/>
          </a:xfrm>
          <a:prstGeom prst="rect">
            <a:avLst/>
          </a:prstGeom>
        </p:spPr>
        <p:txBody>
          <a:bodyPr wrap="none">
            <a:spAutoFit/>
          </a:bodyPr>
          <a:lstStyle/>
          <a:p>
            <a:r>
              <a:rPr lang="pl-PL" sz="1400" b="1" dirty="0" smtClean="0">
                <a:solidFill>
                  <a:schemeClr val="bg2">
                    <a:lumMod val="25000"/>
                  </a:schemeClr>
                </a:solidFill>
              </a:rPr>
              <a:t>„Jasne, że Alternatywa 21”</a:t>
            </a:r>
            <a:r>
              <a:rPr lang="pl-PL" sz="1400" dirty="0" smtClean="0">
                <a:solidFill>
                  <a:schemeClr val="bg2">
                    <a:lumMod val="25000"/>
                  </a:schemeClr>
                </a:solidFill>
              </a:rPr>
              <a:t>, Przemysłowa 14/16</a:t>
            </a:r>
            <a:endParaRPr lang="pl-PL" sz="1400" dirty="0">
              <a:solidFill>
                <a:schemeClr val="bg2">
                  <a:lumMod val="25000"/>
                </a:schemeClr>
              </a:solidFill>
            </a:endParaRPr>
          </a:p>
        </p:txBody>
      </p:sp>
      <p:sp>
        <p:nvSpPr>
          <p:cNvPr id="134" name="Prostokąt 133"/>
          <p:cNvSpPr/>
          <p:nvPr/>
        </p:nvSpPr>
        <p:spPr>
          <a:xfrm>
            <a:off x="7503681" y="5282140"/>
            <a:ext cx="3547510" cy="307777"/>
          </a:xfrm>
          <a:prstGeom prst="rect">
            <a:avLst/>
          </a:prstGeom>
        </p:spPr>
        <p:txBody>
          <a:bodyPr wrap="none">
            <a:spAutoFit/>
          </a:bodyPr>
          <a:lstStyle/>
          <a:p>
            <a:r>
              <a:rPr lang="pl-PL" sz="1400" b="1" dirty="0" smtClean="0">
                <a:solidFill>
                  <a:schemeClr val="bg2">
                    <a:lumMod val="25000"/>
                  </a:schemeClr>
                </a:solidFill>
              </a:rPr>
              <a:t>„Jasne, że dom i wnętrze”</a:t>
            </a:r>
            <a:r>
              <a:rPr lang="pl-PL" sz="1400" dirty="0" smtClean="0">
                <a:solidFill>
                  <a:schemeClr val="bg2">
                    <a:lumMod val="25000"/>
                  </a:schemeClr>
                </a:solidFill>
              </a:rPr>
              <a:t>, Piłsudskiego 41/43</a:t>
            </a:r>
            <a:endParaRPr lang="pl-PL" sz="1400" dirty="0">
              <a:solidFill>
                <a:schemeClr val="bg2">
                  <a:lumMod val="25000"/>
                </a:schemeClr>
              </a:solidFill>
            </a:endParaRPr>
          </a:p>
        </p:txBody>
      </p:sp>
      <p:grpSp>
        <p:nvGrpSpPr>
          <p:cNvPr id="135" name="Group 93"/>
          <p:cNvGrpSpPr/>
          <p:nvPr/>
        </p:nvGrpSpPr>
        <p:grpSpPr>
          <a:xfrm rot="5400000" flipH="1">
            <a:off x="8940572" y="3355930"/>
            <a:ext cx="93348" cy="4354285"/>
            <a:chOff x="1379311" y="3937681"/>
            <a:chExt cx="87540" cy="3528216"/>
          </a:xfrm>
        </p:grpSpPr>
        <p:cxnSp>
          <p:nvCxnSpPr>
            <p:cNvPr id="136" name="Straight Connector 94"/>
            <p:cNvCxnSpPr>
              <a:endCxn id="137" idx="4"/>
            </p:cNvCxnSpPr>
            <p:nvPr/>
          </p:nvCxnSpPr>
          <p:spPr>
            <a:xfrm rot="16200000">
              <a:off x="-297258" y="5745558"/>
              <a:ext cx="3440677" cy="1"/>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37" name="Oval 95"/>
            <p:cNvSpPr/>
            <p:nvPr/>
          </p:nvSpPr>
          <p:spPr>
            <a:xfrm>
              <a:off x="1379311" y="3937681"/>
              <a:ext cx="87540" cy="87538"/>
            </a:xfrm>
            <a:prstGeom prst="ellipse">
              <a:avLst/>
            </a:prstGeom>
            <a:solidFill>
              <a:schemeClr val="tx1">
                <a:lumMod val="50000"/>
                <a:lumOff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lumMod val="65000"/>
                    <a:lumOff val="35000"/>
                  </a:schemeClr>
                </a:solidFill>
              </a:endParaRPr>
            </a:p>
          </p:txBody>
        </p:sp>
      </p:grpSp>
      <p:sp>
        <p:nvSpPr>
          <p:cNvPr id="138" name="Freeform 106"/>
          <p:cNvSpPr>
            <a:spLocks noEditPoints="1"/>
          </p:cNvSpPr>
          <p:nvPr/>
        </p:nvSpPr>
        <p:spPr bwMode="auto">
          <a:xfrm>
            <a:off x="4843281" y="3698061"/>
            <a:ext cx="657225" cy="657225"/>
          </a:xfrm>
          <a:custGeom>
            <a:avLst/>
            <a:gdLst>
              <a:gd name="T0" fmla="*/ 142 w 142"/>
              <a:gd name="T1" fmla="*/ 116 h 142"/>
              <a:gd name="T2" fmla="*/ 115 w 142"/>
              <a:gd name="T3" fmla="*/ 142 h 142"/>
              <a:gd name="T4" fmla="*/ 27 w 142"/>
              <a:gd name="T5" fmla="*/ 142 h 142"/>
              <a:gd name="T6" fmla="*/ 0 w 142"/>
              <a:gd name="T7" fmla="*/ 116 h 142"/>
              <a:gd name="T8" fmla="*/ 0 w 142"/>
              <a:gd name="T9" fmla="*/ 102 h 142"/>
              <a:gd name="T10" fmla="*/ 16 w 142"/>
              <a:gd name="T11" fmla="*/ 108 h 142"/>
              <a:gd name="T12" fmla="*/ 40 w 142"/>
              <a:gd name="T13" fmla="*/ 128 h 142"/>
              <a:gd name="T14" fmla="*/ 65 w 142"/>
              <a:gd name="T15" fmla="*/ 105 h 142"/>
              <a:gd name="T16" fmla="*/ 97 w 142"/>
              <a:gd name="T17" fmla="*/ 82 h 142"/>
              <a:gd name="T18" fmla="*/ 130 w 142"/>
              <a:gd name="T19" fmla="*/ 49 h 142"/>
              <a:gd name="T20" fmla="*/ 97 w 142"/>
              <a:gd name="T21" fmla="*/ 15 h 142"/>
              <a:gd name="T22" fmla="*/ 63 w 142"/>
              <a:gd name="T23" fmla="*/ 48 h 142"/>
              <a:gd name="T24" fmla="*/ 43 w 142"/>
              <a:gd name="T25" fmla="*/ 78 h 142"/>
              <a:gd name="T26" fmla="*/ 40 w 142"/>
              <a:gd name="T27" fmla="*/ 78 h 142"/>
              <a:gd name="T28" fmla="*/ 27 w 142"/>
              <a:gd name="T29" fmla="*/ 81 h 142"/>
              <a:gd name="T30" fmla="*/ 0 w 142"/>
              <a:gd name="T31" fmla="*/ 70 h 142"/>
              <a:gd name="T32" fmla="*/ 0 w 142"/>
              <a:gd name="T33" fmla="*/ 27 h 142"/>
              <a:gd name="T34" fmla="*/ 27 w 142"/>
              <a:gd name="T35" fmla="*/ 0 h 142"/>
              <a:gd name="T36" fmla="*/ 115 w 142"/>
              <a:gd name="T37" fmla="*/ 0 h 142"/>
              <a:gd name="T38" fmla="*/ 142 w 142"/>
              <a:gd name="T39" fmla="*/ 27 h 142"/>
              <a:gd name="T40" fmla="*/ 142 w 142"/>
              <a:gd name="T41" fmla="*/ 116 h 142"/>
              <a:gd name="T42" fmla="*/ 40 w 142"/>
              <a:gd name="T43" fmla="*/ 121 h 142"/>
              <a:gd name="T44" fmla="*/ 24 w 142"/>
              <a:gd name="T45" fmla="*/ 111 h 142"/>
              <a:gd name="T46" fmla="*/ 33 w 142"/>
              <a:gd name="T47" fmla="*/ 115 h 142"/>
              <a:gd name="T48" fmla="*/ 52 w 142"/>
              <a:gd name="T49" fmla="*/ 107 h 142"/>
              <a:gd name="T50" fmla="*/ 44 w 142"/>
              <a:gd name="T51" fmla="*/ 88 h 142"/>
              <a:gd name="T52" fmla="*/ 36 w 142"/>
              <a:gd name="T53" fmla="*/ 85 h 142"/>
              <a:gd name="T54" fmla="*/ 40 w 142"/>
              <a:gd name="T55" fmla="*/ 84 h 142"/>
              <a:gd name="T56" fmla="*/ 58 w 142"/>
              <a:gd name="T57" fmla="*/ 103 h 142"/>
              <a:gd name="T58" fmla="*/ 40 w 142"/>
              <a:gd name="T59" fmla="*/ 121 h 142"/>
              <a:gd name="T60" fmla="*/ 97 w 142"/>
              <a:gd name="T61" fmla="*/ 71 h 142"/>
              <a:gd name="T62" fmla="*/ 74 w 142"/>
              <a:gd name="T63" fmla="*/ 49 h 142"/>
              <a:gd name="T64" fmla="*/ 97 w 142"/>
              <a:gd name="T65" fmla="*/ 26 h 142"/>
              <a:gd name="T66" fmla="*/ 119 w 142"/>
              <a:gd name="T67" fmla="*/ 49 h 142"/>
              <a:gd name="T68" fmla="*/ 97 w 142"/>
              <a:gd name="T69" fmla="*/ 71 h 142"/>
              <a:gd name="T70" fmla="*/ 97 w 142"/>
              <a:gd name="T71" fmla="*/ 31 h 142"/>
              <a:gd name="T72" fmla="*/ 79 w 142"/>
              <a:gd name="T73" fmla="*/ 48 h 142"/>
              <a:gd name="T74" fmla="*/ 97 w 142"/>
              <a:gd name="T75" fmla="*/ 66 h 142"/>
              <a:gd name="T76" fmla="*/ 115 w 142"/>
              <a:gd name="T77" fmla="*/ 48 h 142"/>
              <a:gd name="T78" fmla="*/ 97 w 142"/>
              <a:gd name="T79" fmla="*/ 3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2" h="142">
                <a:moveTo>
                  <a:pt x="142" y="116"/>
                </a:moveTo>
                <a:cubicBezTo>
                  <a:pt x="142" y="130"/>
                  <a:pt x="130" y="142"/>
                  <a:pt x="115" y="142"/>
                </a:cubicBezTo>
                <a:cubicBezTo>
                  <a:pt x="27" y="142"/>
                  <a:pt x="27" y="142"/>
                  <a:pt x="27" y="142"/>
                </a:cubicBezTo>
                <a:cubicBezTo>
                  <a:pt x="12" y="142"/>
                  <a:pt x="0" y="130"/>
                  <a:pt x="0" y="116"/>
                </a:cubicBezTo>
                <a:cubicBezTo>
                  <a:pt x="0" y="102"/>
                  <a:pt x="0" y="102"/>
                  <a:pt x="0" y="102"/>
                </a:cubicBezTo>
                <a:cubicBezTo>
                  <a:pt x="16" y="108"/>
                  <a:pt x="16" y="108"/>
                  <a:pt x="16" y="108"/>
                </a:cubicBezTo>
                <a:cubicBezTo>
                  <a:pt x="18" y="119"/>
                  <a:pt x="28" y="128"/>
                  <a:pt x="40" y="128"/>
                </a:cubicBezTo>
                <a:cubicBezTo>
                  <a:pt x="53" y="128"/>
                  <a:pt x="64" y="118"/>
                  <a:pt x="65" y="105"/>
                </a:cubicBezTo>
                <a:cubicBezTo>
                  <a:pt x="97" y="82"/>
                  <a:pt x="97" y="82"/>
                  <a:pt x="97" y="82"/>
                </a:cubicBezTo>
                <a:cubicBezTo>
                  <a:pt x="115" y="82"/>
                  <a:pt x="130" y="67"/>
                  <a:pt x="130" y="49"/>
                </a:cubicBezTo>
                <a:cubicBezTo>
                  <a:pt x="130" y="30"/>
                  <a:pt x="115" y="15"/>
                  <a:pt x="97" y="15"/>
                </a:cubicBezTo>
                <a:cubicBezTo>
                  <a:pt x="78" y="15"/>
                  <a:pt x="64" y="30"/>
                  <a:pt x="63" y="48"/>
                </a:cubicBezTo>
                <a:cubicBezTo>
                  <a:pt x="43" y="78"/>
                  <a:pt x="43" y="78"/>
                  <a:pt x="43" y="78"/>
                </a:cubicBezTo>
                <a:cubicBezTo>
                  <a:pt x="42" y="78"/>
                  <a:pt x="41" y="78"/>
                  <a:pt x="40" y="78"/>
                </a:cubicBezTo>
                <a:cubicBezTo>
                  <a:pt x="35" y="78"/>
                  <a:pt x="31" y="79"/>
                  <a:pt x="27" y="81"/>
                </a:cubicBezTo>
                <a:cubicBezTo>
                  <a:pt x="0" y="70"/>
                  <a:pt x="0" y="70"/>
                  <a:pt x="0" y="70"/>
                </a:cubicBezTo>
                <a:cubicBezTo>
                  <a:pt x="0" y="27"/>
                  <a:pt x="0" y="27"/>
                  <a:pt x="0" y="27"/>
                </a:cubicBezTo>
                <a:cubicBezTo>
                  <a:pt x="0" y="12"/>
                  <a:pt x="12" y="0"/>
                  <a:pt x="27" y="0"/>
                </a:cubicBezTo>
                <a:cubicBezTo>
                  <a:pt x="115" y="0"/>
                  <a:pt x="115" y="0"/>
                  <a:pt x="115" y="0"/>
                </a:cubicBezTo>
                <a:cubicBezTo>
                  <a:pt x="130" y="0"/>
                  <a:pt x="142" y="12"/>
                  <a:pt x="142" y="27"/>
                </a:cubicBezTo>
                <a:lnTo>
                  <a:pt x="142" y="116"/>
                </a:lnTo>
                <a:close/>
                <a:moveTo>
                  <a:pt x="40" y="121"/>
                </a:moveTo>
                <a:cubicBezTo>
                  <a:pt x="33" y="121"/>
                  <a:pt x="27" y="117"/>
                  <a:pt x="24" y="111"/>
                </a:cubicBezTo>
                <a:cubicBezTo>
                  <a:pt x="27" y="112"/>
                  <a:pt x="30" y="114"/>
                  <a:pt x="33" y="115"/>
                </a:cubicBezTo>
                <a:cubicBezTo>
                  <a:pt x="40" y="118"/>
                  <a:pt x="49" y="114"/>
                  <a:pt x="52" y="107"/>
                </a:cubicBezTo>
                <a:cubicBezTo>
                  <a:pt x="55" y="99"/>
                  <a:pt x="51" y="91"/>
                  <a:pt x="44" y="88"/>
                </a:cubicBezTo>
                <a:cubicBezTo>
                  <a:pt x="36" y="85"/>
                  <a:pt x="36" y="85"/>
                  <a:pt x="36" y="85"/>
                </a:cubicBezTo>
                <a:cubicBezTo>
                  <a:pt x="37" y="85"/>
                  <a:pt x="39" y="84"/>
                  <a:pt x="40" y="84"/>
                </a:cubicBezTo>
                <a:cubicBezTo>
                  <a:pt x="50" y="84"/>
                  <a:pt x="58" y="93"/>
                  <a:pt x="58" y="103"/>
                </a:cubicBezTo>
                <a:cubicBezTo>
                  <a:pt x="58" y="113"/>
                  <a:pt x="50" y="121"/>
                  <a:pt x="40" y="121"/>
                </a:cubicBezTo>
                <a:close/>
                <a:moveTo>
                  <a:pt x="97" y="71"/>
                </a:moveTo>
                <a:cubicBezTo>
                  <a:pt x="84" y="71"/>
                  <a:pt x="74" y="61"/>
                  <a:pt x="74" y="49"/>
                </a:cubicBezTo>
                <a:cubicBezTo>
                  <a:pt x="74" y="36"/>
                  <a:pt x="84" y="26"/>
                  <a:pt x="97" y="26"/>
                </a:cubicBezTo>
                <a:cubicBezTo>
                  <a:pt x="109" y="26"/>
                  <a:pt x="119" y="36"/>
                  <a:pt x="119" y="49"/>
                </a:cubicBezTo>
                <a:cubicBezTo>
                  <a:pt x="119" y="61"/>
                  <a:pt x="109" y="71"/>
                  <a:pt x="97" y="71"/>
                </a:cubicBezTo>
                <a:close/>
                <a:moveTo>
                  <a:pt x="97" y="31"/>
                </a:moveTo>
                <a:cubicBezTo>
                  <a:pt x="87" y="31"/>
                  <a:pt x="79" y="39"/>
                  <a:pt x="79" y="48"/>
                </a:cubicBezTo>
                <a:cubicBezTo>
                  <a:pt x="79" y="58"/>
                  <a:pt x="87" y="66"/>
                  <a:pt x="97" y="66"/>
                </a:cubicBezTo>
                <a:cubicBezTo>
                  <a:pt x="107" y="66"/>
                  <a:pt x="115" y="58"/>
                  <a:pt x="115" y="48"/>
                </a:cubicBezTo>
                <a:cubicBezTo>
                  <a:pt x="115" y="39"/>
                  <a:pt x="107" y="31"/>
                  <a:pt x="97" y="3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139" name="Freeform 152"/>
          <p:cNvSpPr>
            <a:spLocks noEditPoints="1"/>
          </p:cNvSpPr>
          <p:nvPr/>
        </p:nvSpPr>
        <p:spPr bwMode="auto">
          <a:xfrm>
            <a:off x="5027251" y="2246859"/>
            <a:ext cx="661989" cy="771525"/>
          </a:xfrm>
          <a:custGeom>
            <a:avLst/>
            <a:gdLst>
              <a:gd name="T0" fmla="*/ 142 w 142"/>
              <a:gd name="T1" fmla="*/ 142 h 166"/>
              <a:gd name="T2" fmla="*/ 130 w 142"/>
              <a:gd name="T3" fmla="*/ 142 h 166"/>
              <a:gd name="T4" fmla="*/ 130 w 142"/>
              <a:gd name="T5" fmla="*/ 154 h 166"/>
              <a:gd name="T6" fmla="*/ 118 w 142"/>
              <a:gd name="T7" fmla="*/ 166 h 166"/>
              <a:gd name="T8" fmla="*/ 106 w 142"/>
              <a:gd name="T9" fmla="*/ 154 h 166"/>
              <a:gd name="T10" fmla="*/ 106 w 142"/>
              <a:gd name="T11" fmla="*/ 142 h 166"/>
              <a:gd name="T12" fmla="*/ 35 w 142"/>
              <a:gd name="T13" fmla="*/ 142 h 166"/>
              <a:gd name="T14" fmla="*/ 35 w 142"/>
              <a:gd name="T15" fmla="*/ 154 h 166"/>
              <a:gd name="T16" fmla="*/ 24 w 142"/>
              <a:gd name="T17" fmla="*/ 166 h 166"/>
              <a:gd name="T18" fmla="*/ 12 w 142"/>
              <a:gd name="T19" fmla="*/ 154 h 166"/>
              <a:gd name="T20" fmla="*/ 12 w 142"/>
              <a:gd name="T21" fmla="*/ 142 h 166"/>
              <a:gd name="T22" fmla="*/ 0 w 142"/>
              <a:gd name="T23" fmla="*/ 142 h 166"/>
              <a:gd name="T24" fmla="*/ 0 w 142"/>
              <a:gd name="T25" fmla="*/ 87 h 166"/>
              <a:gd name="T26" fmla="*/ 2 w 142"/>
              <a:gd name="T27" fmla="*/ 66 h 166"/>
              <a:gd name="T28" fmla="*/ 12 w 142"/>
              <a:gd name="T29" fmla="*/ 24 h 166"/>
              <a:gd name="T30" fmla="*/ 71 w 142"/>
              <a:gd name="T31" fmla="*/ 0 h 166"/>
              <a:gd name="T32" fmla="*/ 130 w 142"/>
              <a:gd name="T33" fmla="*/ 24 h 166"/>
              <a:gd name="T34" fmla="*/ 140 w 142"/>
              <a:gd name="T35" fmla="*/ 66 h 166"/>
              <a:gd name="T36" fmla="*/ 142 w 142"/>
              <a:gd name="T37" fmla="*/ 87 h 166"/>
              <a:gd name="T38" fmla="*/ 142 w 142"/>
              <a:gd name="T39" fmla="*/ 142 h 166"/>
              <a:gd name="T40" fmla="*/ 24 w 142"/>
              <a:gd name="T41" fmla="*/ 101 h 166"/>
              <a:gd name="T42" fmla="*/ 12 w 142"/>
              <a:gd name="T43" fmla="*/ 113 h 166"/>
              <a:gd name="T44" fmla="*/ 24 w 142"/>
              <a:gd name="T45" fmla="*/ 125 h 166"/>
              <a:gd name="T46" fmla="*/ 35 w 142"/>
              <a:gd name="T47" fmla="*/ 113 h 166"/>
              <a:gd name="T48" fmla="*/ 24 w 142"/>
              <a:gd name="T49" fmla="*/ 101 h 166"/>
              <a:gd name="T50" fmla="*/ 119 w 142"/>
              <a:gd name="T51" fmla="*/ 41 h 166"/>
              <a:gd name="T52" fmla="*/ 113 w 142"/>
              <a:gd name="T53" fmla="*/ 36 h 166"/>
              <a:gd name="T54" fmla="*/ 28 w 142"/>
              <a:gd name="T55" fmla="*/ 36 h 166"/>
              <a:gd name="T56" fmla="*/ 23 w 142"/>
              <a:gd name="T57" fmla="*/ 41 h 166"/>
              <a:gd name="T58" fmla="*/ 16 w 142"/>
              <a:gd name="T59" fmla="*/ 76 h 166"/>
              <a:gd name="T60" fmla="*/ 22 w 142"/>
              <a:gd name="T61" fmla="*/ 83 h 166"/>
              <a:gd name="T62" fmla="*/ 120 w 142"/>
              <a:gd name="T63" fmla="*/ 83 h 166"/>
              <a:gd name="T64" fmla="*/ 126 w 142"/>
              <a:gd name="T65" fmla="*/ 76 h 166"/>
              <a:gd name="T66" fmla="*/ 119 w 142"/>
              <a:gd name="T67" fmla="*/ 41 h 166"/>
              <a:gd name="T68" fmla="*/ 100 w 142"/>
              <a:gd name="T69" fmla="*/ 15 h 166"/>
              <a:gd name="T70" fmla="*/ 41 w 142"/>
              <a:gd name="T71" fmla="*/ 15 h 166"/>
              <a:gd name="T72" fmla="*/ 37 w 142"/>
              <a:gd name="T73" fmla="*/ 20 h 166"/>
              <a:gd name="T74" fmla="*/ 41 w 142"/>
              <a:gd name="T75" fmla="*/ 24 h 166"/>
              <a:gd name="T76" fmla="*/ 100 w 142"/>
              <a:gd name="T77" fmla="*/ 24 h 166"/>
              <a:gd name="T78" fmla="*/ 105 w 142"/>
              <a:gd name="T79" fmla="*/ 20 h 166"/>
              <a:gd name="T80" fmla="*/ 100 w 142"/>
              <a:gd name="T81" fmla="*/ 15 h 166"/>
              <a:gd name="T82" fmla="*/ 118 w 142"/>
              <a:gd name="T83" fmla="*/ 101 h 166"/>
              <a:gd name="T84" fmla="*/ 106 w 142"/>
              <a:gd name="T85" fmla="*/ 113 h 166"/>
              <a:gd name="T86" fmla="*/ 118 w 142"/>
              <a:gd name="T87" fmla="*/ 125 h 166"/>
              <a:gd name="T88" fmla="*/ 130 w 142"/>
              <a:gd name="T89" fmla="*/ 113 h 166"/>
              <a:gd name="T90" fmla="*/ 118 w 142"/>
              <a:gd name="T91" fmla="*/ 101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2" h="166">
                <a:moveTo>
                  <a:pt x="142" y="142"/>
                </a:moveTo>
                <a:cubicBezTo>
                  <a:pt x="130" y="142"/>
                  <a:pt x="130" y="142"/>
                  <a:pt x="130" y="142"/>
                </a:cubicBezTo>
                <a:cubicBezTo>
                  <a:pt x="130" y="154"/>
                  <a:pt x="130" y="154"/>
                  <a:pt x="130" y="154"/>
                </a:cubicBezTo>
                <a:cubicBezTo>
                  <a:pt x="130" y="161"/>
                  <a:pt x="125" y="166"/>
                  <a:pt x="118" y="166"/>
                </a:cubicBezTo>
                <a:cubicBezTo>
                  <a:pt x="112" y="166"/>
                  <a:pt x="106" y="161"/>
                  <a:pt x="106" y="154"/>
                </a:cubicBezTo>
                <a:cubicBezTo>
                  <a:pt x="106" y="142"/>
                  <a:pt x="106" y="142"/>
                  <a:pt x="106" y="142"/>
                </a:cubicBezTo>
                <a:cubicBezTo>
                  <a:pt x="35" y="142"/>
                  <a:pt x="35" y="142"/>
                  <a:pt x="35" y="142"/>
                </a:cubicBezTo>
                <a:cubicBezTo>
                  <a:pt x="35" y="154"/>
                  <a:pt x="35" y="154"/>
                  <a:pt x="35" y="154"/>
                </a:cubicBezTo>
                <a:cubicBezTo>
                  <a:pt x="35" y="161"/>
                  <a:pt x="30" y="166"/>
                  <a:pt x="24" y="166"/>
                </a:cubicBezTo>
                <a:cubicBezTo>
                  <a:pt x="17" y="166"/>
                  <a:pt x="12" y="161"/>
                  <a:pt x="12" y="154"/>
                </a:cubicBezTo>
                <a:cubicBezTo>
                  <a:pt x="12" y="142"/>
                  <a:pt x="12" y="142"/>
                  <a:pt x="12" y="142"/>
                </a:cubicBezTo>
                <a:cubicBezTo>
                  <a:pt x="0" y="142"/>
                  <a:pt x="0" y="142"/>
                  <a:pt x="0" y="142"/>
                </a:cubicBezTo>
                <a:cubicBezTo>
                  <a:pt x="0" y="87"/>
                  <a:pt x="0" y="87"/>
                  <a:pt x="0" y="87"/>
                </a:cubicBezTo>
                <a:cubicBezTo>
                  <a:pt x="0" y="79"/>
                  <a:pt x="1" y="73"/>
                  <a:pt x="2" y="66"/>
                </a:cubicBezTo>
                <a:cubicBezTo>
                  <a:pt x="12" y="24"/>
                  <a:pt x="12" y="24"/>
                  <a:pt x="12" y="24"/>
                </a:cubicBezTo>
                <a:cubicBezTo>
                  <a:pt x="13" y="9"/>
                  <a:pt x="39" y="0"/>
                  <a:pt x="71" y="0"/>
                </a:cubicBezTo>
                <a:cubicBezTo>
                  <a:pt x="102" y="0"/>
                  <a:pt x="128" y="9"/>
                  <a:pt x="130" y="24"/>
                </a:cubicBezTo>
                <a:cubicBezTo>
                  <a:pt x="140" y="66"/>
                  <a:pt x="140" y="66"/>
                  <a:pt x="140" y="66"/>
                </a:cubicBezTo>
                <a:cubicBezTo>
                  <a:pt x="141" y="73"/>
                  <a:pt x="142" y="79"/>
                  <a:pt x="142" y="87"/>
                </a:cubicBezTo>
                <a:lnTo>
                  <a:pt x="142" y="142"/>
                </a:lnTo>
                <a:close/>
                <a:moveTo>
                  <a:pt x="24" y="101"/>
                </a:moveTo>
                <a:cubicBezTo>
                  <a:pt x="17" y="101"/>
                  <a:pt x="12" y="106"/>
                  <a:pt x="12" y="113"/>
                </a:cubicBezTo>
                <a:cubicBezTo>
                  <a:pt x="12" y="119"/>
                  <a:pt x="17" y="125"/>
                  <a:pt x="24" y="125"/>
                </a:cubicBezTo>
                <a:cubicBezTo>
                  <a:pt x="30" y="125"/>
                  <a:pt x="35" y="119"/>
                  <a:pt x="35" y="113"/>
                </a:cubicBezTo>
                <a:cubicBezTo>
                  <a:pt x="35" y="106"/>
                  <a:pt x="30" y="101"/>
                  <a:pt x="24" y="101"/>
                </a:cubicBezTo>
                <a:close/>
                <a:moveTo>
                  <a:pt x="119" y="41"/>
                </a:moveTo>
                <a:cubicBezTo>
                  <a:pt x="119" y="38"/>
                  <a:pt x="116" y="36"/>
                  <a:pt x="113" y="36"/>
                </a:cubicBezTo>
                <a:cubicBezTo>
                  <a:pt x="28" y="36"/>
                  <a:pt x="28" y="36"/>
                  <a:pt x="28" y="36"/>
                </a:cubicBezTo>
                <a:cubicBezTo>
                  <a:pt x="26" y="36"/>
                  <a:pt x="23" y="38"/>
                  <a:pt x="23" y="41"/>
                </a:cubicBezTo>
                <a:cubicBezTo>
                  <a:pt x="16" y="76"/>
                  <a:pt x="16" y="76"/>
                  <a:pt x="16" y="76"/>
                </a:cubicBezTo>
                <a:cubicBezTo>
                  <a:pt x="15" y="80"/>
                  <a:pt x="18" y="83"/>
                  <a:pt x="22" y="83"/>
                </a:cubicBezTo>
                <a:cubicBezTo>
                  <a:pt x="120" y="83"/>
                  <a:pt x="120" y="83"/>
                  <a:pt x="120" y="83"/>
                </a:cubicBezTo>
                <a:cubicBezTo>
                  <a:pt x="124" y="83"/>
                  <a:pt x="126" y="80"/>
                  <a:pt x="126" y="76"/>
                </a:cubicBezTo>
                <a:lnTo>
                  <a:pt x="119" y="41"/>
                </a:lnTo>
                <a:close/>
                <a:moveTo>
                  <a:pt x="100" y="15"/>
                </a:moveTo>
                <a:cubicBezTo>
                  <a:pt x="41" y="15"/>
                  <a:pt x="41" y="15"/>
                  <a:pt x="41" y="15"/>
                </a:cubicBezTo>
                <a:cubicBezTo>
                  <a:pt x="39" y="15"/>
                  <a:pt x="37" y="17"/>
                  <a:pt x="37" y="20"/>
                </a:cubicBezTo>
                <a:cubicBezTo>
                  <a:pt x="37" y="22"/>
                  <a:pt x="39" y="24"/>
                  <a:pt x="41" y="24"/>
                </a:cubicBezTo>
                <a:cubicBezTo>
                  <a:pt x="100" y="24"/>
                  <a:pt x="100" y="24"/>
                  <a:pt x="100" y="24"/>
                </a:cubicBezTo>
                <a:cubicBezTo>
                  <a:pt x="103" y="24"/>
                  <a:pt x="105" y="22"/>
                  <a:pt x="105" y="20"/>
                </a:cubicBezTo>
                <a:cubicBezTo>
                  <a:pt x="105" y="17"/>
                  <a:pt x="103" y="15"/>
                  <a:pt x="100" y="15"/>
                </a:cubicBezTo>
                <a:close/>
                <a:moveTo>
                  <a:pt x="118" y="101"/>
                </a:moveTo>
                <a:cubicBezTo>
                  <a:pt x="112" y="101"/>
                  <a:pt x="106" y="106"/>
                  <a:pt x="106" y="113"/>
                </a:cubicBezTo>
                <a:cubicBezTo>
                  <a:pt x="106" y="119"/>
                  <a:pt x="112" y="125"/>
                  <a:pt x="118" y="125"/>
                </a:cubicBezTo>
                <a:cubicBezTo>
                  <a:pt x="125" y="125"/>
                  <a:pt x="130" y="119"/>
                  <a:pt x="130" y="113"/>
                </a:cubicBezTo>
                <a:cubicBezTo>
                  <a:pt x="130" y="106"/>
                  <a:pt x="125" y="101"/>
                  <a:pt x="118" y="10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140" name="Freeform 390"/>
          <p:cNvSpPr>
            <a:spLocks noEditPoints="1"/>
          </p:cNvSpPr>
          <p:nvPr/>
        </p:nvSpPr>
        <p:spPr bwMode="auto">
          <a:xfrm rot="16200000">
            <a:off x="6142764" y="2338843"/>
            <a:ext cx="771525" cy="604839"/>
          </a:xfrm>
          <a:custGeom>
            <a:avLst/>
            <a:gdLst>
              <a:gd name="T0" fmla="*/ 166 w 166"/>
              <a:gd name="T1" fmla="*/ 107 h 130"/>
              <a:gd name="T2" fmla="*/ 151 w 166"/>
              <a:gd name="T3" fmla="*/ 118 h 130"/>
              <a:gd name="T4" fmla="*/ 146 w 166"/>
              <a:gd name="T5" fmla="*/ 118 h 130"/>
              <a:gd name="T6" fmla="*/ 72 w 166"/>
              <a:gd name="T7" fmla="*/ 88 h 130"/>
              <a:gd name="T8" fmla="*/ 72 w 166"/>
              <a:gd name="T9" fmla="*/ 97 h 130"/>
              <a:gd name="T10" fmla="*/ 29 w 166"/>
              <a:gd name="T11" fmla="*/ 130 h 130"/>
              <a:gd name="T12" fmla="*/ 1 w 166"/>
              <a:gd name="T13" fmla="*/ 104 h 130"/>
              <a:gd name="T14" fmla="*/ 44 w 166"/>
              <a:gd name="T15" fmla="*/ 71 h 130"/>
              <a:gd name="T16" fmla="*/ 60 w 166"/>
              <a:gd name="T17" fmla="*/ 72 h 130"/>
              <a:gd name="T18" fmla="*/ 60 w 166"/>
              <a:gd name="T19" fmla="*/ 58 h 130"/>
              <a:gd name="T20" fmla="*/ 44 w 166"/>
              <a:gd name="T21" fmla="*/ 59 h 130"/>
              <a:gd name="T22" fmla="*/ 1 w 166"/>
              <a:gd name="T23" fmla="*/ 26 h 130"/>
              <a:gd name="T24" fmla="*/ 29 w 166"/>
              <a:gd name="T25" fmla="*/ 0 h 130"/>
              <a:gd name="T26" fmla="*/ 72 w 166"/>
              <a:gd name="T27" fmla="*/ 33 h 130"/>
              <a:gd name="T28" fmla="*/ 72 w 166"/>
              <a:gd name="T29" fmla="*/ 42 h 130"/>
              <a:gd name="T30" fmla="*/ 146 w 166"/>
              <a:gd name="T31" fmla="*/ 13 h 130"/>
              <a:gd name="T32" fmla="*/ 151 w 166"/>
              <a:gd name="T33" fmla="*/ 13 h 130"/>
              <a:gd name="T34" fmla="*/ 166 w 166"/>
              <a:gd name="T35" fmla="*/ 23 h 130"/>
              <a:gd name="T36" fmla="*/ 117 w 166"/>
              <a:gd name="T37" fmla="*/ 65 h 130"/>
              <a:gd name="T38" fmla="*/ 54 w 166"/>
              <a:gd name="T39" fmla="*/ 89 h 130"/>
              <a:gd name="T40" fmla="*/ 26 w 166"/>
              <a:gd name="T41" fmla="*/ 91 h 130"/>
              <a:gd name="T42" fmla="*/ 29 w 166"/>
              <a:gd name="T43" fmla="*/ 115 h 130"/>
              <a:gd name="T44" fmla="*/ 54 w 166"/>
              <a:gd name="T45" fmla="*/ 89 h 130"/>
              <a:gd name="T46" fmla="*/ 29 w 166"/>
              <a:gd name="T47" fmla="*/ 15 h 130"/>
              <a:gd name="T48" fmla="*/ 26 w 166"/>
              <a:gd name="T49" fmla="*/ 39 h 130"/>
              <a:gd name="T50" fmla="*/ 54 w 166"/>
              <a:gd name="T51" fmla="*/ 41 h 130"/>
              <a:gd name="T52" fmla="*/ 92 w 166"/>
              <a:gd name="T53" fmla="*/ 77 h 130"/>
              <a:gd name="T54" fmla="*/ 149 w 166"/>
              <a:gd name="T55" fmla="*/ 18 h 130"/>
              <a:gd name="T56" fmla="*/ 78 w 166"/>
              <a:gd name="T57" fmla="*/ 68 h 130"/>
              <a:gd name="T58" fmla="*/ 64 w 166"/>
              <a:gd name="T59" fmla="*/ 78 h 130"/>
              <a:gd name="T60" fmla="*/ 66 w 166"/>
              <a:gd name="T61" fmla="*/ 80 h 130"/>
              <a:gd name="T62" fmla="*/ 83 w 166"/>
              <a:gd name="T63" fmla="*/ 74 h 130"/>
              <a:gd name="T64" fmla="*/ 72 w 166"/>
              <a:gd name="T65" fmla="*/ 59 h 130"/>
              <a:gd name="T66" fmla="*/ 75 w 166"/>
              <a:gd name="T67" fmla="*/ 52 h 130"/>
              <a:gd name="T68" fmla="*/ 69 w 166"/>
              <a:gd name="T69" fmla="*/ 47 h 130"/>
              <a:gd name="T70" fmla="*/ 64 w 166"/>
              <a:gd name="T71" fmla="*/ 52 h 130"/>
              <a:gd name="T72" fmla="*/ 63 w 166"/>
              <a:gd name="T73" fmla="*/ 53 h 130"/>
              <a:gd name="T74" fmla="*/ 95 w 166"/>
              <a:gd name="T75" fmla="*/ 65 h 130"/>
              <a:gd name="T76" fmla="*/ 83 w 166"/>
              <a:gd name="T77" fmla="*/ 65 h 130"/>
              <a:gd name="T78" fmla="*/ 95 w 166"/>
              <a:gd name="T79" fmla="*/ 65 h 130"/>
              <a:gd name="T80" fmla="*/ 112 w 166"/>
              <a:gd name="T81" fmla="*/ 69 h 130"/>
              <a:gd name="T82" fmla="*/ 95 w 166"/>
              <a:gd name="T83" fmla="*/ 82 h 130"/>
              <a:gd name="T84" fmla="*/ 160 w 166"/>
              <a:gd name="T85" fmla="*/ 10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6" h="130">
                <a:moveTo>
                  <a:pt x="164" y="102"/>
                </a:moveTo>
                <a:cubicBezTo>
                  <a:pt x="166" y="103"/>
                  <a:pt x="166" y="105"/>
                  <a:pt x="166" y="107"/>
                </a:cubicBezTo>
                <a:cubicBezTo>
                  <a:pt x="166" y="109"/>
                  <a:pt x="165" y="111"/>
                  <a:pt x="163" y="112"/>
                </a:cubicBezTo>
                <a:cubicBezTo>
                  <a:pt x="151" y="118"/>
                  <a:pt x="151" y="118"/>
                  <a:pt x="151" y="118"/>
                </a:cubicBezTo>
                <a:cubicBezTo>
                  <a:pt x="150" y="118"/>
                  <a:pt x="149" y="118"/>
                  <a:pt x="149" y="118"/>
                </a:cubicBezTo>
                <a:cubicBezTo>
                  <a:pt x="148" y="118"/>
                  <a:pt x="147" y="118"/>
                  <a:pt x="146" y="118"/>
                </a:cubicBezTo>
                <a:cubicBezTo>
                  <a:pt x="82" y="82"/>
                  <a:pt x="82" y="82"/>
                  <a:pt x="82" y="82"/>
                </a:cubicBezTo>
                <a:cubicBezTo>
                  <a:pt x="72" y="88"/>
                  <a:pt x="72" y="88"/>
                  <a:pt x="72" y="88"/>
                </a:cubicBezTo>
                <a:cubicBezTo>
                  <a:pt x="71" y="88"/>
                  <a:pt x="71" y="88"/>
                  <a:pt x="71" y="88"/>
                </a:cubicBezTo>
                <a:cubicBezTo>
                  <a:pt x="71" y="91"/>
                  <a:pt x="72" y="94"/>
                  <a:pt x="72" y="97"/>
                </a:cubicBezTo>
                <a:cubicBezTo>
                  <a:pt x="71" y="107"/>
                  <a:pt x="64" y="116"/>
                  <a:pt x="54" y="122"/>
                </a:cubicBezTo>
                <a:cubicBezTo>
                  <a:pt x="46" y="127"/>
                  <a:pt x="37" y="130"/>
                  <a:pt x="29" y="130"/>
                </a:cubicBezTo>
                <a:cubicBezTo>
                  <a:pt x="20" y="130"/>
                  <a:pt x="13" y="128"/>
                  <a:pt x="8" y="123"/>
                </a:cubicBezTo>
                <a:cubicBezTo>
                  <a:pt x="3" y="118"/>
                  <a:pt x="0" y="111"/>
                  <a:pt x="1" y="104"/>
                </a:cubicBezTo>
                <a:cubicBezTo>
                  <a:pt x="2" y="94"/>
                  <a:pt x="8" y="85"/>
                  <a:pt x="18" y="79"/>
                </a:cubicBezTo>
                <a:cubicBezTo>
                  <a:pt x="26" y="74"/>
                  <a:pt x="35" y="71"/>
                  <a:pt x="44" y="71"/>
                </a:cubicBezTo>
                <a:cubicBezTo>
                  <a:pt x="49" y="71"/>
                  <a:pt x="54" y="72"/>
                  <a:pt x="58" y="74"/>
                </a:cubicBezTo>
                <a:cubicBezTo>
                  <a:pt x="58" y="73"/>
                  <a:pt x="59" y="72"/>
                  <a:pt x="60" y="72"/>
                </a:cubicBezTo>
                <a:cubicBezTo>
                  <a:pt x="71" y="65"/>
                  <a:pt x="71" y="65"/>
                  <a:pt x="71" y="65"/>
                </a:cubicBezTo>
                <a:cubicBezTo>
                  <a:pt x="60" y="58"/>
                  <a:pt x="60" y="58"/>
                  <a:pt x="60" y="58"/>
                </a:cubicBezTo>
                <a:cubicBezTo>
                  <a:pt x="59" y="58"/>
                  <a:pt x="58" y="57"/>
                  <a:pt x="58" y="56"/>
                </a:cubicBezTo>
                <a:cubicBezTo>
                  <a:pt x="54" y="58"/>
                  <a:pt x="49" y="59"/>
                  <a:pt x="44" y="59"/>
                </a:cubicBezTo>
                <a:cubicBezTo>
                  <a:pt x="35" y="59"/>
                  <a:pt x="26" y="56"/>
                  <a:pt x="18" y="51"/>
                </a:cubicBezTo>
                <a:cubicBezTo>
                  <a:pt x="8" y="45"/>
                  <a:pt x="2" y="36"/>
                  <a:pt x="1" y="26"/>
                </a:cubicBezTo>
                <a:cubicBezTo>
                  <a:pt x="0" y="19"/>
                  <a:pt x="3" y="12"/>
                  <a:pt x="8" y="7"/>
                </a:cubicBezTo>
                <a:cubicBezTo>
                  <a:pt x="13" y="3"/>
                  <a:pt x="20" y="0"/>
                  <a:pt x="29" y="0"/>
                </a:cubicBezTo>
                <a:cubicBezTo>
                  <a:pt x="37" y="0"/>
                  <a:pt x="46" y="3"/>
                  <a:pt x="54" y="8"/>
                </a:cubicBezTo>
                <a:cubicBezTo>
                  <a:pt x="64" y="14"/>
                  <a:pt x="71" y="23"/>
                  <a:pt x="72" y="33"/>
                </a:cubicBezTo>
                <a:cubicBezTo>
                  <a:pt x="72" y="36"/>
                  <a:pt x="71" y="39"/>
                  <a:pt x="71" y="42"/>
                </a:cubicBezTo>
                <a:cubicBezTo>
                  <a:pt x="71" y="42"/>
                  <a:pt x="71" y="42"/>
                  <a:pt x="72" y="42"/>
                </a:cubicBezTo>
                <a:cubicBezTo>
                  <a:pt x="82" y="48"/>
                  <a:pt x="82" y="48"/>
                  <a:pt x="82" y="48"/>
                </a:cubicBezTo>
                <a:cubicBezTo>
                  <a:pt x="146" y="13"/>
                  <a:pt x="146" y="13"/>
                  <a:pt x="146" y="13"/>
                </a:cubicBezTo>
                <a:cubicBezTo>
                  <a:pt x="147" y="12"/>
                  <a:pt x="148" y="12"/>
                  <a:pt x="149" y="12"/>
                </a:cubicBezTo>
                <a:cubicBezTo>
                  <a:pt x="149" y="12"/>
                  <a:pt x="150" y="12"/>
                  <a:pt x="151" y="13"/>
                </a:cubicBezTo>
                <a:cubicBezTo>
                  <a:pt x="163" y="18"/>
                  <a:pt x="163" y="18"/>
                  <a:pt x="163" y="18"/>
                </a:cubicBezTo>
                <a:cubicBezTo>
                  <a:pt x="165" y="19"/>
                  <a:pt x="166" y="21"/>
                  <a:pt x="166" y="23"/>
                </a:cubicBezTo>
                <a:cubicBezTo>
                  <a:pt x="166" y="25"/>
                  <a:pt x="166" y="27"/>
                  <a:pt x="164" y="28"/>
                </a:cubicBezTo>
                <a:cubicBezTo>
                  <a:pt x="117" y="65"/>
                  <a:pt x="117" y="65"/>
                  <a:pt x="117" y="65"/>
                </a:cubicBezTo>
                <a:lnTo>
                  <a:pt x="164" y="102"/>
                </a:lnTo>
                <a:close/>
                <a:moveTo>
                  <a:pt x="54" y="89"/>
                </a:moveTo>
                <a:cubicBezTo>
                  <a:pt x="52" y="87"/>
                  <a:pt x="48" y="86"/>
                  <a:pt x="44" y="86"/>
                </a:cubicBezTo>
                <a:cubicBezTo>
                  <a:pt x="38" y="86"/>
                  <a:pt x="32" y="88"/>
                  <a:pt x="26" y="91"/>
                </a:cubicBezTo>
                <a:cubicBezTo>
                  <a:pt x="16" y="98"/>
                  <a:pt x="13" y="107"/>
                  <a:pt x="18" y="112"/>
                </a:cubicBezTo>
                <a:cubicBezTo>
                  <a:pt x="21" y="114"/>
                  <a:pt x="24" y="115"/>
                  <a:pt x="29" y="115"/>
                </a:cubicBezTo>
                <a:cubicBezTo>
                  <a:pt x="34" y="115"/>
                  <a:pt x="41" y="114"/>
                  <a:pt x="46" y="110"/>
                </a:cubicBezTo>
                <a:cubicBezTo>
                  <a:pt x="56" y="104"/>
                  <a:pt x="60" y="94"/>
                  <a:pt x="54" y="89"/>
                </a:cubicBezTo>
                <a:close/>
                <a:moveTo>
                  <a:pt x="46" y="20"/>
                </a:moveTo>
                <a:cubicBezTo>
                  <a:pt x="41" y="17"/>
                  <a:pt x="34" y="15"/>
                  <a:pt x="29" y="15"/>
                </a:cubicBezTo>
                <a:cubicBezTo>
                  <a:pt x="24" y="15"/>
                  <a:pt x="21" y="16"/>
                  <a:pt x="18" y="18"/>
                </a:cubicBezTo>
                <a:cubicBezTo>
                  <a:pt x="13" y="23"/>
                  <a:pt x="16" y="33"/>
                  <a:pt x="26" y="39"/>
                </a:cubicBezTo>
                <a:cubicBezTo>
                  <a:pt x="32" y="43"/>
                  <a:pt x="38" y="44"/>
                  <a:pt x="44" y="44"/>
                </a:cubicBezTo>
                <a:cubicBezTo>
                  <a:pt x="48" y="44"/>
                  <a:pt x="52" y="43"/>
                  <a:pt x="54" y="41"/>
                </a:cubicBezTo>
                <a:cubicBezTo>
                  <a:pt x="60" y="36"/>
                  <a:pt x="56" y="27"/>
                  <a:pt x="46" y="20"/>
                </a:cubicBezTo>
                <a:close/>
                <a:moveTo>
                  <a:pt x="92" y="77"/>
                </a:moveTo>
                <a:cubicBezTo>
                  <a:pt x="160" y="24"/>
                  <a:pt x="160" y="24"/>
                  <a:pt x="160" y="24"/>
                </a:cubicBezTo>
                <a:cubicBezTo>
                  <a:pt x="149" y="18"/>
                  <a:pt x="149" y="18"/>
                  <a:pt x="149" y="18"/>
                </a:cubicBezTo>
                <a:cubicBezTo>
                  <a:pt x="78" y="58"/>
                  <a:pt x="78" y="58"/>
                  <a:pt x="78" y="58"/>
                </a:cubicBezTo>
                <a:cubicBezTo>
                  <a:pt x="78" y="68"/>
                  <a:pt x="78" y="68"/>
                  <a:pt x="78" y="68"/>
                </a:cubicBezTo>
                <a:cubicBezTo>
                  <a:pt x="63" y="77"/>
                  <a:pt x="63" y="77"/>
                  <a:pt x="63" y="77"/>
                </a:cubicBezTo>
                <a:cubicBezTo>
                  <a:pt x="64" y="78"/>
                  <a:pt x="64" y="78"/>
                  <a:pt x="64" y="78"/>
                </a:cubicBezTo>
                <a:cubicBezTo>
                  <a:pt x="64" y="78"/>
                  <a:pt x="64" y="78"/>
                  <a:pt x="64" y="78"/>
                </a:cubicBezTo>
                <a:cubicBezTo>
                  <a:pt x="65" y="79"/>
                  <a:pt x="66" y="80"/>
                  <a:pt x="66" y="80"/>
                </a:cubicBezTo>
                <a:cubicBezTo>
                  <a:pt x="69" y="83"/>
                  <a:pt x="69" y="83"/>
                  <a:pt x="69" y="83"/>
                </a:cubicBezTo>
                <a:cubicBezTo>
                  <a:pt x="83" y="74"/>
                  <a:pt x="83" y="74"/>
                  <a:pt x="83" y="74"/>
                </a:cubicBezTo>
                <a:lnTo>
                  <a:pt x="92" y="77"/>
                </a:lnTo>
                <a:close/>
                <a:moveTo>
                  <a:pt x="72" y="59"/>
                </a:moveTo>
                <a:cubicBezTo>
                  <a:pt x="72" y="58"/>
                  <a:pt x="72" y="58"/>
                  <a:pt x="72" y="58"/>
                </a:cubicBezTo>
                <a:cubicBezTo>
                  <a:pt x="72" y="56"/>
                  <a:pt x="73" y="54"/>
                  <a:pt x="75" y="52"/>
                </a:cubicBezTo>
                <a:cubicBezTo>
                  <a:pt x="76" y="52"/>
                  <a:pt x="76" y="52"/>
                  <a:pt x="76" y="52"/>
                </a:cubicBezTo>
                <a:cubicBezTo>
                  <a:pt x="69" y="47"/>
                  <a:pt x="69" y="47"/>
                  <a:pt x="69" y="47"/>
                </a:cubicBezTo>
                <a:cubicBezTo>
                  <a:pt x="66" y="50"/>
                  <a:pt x="66" y="50"/>
                  <a:pt x="66" y="50"/>
                </a:cubicBezTo>
                <a:cubicBezTo>
                  <a:pt x="66" y="51"/>
                  <a:pt x="65" y="51"/>
                  <a:pt x="64" y="52"/>
                </a:cubicBezTo>
                <a:cubicBezTo>
                  <a:pt x="64" y="52"/>
                  <a:pt x="64" y="52"/>
                  <a:pt x="64" y="52"/>
                </a:cubicBezTo>
                <a:cubicBezTo>
                  <a:pt x="63" y="53"/>
                  <a:pt x="63" y="53"/>
                  <a:pt x="63" y="53"/>
                </a:cubicBezTo>
                <a:lnTo>
                  <a:pt x="72" y="59"/>
                </a:lnTo>
                <a:close/>
                <a:moveTo>
                  <a:pt x="95" y="65"/>
                </a:moveTo>
                <a:cubicBezTo>
                  <a:pt x="95" y="68"/>
                  <a:pt x="93" y="71"/>
                  <a:pt x="89" y="71"/>
                </a:cubicBezTo>
                <a:cubicBezTo>
                  <a:pt x="86" y="71"/>
                  <a:pt x="83" y="68"/>
                  <a:pt x="83" y="65"/>
                </a:cubicBezTo>
                <a:cubicBezTo>
                  <a:pt x="83" y="62"/>
                  <a:pt x="86" y="59"/>
                  <a:pt x="89" y="59"/>
                </a:cubicBezTo>
                <a:cubicBezTo>
                  <a:pt x="93" y="59"/>
                  <a:pt x="95" y="62"/>
                  <a:pt x="95" y="65"/>
                </a:cubicBezTo>
                <a:close/>
                <a:moveTo>
                  <a:pt x="160" y="107"/>
                </a:moveTo>
                <a:cubicBezTo>
                  <a:pt x="112" y="69"/>
                  <a:pt x="112" y="69"/>
                  <a:pt x="112" y="69"/>
                </a:cubicBezTo>
                <a:cubicBezTo>
                  <a:pt x="96" y="82"/>
                  <a:pt x="96" y="82"/>
                  <a:pt x="96" y="82"/>
                </a:cubicBezTo>
                <a:cubicBezTo>
                  <a:pt x="96" y="82"/>
                  <a:pt x="95" y="82"/>
                  <a:pt x="95" y="82"/>
                </a:cubicBezTo>
                <a:cubicBezTo>
                  <a:pt x="149" y="112"/>
                  <a:pt x="149" y="112"/>
                  <a:pt x="149" y="112"/>
                </a:cubicBezTo>
                <a:lnTo>
                  <a:pt x="160" y="10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141" name="Freeform 364"/>
          <p:cNvSpPr>
            <a:spLocks noEditPoints="1"/>
          </p:cNvSpPr>
          <p:nvPr/>
        </p:nvSpPr>
        <p:spPr bwMode="auto">
          <a:xfrm>
            <a:off x="6231392" y="3659280"/>
            <a:ext cx="604839" cy="771525"/>
          </a:xfrm>
          <a:custGeom>
            <a:avLst/>
            <a:gdLst>
              <a:gd name="T0" fmla="*/ 59 w 130"/>
              <a:gd name="T1" fmla="*/ 65 h 166"/>
              <a:gd name="T2" fmla="*/ 47 w 130"/>
              <a:gd name="T3" fmla="*/ 82 h 166"/>
              <a:gd name="T4" fmla="*/ 47 w 130"/>
              <a:gd name="T5" fmla="*/ 154 h 166"/>
              <a:gd name="T6" fmla="*/ 35 w 130"/>
              <a:gd name="T7" fmla="*/ 166 h 166"/>
              <a:gd name="T8" fmla="*/ 23 w 130"/>
              <a:gd name="T9" fmla="*/ 166 h 166"/>
              <a:gd name="T10" fmla="*/ 11 w 130"/>
              <a:gd name="T11" fmla="*/ 154 h 166"/>
              <a:gd name="T12" fmla="*/ 11 w 130"/>
              <a:gd name="T13" fmla="*/ 82 h 166"/>
              <a:gd name="T14" fmla="*/ 0 w 130"/>
              <a:gd name="T15" fmla="*/ 65 h 166"/>
              <a:gd name="T16" fmla="*/ 0 w 130"/>
              <a:gd name="T17" fmla="*/ 6 h 166"/>
              <a:gd name="T18" fmla="*/ 6 w 130"/>
              <a:gd name="T19" fmla="*/ 0 h 166"/>
              <a:gd name="T20" fmla="*/ 11 w 130"/>
              <a:gd name="T21" fmla="*/ 6 h 166"/>
              <a:gd name="T22" fmla="*/ 11 w 130"/>
              <a:gd name="T23" fmla="*/ 44 h 166"/>
              <a:gd name="T24" fmla="*/ 17 w 130"/>
              <a:gd name="T25" fmla="*/ 50 h 166"/>
              <a:gd name="T26" fmla="*/ 23 w 130"/>
              <a:gd name="T27" fmla="*/ 44 h 166"/>
              <a:gd name="T28" fmla="*/ 23 w 130"/>
              <a:gd name="T29" fmla="*/ 6 h 166"/>
              <a:gd name="T30" fmla="*/ 29 w 130"/>
              <a:gd name="T31" fmla="*/ 0 h 166"/>
              <a:gd name="T32" fmla="*/ 35 w 130"/>
              <a:gd name="T33" fmla="*/ 6 h 166"/>
              <a:gd name="T34" fmla="*/ 35 w 130"/>
              <a:gd name="T35" fmla="*/ 44 h 166"/>
              <a:gd name="T36" fmla="*/ 41 w 130"/>
              <a:gd name="T37" fmla="*/ 50 h 166"/>
              <a:gd name="T38" fmla="*/ 47 w 130"/>
              <a:gd name="T39" fmla="*/ 44 h 166"/>
              <a:gd name="T40" fmla="*/ 47 w 130"/>
              <a:gd name="T41" fmla="*/ 6 h 166"/>
              <a:gd name="T42" fmla="*/ 53 w 130"/>
              <a:gd name="T43" fmla="*/ 0 h 166"/>
              <a:gd name="T44" fmla="*/ 59 w 130"/>
              <a:gd name="T45" fmla="*/ 6 h 166"/>
              <a:gd name="T46" fmla="*/ 59 w 130"/>
              <a:gd name="T47" fmla="*/ 65 h 166"/>
              <a:gd name="T48" fmla="*/ 130 w 130"/>
              <a:gd name="T49" fmla="*/ 154 h 166"/>
              <a:gd name="T50" fmla="*/ 118 w 130"/>
              <a:gd name="T51" fmla="*/ 166 h 166"/>
              <a:gd name="T52" fmla="*/ 106 w 130"/>
              <a:gd name="T53" fmla="*/ 166 h 166"/>
              <a:gd name="T54" fmla="*/ 94 w 130"/>
              <a:gd name="T55" fmla="*/ 154 h 166"/>
              <a:gd name="T56" fmla="*/ 94 w 130"/>
              <a:gd name="T57" fmla="*/ 106 h 166"/>
              <a:gd name="T58" fmla="*/ 74 w 130"/>
              <a:gd name="T59" fmla="*/ 106 h 166"/>
              <a:gd name="T60" fmla="*/ 71 w 130"/>
              <a:gd name="T61" fmla="*/ 103 h 166"/>
              <a:gd name="T62" fmla="*/ 71 w 130"/>
              <a:gd name="T63" fmla="*/ 30 h 166"/>
              <a:gd name="T64" fmla="*/ 100 w 130"/>
              <a:gd name="T65" fmla="*/ 0 h 166"/>
              <a:gd name="T66" fmla="*/ 124 w 130"/>
              <a:gd name="T67" fmla="*/ 0 h 166"/>
              <a:gd name="T68" fmla="*/ 130 w 130"/>
              <a:gd name="T69" fmla="*/ 6 h 166"/>
              <a:gd name="T70" fmla="*/ 130 w 130"/>
              <a:gd name="T71" fmla="*/ 154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0" h="166">
                <a:moveTo>
                  <a:pt x="59" y="65"/>
                </a:moveTo>
                <a:cubicBezTo>
                  <a:pt x="59" y="73"/>
                  <a:pt x="54" y="79"/>
                  <a:pt x="47" y="82"/>
                </a:cubicBezTo>
                <a:cubicBezTo>
                  <a:pt x="47" y="154"/>
                  <a:pt x="47" y="154"/>
                  <a:pt x="47" y="154"/>
                </a:cubicBezTo>
                <a:cubicBezTo>
                  <a:pt x="47" y="160"/>
                  <a:pt x="42" y="166"/>
                  <a:pt x="35" y="166"/>
                </a:cubicBezTo>
                <a:cubicBezTo>
                  <a:pt x="23" y="166"/>
                  <a:pt x="23" y="166"/>
                  <a:pt x="23" y="166"/>
                </a:cubicBezTo>
                <a:cubicBezTo>
                  <a:pt x="17" y="166"/>
                  <a:pt x="11" y="160"/>
                  <a:pt x="11" y="154"/>
                </a:cubicBezTo>
                <a:cubicBezTo>
                  <a:pt x="11" y="82"/>
                  <a:pt x="11" y="82"/>
                  <a:pt x="11" y="82"/>
                </a:cubicBezTo>
                <a:cubicBezTo>
                  <a:pt x="4" y="79"/>
                  <a:pt x="0" y="73"/>
                  <a:pt x="0" y="65"/>
                </a:cubicBezTo>
                <a:cubicBezTo>
                  <a:pt x="0" y="6"/>
                  <a:pt x="0" y="6"/>
                  <a:pt x="0" y="6"/>
                </a:cubicBezTo>
                <a:cubicBezTo>
                  <a:pt x="0" y="3"/>
                  <a:pt x="2" y="0"/>
                  <a:pt x="6" y="0"/>
                </a:cubicBezTo>
                <a:cubicBezTo>
                  <a:pt x="9" y="0"/>
                  <a:pt x="11" y="3"/>
                  <a:pt x="11" y="6"/>
                </a:cubicBezTo>
                <a:cubicBezTo>
                  <a:pt x="11" y="44"/>
                  <a:pt x="11" y="44"/>
                  <a:pt x="11" y="44"/>
                </a:cubicBezTo>
                <a:cubicBezTo>
                  <a:pt x="11" y="48"/>
                  <a:pt x="14" y="50"/>
                  <a:pt x="17" y="50"/>
                </a:cubicBezTo>
                <a:cubicBezTo>
                  <a:pt x="21" y="50"/>
                  <a:pt x="23" y="48"/>
                  <a:pt x="23" y="44"/>
                </a:cubicBezTo>
                <a:cubicBezTo>
                  <a:pt x="23" y="6"/>
                  <a:pt x="23" y="6"/>
                  <a:pt x="23" y="6"/>
                </a:cubicBezTo>
                <a:cubicBezTo>
                  <a:pt x="23" y="3"/>
                  <a:pt x="26" y="0"/>
                  <a:pt x="29" y="0"/>
                </a:cubicBezTo>
                <a:cubicBezTo>
                  <a:pt x="32" y="0"/>
                  <a:pt x="35" y="3"/>
                  <a:pt x="35" y="6"/>
                </a:cubicBezTo>
                <a:cubicBezTo>
                  <a:pt x="35" y="44"/>
                  <a:pt x="35" y="44"/>
                  <a:pt x="35" y="44"/>
                </a:cubicBezTo>
                <a:cubicBezTo>
                  <a:pt x="35" y="48"/>
                  <a:pt x="38" y="50"/>
                  <a:pt x="41" y="50"/>
                </a:cubicBezTo>
                <a:cubicBezTo>
                  <a:pt x="44" y="50"/>
                  <a:pt x="47" y="48"/>
                  <a:pt x="47" y="44"/>
                </a:cubicBezTo>
                <a:cubicBezTo>
                  <a:pt x="47" y="6"/>
                  <a:pt x="47" y="6"/>
                  <a:pt x="47" y="6"/>
                </a:cubicBezTo>
                <a:cubicBezTo>
                  <a:pt x="47" y="3"/>
                  <a:pt x="50" y="0"/>
                  <a:pt x="53" y="0"/>
                </a:cubicBezTo>
                <a:cubicBezTo>
                  <a:pt x="56" y="0"/>
                  <a:pt x="59" y="3"/>
                  <a:pt x="59" y="6"/>
                </a:cubicBezTo>
                <a:lnTo>
                  <a:pt x="59" y="65"/>
                </a:lnTo>
                <a:close/>
                <a:moveTo>
                  <a:pt x="130" y="154"/>
                </a:moveTo>
                <a:cubicBezTo>
                  <a:pt x="130" y="160"/>
                  <a:pt x="124" y="166"/>
                  <a:pt x="118" y="166"/>
                </a:cubicBezTo>
                <a:cubicBezTo>
                  <a:pt x="106" y="166"/>
                  <a:pt x="106" y="166"/>
                  <a:pt x="106" y="166"/>
                </a:cubicBezTo>
                <a:cubicBezTo>
                  <a:pt x="100" y="166"/>
                  <a:pt x="94" y="160"/>
                  <a:pt x="94" y="154"/>
                </a:cubicBezTo>
                <a:cubicBezTo>
                  <a:pt x="94" y="106"/>
                  <a:pt x="94" y="106"/>
                  <a:pt x="94" y="106"/>
                </a:cubicBezTo>
                <a:cubicBezTo>
                  <a:pt x="74" y="106"/>
                  <a:pt x="74" y="106"/>
                  <a:pt x="74" y="106"/>
                </a:cubicBezTo>
                <a:cubicBezTo>
                  <a:pt x="72" y="106"/>
                  <a:pt x="71" y="105"/>
                  <a:pt x="71" y="103"/>
                </a:cubicBezTo>
                <a:cubicBezTo>
                  <a:pt x="71" y="30"/>
                  <a:pt x="71" y="30"/>
                  <a:pt x="71" y="30"/>
                </a:cubicBezTo>
                <a:cubicBezTo>
                  <a:pt x="71" y="13"/>
                  <a:pt x="84" y="0"/>
                  <a:pt x="100" y="0"/>
                </a:cubicBezTo>
                <a:cubicBezTo>
                  <a:pt x="124" y="0"/>
                  <a:pt x="124" y="0"/>
                  <a:pt x="124" y="0"/>
                </a:cubicBezTo>
                <a:cubicBezTo>
                  <a:pt x="127" y="0"/>
                  <a:pt x="130" y="3"/>
                  <a:pt x="130" y="6"/>
                </a:cubicBezTo>
                <a:lnTo>
                  <a:pt x="130" y="15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142" name="Freeform 32"/>
          <p:cNvSpPr>
            <a:spLocks noEditPoints="1"/>
          </p:cNvSpPr>
          <p:nvPr/>
        </p:nvSpPr>
        <p:spPr bwMode="auto">
          <a:xfrm>
            <a:off x="5584851" y="4992796"/>
            <a:ext cx="824658" cy="693902"/>
          </a:xfrm>
          <a:custGeom>
            <a:avLst/>
            <a:gdLst>
              <a:gd name="T0" fmla="*/ 613 w 3673"/>
              <a:gd name="T1" fmla="*/ 2138 h 3666"/>
              <a:gd name="T2" fmla="*/ 774 w 3673"/>
              <a:gd name="T3" fmla="*/ 1760 h 3666"/>
              <a:gd name="T4" fmla="*/ 1033 w 3673"/>
              <a:gd name="T5" fmla="*/ 1840 h 3666"/>
              <a:gd name="T6" fmla="*/ 1292 w 3673"/>
              <a:gd name="T7" fmla="*/ 1760 h 3666"/>
              <a:gd name="T8" fmla="*/ 1464 w 3673"/>
              <a:gd name="T9" fmla="*/ 1649 h 3666"/>
              <a:gd name="T10" fmla="*/ 1673 w 3673"/>
              <a:gd name="T11" fmla="*/ 1810 h 3666"/>
              <a:gd name="T12" fmla="*/ 1948 w 3673"/>
              <a:gd name="T13" fmla="*/ 1827 h 3666"/>
              <a:gd name="T14" fmla="*/ 2176 w 3673"/>
              <a:gd name="T15" fmla="*/ 1690 h 3666"/>
              <a:gd name="T16" fmla="*/ 2339 w 3673"/>
              <a:gd name="T17" fmla="*/ 1728 h 3666"/>
              <a:gd name="T18" fmla="*/ 2583 w 3673"/>
              <a:gd name="T19" fmla="*/ 1837 h 3666"/>
              <a:gd name="T20" fmla="*/ 2853 w 3673"/>
              <a:gd name="T21" fmla="*/ 1789 h 3666"/>
              <a:gd name="T22" fmla="*/ 3042 w 3673"/>
              <a:gd name="T23" fmla="*/ 1604 h 3666"/>
              <a:gd name="T24" fmla="*/ 3231 w 3673"/>
              <a:gd name="T25" fmla="*/ 1789 h 3666"/>
              <a:gd name="T26" fmla="*/ 3483 w 3673"/>
              <a:gd name="T27" fmla="*/ 1838 h 3666"/>
              <a:gd name="T28" fmla="*/ 2142 w 3673"/>
              <a:gd name="T29" fmla="*/ 2138 h 3666"/>
              <a:gd name="T30" fmla="*/ 229 w 3673"/>
              <a:gd name="T31" fmla="*/ 1840 h 3666"/>
              <a:gd name="T32" fmla="*/ 488 w 3673"/>
              <a:gd name="T33" fmla="*/ 1760 h 3666"/>
              <a:gd name="T34" fmla="*/ 154 w 3673"/>
              <a:gd name="T35" fmla="*/ 458 h 3666"/>
              <a:gd name="T36" fmla="*/ 3382 w 3673"/>
              <a:gd name="T37" fmla="*/ 504 h 3666"/>
              <a:gd name="T38" fmla="*/ 3433 w 3673"/>
              <a:gd name="T39" fmla="*/ 667 h 3666"/>
              <a:gd name="T40" fmla="*/ 3505 w 3673"/>
              <a:gd name="T41" fmla="*/ 895 h 3666"/>
              <a:gd name="T42" fmla="*/ 3580 w 3673"/>
              <a:gd name="T43" fmla="*/ 1136 h 3666"/>
              <a:gd name="T44" fmla="*/ 3641 w 3673"/>
              <a:gd name="T45" fmla="*/ 1337 h 3666"/>
              <a:gd name="T46" fmla="*/ 3673 w 3673"/>
              <a:gd name="T47" fmla="*/ 1446 h 3666"/>
              <a:gd name="T48" fmla="*/ 3629 w 3673"/>
              <a:gd name="T49" fmla="*/ 1587 h 3666"/>
              <a:gd name="T50" fmla="*/ 3481 w 3673"/>
              <a:gd name="T51" fmla="*/ 1677 h 3666"/>
              <a:gd name="T52" fmla="*/ 3308 w 3673"/>
              <a:gd name="T53" fmla="*/ 1636 h 3666"/>
              <a:gd name="T54" fmla="*/ 3217 w 3673"/>
              <a:gd name="T55" fmla="*/ 1488 h 3666"/>
              <a:gd name="T56" fmla="*/ 2867 w 3673"/>
              <a:gd name="T57" fmla="*/ 1488 h 3666"/>
              <a:gd name="T58" fmla="*/ 2775 w 3673"/>
              <a:gd name="T59" fmla="*/ 1636 h 3666"/>
              <a:gd name="T60" fmla="*/ 2604 w 3673"/>
              <a:gd name="T61" fmla="*/ 1677 h 3666"/>
              <a:gd name="T62" fmla="*/ 2455 w 3673"/>
              <a:gd name="T63" fmla="*/ 1587 h 3666"/>
              <a:gd name="T64" fmla="*/ 2410 w 3673"/>
              <a:gd name="T65" fmla="*/ 763 h 3666"/>
              <a:gd name="T66" fmla="*/ 2041 w 3673"/>
              <a:gd name="T67" fmla="*/ 1556 h 3666"/>
              <a:gd name="T68" fmla="*/ 1909 w 3673"/>
              <a:gd name="T69" fmla="*/ 1668 h 3666"/>
              <a:gd name="T70" fmla="*/ 1731 w 3673"/>
              <a:gd name="T71" fmla="*/ 1654 h 3666"/>
              <a:gd name="T72" fmla="*/ 1619 w 3673"/>
              <a:gd name="T73" fmla="*/ 1523 h 3666"/>
              <a:gd name="T74" fmla="*/ 1263 w 3673"/>
              <a:gd name="T75" fmla="*/ 1451 h 3666"/>
              <a:gd name="T76" fmla="*/ 1196 w 3673"/>
              <a:gd name="T77" fmla="*/ 1613 h 3666"/>
              <a:gd name="T78" fmla="*/ 1033 w 3673"/>
              <a:gd name="T79" fmla="*/ 1680 h 3666"/>
              <a:gd name="T80" fmla="*/ 870 w 3673"/>
              <a:gd name="T81" fmla="*/ 1613 h 3666"/>
              <a:gd name="T82" fmla="*/ 804 w 3673"/>
              <a:gd name="T83" fmla="*/ 1451 h 3666"/>
              <a:gd name="T84" fmla="*/ 448 w 3673"/>
              <a:gd name="T85" fmla="*/ 1523 h 3666"/>
              <a:gd name="T86" fmla="*/ 336 w 3673"/>
              <a:gd name="T87" fmla="*/ 1654 h 3666"/>
              <a:gd name="T88" fmla="*/ 157 w 3673"/>
              <a:gd name="T89" fmla="*/ 1668 h 3666"/>
              <a:gd name="T90" fmla="*/ 26 w 3673"/>
              <a:gd name="T91" fmla="*/ 1556 h 3666"/>
              <a:gd name="T92" fmla="*/ 2 w 3673"/>
              <a:gd name="T93" fmla="*/ 1431 h 3666"/>
              <a:gd name="T94" fmla="*/ 24 w 3673"/>
              <a:gd name="T95" fmla="*/ 1284 h 3666"/>
              <a:gd name="T96" fmla="*/ 60 w 3673"/>
              <a:gd name="T97" fmla="*/ 1048 h 3666"/>
              <a:gd name="T98" fmla="*/ 100 w 3673"/>
              <a:gd name="T99" fmla="*/ 790 h 3666"/>
              <a:gd name="T100" fmla="*/ 136 w 3673"/>
              <a:gd name="T101" fmla="*/ 572 h 3666"/>
              <a:gd name="T102" fmla="*/ 152 w 3673"/>
              <a:gd name="T103" fmla="*/ 461 h 3666"/>
              <a:gd name="T104" fmla="*/ 154 w 3673"/>
              <a:gd name="T105" fmla="*/ 305 h 3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673" h="3666">
                <a:moveTo>
                  <a:pt x="613" y="2138"/>
                </a:moveTo>
                <a:lnTo>
                  <a:pt x="613" y="3055"/>
                </a:lnTo>
                <a:lnTo>
                  <a:pt x="1683" y="3055"/>
                </a:lnTo>
                <a:lnTo>
                  <a:pt x="1683" y="2138"/>
                </a:lnTo>
                <a:lnTo>
                  <a:pt x="613" y="2138"/>
                </a:lnTo>
                <a:close/>
                <a:moveTo>
                  <a:pt x="632" y="1604"/>
                </a:moveTo>
                <a:lnTo>
                  <a:pt x="660" y="1649"/>
                </a:lnTo>
                <a:lnTo>
                  <a:pt x="694" y="1690"/>
                </a:lnTo>
                <a:lnTo>
                  <a:pt x="732" y="1728"/>
                </a:lnTo>
                <a:lnTo>
                  <a:pt x="774" y="1760"/>
                </a:lnTo>
                <a:lnTo>
                  <a:pt x="821" y="1789"/>
                </a:lnTo>
                <a:lnTo>
                  <a:pt x="869" y="1810"/>
                </a:lnTo>
                <a:lnTo>
                  <a:pt x="921" y="1827"/>
                </a:lnTo>
                <a:lnTo>
                  <a:pt x="977" y="1837"/>
                </a:lnTo>
                <a:lnTo>
                  <a:pt x="1033" y="1840"/>
                </a:lnTo>
                <a:lnTo>
                  <a:pt x="1090" y="1837"/>
                </a:lnTo>
                <a:lnTo>
                  <a:pt x="1144" y="1827"/>
                </a:lnTo>
                <a:lnTo>
                  <a:pt x="1197" y="1810"/>
                </a:lnTo>
                <a:lnTo>
                  <a:pt x="1246" y="1789"/>
                </a:lnTo>
                <a:lnTo>
                  <a:pt x="1292" y="1760"/>
                </a:lnTo>
                <a:lnTo>
                  <a:pt x="1334" y="1728"/>
                </a:lnTo>
                <a:lnTo>
                  <a:pt x="1372" y="1690"/>
                </a:lnTo>
                <a:lnTo>
                  <a:pt x="1406" y="1649"/>
                </a:lnTo>
                <a:lnTo>
                  <a:pt x="1435" y="1604"/>
                </a:lnTo>
                <a:lnTo>
                  <a:pt x="1464" y="1649"/>
                </a:lnTo>
                <a:lnTo>
                  <a:pt x="1498" y="1690"/>
                </a:lnTo>
                <a:lnTo>
                  <a:pt x="1535" y="1728"/>
                </a:lnTo>
                <a:lnTo>
                  <a:pt x="1578" y="1760"/>
                </a:lnTo>
                <a:lnTo>
                  <a:pt x="1624" y="1789"/>
                </a:lnTo>
                <a:lnTo>
                  <a:pt x="1673" y="1810"/>
                </a:lnTo>
                <a:lnTo>
                  <a:pt x="1725" y="1827"/>
                </a:lnTo>
                <a:lnTo>
                  <a:pt x="1780" y="1837"/>
                </a:lnTo>
                <a:lnTo>
                  <a:pt x="1837" y="1840"/>
                </a:lnTo>
                <a:lnTo>
                  <a:pt x="1894" y="1837"/>
                </a:lnTo>
                <a:lnTo>
                  <a:pt x="1948" y="1827"/>
                </a:lnTo>
                <a:lnTo>
                  <a:pt x="2000" y="1810"/>
                </a:lnTo>
                <a:lnTo>
                  <a:pt x="2050" y="1789"/>
                </a:lnTo>
                <a:lnTo>
                  <a:pt x="2096" y="1760"/>
                </a:lnTo>
                <a:lnTo>
                  <a:pt x="2138" y="1728"/>
                </a:lnTo>
                <a:lnTo>
                  <a:pt x="2176" y="1690"/>
                </a:lnTo>
                <a:lnTo>
                  <a:pt x="2210" y="1649"/>
                </a:lnTo>
                <a:lnTo>
                  <a:pt x="2238" y="1604"/>
                </a:lnTo>
                <a:lnTo>
                  <a:pt x="2268" y="1649"/>
                </a:lnTo>
                <a:lnTo>
                  <a:pt x="2301" y="1690"/>
                </a:lnTo>
                <a:lnTo>
                  <a:pt x="2339" y="1728"/>
                </a:lnTo>
                <a:lnTo>
                  <a:pt x="2382" y="1760"/>
                </a:lnTo>
                <a:lnTo>
                  <a:pt x="2427" y="1789"/>
                </a:lnTo>
                <a:lnTo>
                  <a:pt x="2477" y="1810"/>
                </a:lnTo>
                <a:lnTo>
                  <a:pt x="2529" y="1827"/>
                </a:lnTo>
                <a:lnTo>
                  <a:pt x="2583" y="1837"/>
                </a:lnTo>
                <a:lnTo>
                  <a:pt x="2640" y="1840"/>
                </a:lnTo>
                <a:lnTo>
                  <a:pt x="2697" y="1837"/>
                </a:lnTo>
                <a:lnTo>
                  <a:pt x="2752" y="1827"/>
                </a:lnTo>
                <a:lnTo>
                  <a:pt x="2804" y="1810"/>
                </a:lnTo>
                <a:lnTo>
                  <a:pt x="2853" y="1789"/>
                </a:lnTo>
                <a:lnTo>
                  <a:pt x="2899" y="1760"/>
                </a:lnTo>
                <a:lnTo>
                  <a:pt x="2942" y="1728"/>
                </a:lnTo>
                <a:lnTo>
                  <a:pt x="2980" y="1690"/>
                </a:lnTo>
                <a:lnTo>
                  <a:pt x="3013" y="1649"/>
                </a:lnTo>
                <a:lnTo>
                  <a:pt x="3042" y="1604"/>
                </a:lnTo>
                <a:lnTo>
                  <a:pt x="3070" y="1649"/>
                </a:lnTo>
                <a:lnTo>
                  <a:pt x="3104" y="1690"/>
                </a:lnTo>
                <a:lnTo>
                  <a:pt x="3143" y="1728"/>
                </a:lnTo>
                <a:lnTo>
                  <a:pt x="3185" y="1760"/>
                </a:lnTo>
                <a:lnTo>
                  <a:pt x="3231" y="1789"/>
                </a:lnTo>
                <a:lnTo>
                  <a:pt x="3281" y="1810"/>
                </a:lnTo>
                <a:lnTo>
                  <a:pt x="3333" y="1827"/>
                </a:lnTo>
                <a:lnTo>
                  <a:pt x="3387" y="1837"/>
                </a:lnTo>
                <a:lnTo>
                  <a:pt x="3444" y="1840"/>
                </a:lnTo>
                <a:lnTo>
                  <a:pt x="3483" y="1838"/>
                </a:lnTo>
                <a:lnTo>
                  <a:pt x="3520" y="1833"/>
                </a:lnTo>
                <a:lnTo>
                  <a:pt x="3520" y="3666"/>
                </a:lnTo>
                <a:lnTo>
                  <a:pt x="3061" y="3666"/>
                </a:lnTo>
                <a:lnTo>
                  <a:pt x="3061" y="2138"/>
                </a:lnTo>
                <a:lnTo>
                  <a:pt x="2142" y="2138"/>
                </a:lnTo>
                <a:lnTo>
                  <a:pt x="2142" y="3666"/>
                </a:lnTo>
                <a:lnTo>
                  <a:pt x="154" y="3666"/>
                </a:lnTo>
                <a:lnTo>
                  <a:pt x="154" y="1833"/>
                </a:lnTo>
                <a:lnTo>
                  <a:pt x="191" y="1838"/>
                </a:lnTo>
                <a:lnTo>
                  <a:pt x="229" y="1840"/>
                </a:lnTo>
                <a:lnTo>
                  <a:pt x="286" y="1837"/>
                </a:lnTo>
                <a:lnTo>
                  <a:pt x="341" y="1827"/>
                </a:lnTo>
                <a:lnTo>
                  <a:pt x="393" y="1810"/>
                </a:lnTo>
                <a:lnTo>
                  <a:pt x="442" y="1789"/>
                </a:lnTo>
                <a:lnTo>
                  <a:pt x="488" y="1760"/>
                </a:lnTo>
                <a:lnTo>
                  <a:pt x="531" y="1728"/>
                </a:lnTo>
                <a:lnTo>
                  <a:pt x="569" y="1690"/>
                </a:lnTo>
                <a:lnTo>
                  <a:pt x="602" y="1649"/>
                </a:lnTo>
                <a:lnTo>
                  <a:pt x="632" y="1604"/>
                </a:lnTo>
                <a:close/>
                <a:moveTo>
                  <a:pt x="154" y="458"/>
                </a:moveTo>
                <a:lnTo>
                  <a:pt x="3368" y="458"/>
                </a:lnTo>
                <a:lnTo>
                  <a:pt x="3368" y="460"/>
                </a:lnTo>
                <a:lnTo>
                  <a:pt x="3371" y="471"/>
                </a:lnTo>
                <a:lnTo>
                  <a:pt x="3376" y="485"/>
                </a:lnTo>
                <a:lnTo>
                  <a:pt x="3382" y="504"/>
                </a:lnTo>
                <a:lnTo>
                  <a:pt x="3390" y="529"/>
                </a:lnTo>
                <a:lnTo>
                  <a:pt x="3399" y="559"/>
                </a:lnTo>
                <a:lnTo>
                  <a:pt x="3410" y="591"/>
                </a:lnTo>
                <a:lnTo>
                  <a:pt x="3421" y="627"/>
                </a:lnTo>
                <a:lnTo>
                  <a:pt x="3433" y="667"/>
                </a:lnTo>
                <a:lnTo>
                  <a:pt x="3447" y="710"/>
                </a:lnTo>
                <a:lnTo>
                  <a:pt x="3460" y="754"/>
                </a:lnTo>
                <a:lnTo>
                  <a:pt x="3475" y="800"/>
                </a:lnTo>
                <a:lnTo>
                  <a:pt x="3490" y="847"/>
                </a:lnTo>
                <a:lnTo>
                  <a:pt x="3505" y="895"/>
                </a:lnTo>
                <a:lnTo>
                  <a:pt x="3520" y="944"/>
                </a:lnTo>
                <a:lnTo>
                  <a:pt x="3536" y="993"/>
                </a:lnTo>
                <a:lnTo>
                  <a:pt x="3551" y="1042"/>
                </a:lnTo>
                <a:lnTo>
                  <a:pt x="3566" y="1090"/>
                </a:lnTo>
                <a:lnTo>
                  <a:pt x="3580" y="1136"/>
                </a:lnTo>
                <a:lnTo>
                  <a:pt x="3594" y="1181"/>
                </a:lnTo>
                <a:lnTo>
                  <a:pt x="3607" y="1224"/>
                </a:lnTo>
                <a:lnTo>
                  <a:pt x="3620" y="1265"/>
                </a:lnTo>
                <a:lnTo>
                  <a:pt x="3631" y="1303"/>
                </a:lnTo>
                <a:lnTo>
                  <a:pt x="3641" y="1337"/>
                </a:lnTo>
                <a:lnTo>
                  <a:pt x="3650" y="1368"/>
                </a:lnTo>
                <a:lnTo>
                  <a:pt x="3658" y="1395"/>
                </a:lnTo>
                <a:lnTo>
                  <a:pt x="3665" y="1416"/>
                </a:lnTo>
                <a:lnTo>
                  <a:pt x="3670" y="1433"/>
                </a:lnTo>
                <a:lnTo>
                  <a:pt x="3673" y="1446"/>
                </a:lnTo>
                <a:lnTo>
                  <a:pt x="3673" y="1451"/>
                </a:lnTo>
                <a:lnTo>
                  <a:pt x="3671" y="1488"/>
                </a:lnTo>
                <a:lnTo>
                  <a:pt x="3662" y="1523"/>
                </a:lnTo>
                <a:lnTo>
                  <a:pt x="3648" y="1556"/>
                </a:lnTo>
                <a:lnTo>
                  <a:pt x="3629" y="1587"/>
                </a:lnTo>
                <a:lnTo>
                  <a:pt x="3606" y="1613"/>
                </a:lnTo>
                <a:lnTo>
                  <a:pt x="3579" y="1636"/>
                </a:lnTo>
                <a:lnTo>
                  <a:pt x="3550" y="1654"/>
                </a:lnTo>
                <a:lnTo>
                  <a:pt x="3516" y="1668"/>
                </a:lnTo>
                <a:lnTo>
                  <a:pt x="3481" y="1677"/>
                </a:lnTo>
                <a:lnTo>
                  <a:pt x="3444" y="1680"/>
                </a:lnTo>
                <a:lnTo>
                  <a:pt x="3406" y="1677"/>
                </a:lnTo>
                <a:lnTo>
                  <a:pt x="3371" y="1668"/>
                </a:lnTo>
                <a:lnTo>
                  <a:pt x="3338" y="1654"/>
                </a:lnTo>
                <a:lnTo>
                  <a:pt x="3308" y="1636"/>
                </a:lnTo>
                <a:lnTo>
                  <a:pt x="3282" y="1613"/>
                </a:lnTo>
                <a:lnTo>
                  <a:pt x="3258" y="1587"/>
                </a:lnTo>
                <a:lnTo>
                  <a:pt x="3240" y="1556"/>
                </a:lnTo>
                <a:lnTo>
                  <a:pt x="3226" y="1523"/>
                </a:lnTo>
                <a:lnTo>
                  <a:pt x="3217" y="1488"/>
                </a:lnTo>
                <a:lnTo>
                  <a:pt x="3214" y="1451"/>
                </a:lnTo>
                <a:lnTo>
                  <a:pt x="3214" y="763"/>
                </a:lnTo>
                <a:lnTo>
                  <a:pt x="2871" y="763"/>
                </a:lnTo>
                <a:lnTo>
                  <a:pt x="2870" y="1451"/>
                </a:lnTo>
                <a:lnTo>
                  <a:pt x="2867" y="1488"/>
                </a:lnTo>
                <a:lnTo>
                  <a:pt x="2858" y="1523"/>
                </a:lnTo>
                <a:lnTo>
                  <a:pt x="2844" y="1556"/>
                </a:lnTo>
                <a:lnTo>
                  <a:pt x="2825" y="1587"/>
                </a:lnTo>
                <a:lnTo>
                  <a:pt x="2803" y="1613"/>
                </a:lnTo>
                <a:lnTo>
                  <a:pt x="2775" y="1636"/>
                </a:lnTo>
                <a:lnTo>
                  <a:pt x="2746" y="1654"/>
                </a:lnTo>
                <a:lnTo>
                  <a:pt x="2713" y="1668"/>
                </a:lnTo>
                <a:lnTo>
                  <a:pt x="2677" y="1677"/>
                </a:lnTo>
                <a:lnTo>
                  <a:pt x="2640" y="1680"/>
                </a:lnTo>
                <a:lnTo>
                  <a:pt x="2604" y="1677"/>
                </a:lnTo>
                <a:lnTo>
                  <a:pt x="2567" y="1668"/>
                </a:lnTo>
                <a:lnTo>
                  <a:pt x="2535" y="1654"/>
                </a:lnTo>
                <a:lnTo>
                  <a:pt x="2505" y="1636"/>
                </a:lnTo>
                <a:lnTo>
                  <a:pt x="2478" y="1613"/>
                </a:lnTo>
                <a:lnTo>
                  <a:pt x="2455" y="1587"/>
                </a:lnTo>
                <a:lnTo>
                  <a:pt x="2436" y="1556"/>
                </a:lnTo>
                <a:lnTo>
                  <a:pt x="2423" y="1523"/>
                </a:lnTo>
                <a:lnTo>
                  <a:pt x="2414" y="1488"/>
                </a:lnTo>
                <a:lnTo>
                  <a:pt x="2410" y="1451"/>
                </a:lnTo>
                <a:lnTo>
                  <a:pt x="2410" y="763"/>
                </a:lnTo>
                <a:lnTo>
                  <a:pt x="2067" y="763"/>
                </a:lnTo>
                <a:lnTo>
                  <a:pt x="2067" y="1451"/>
                </a:lnTo>
                <a:lnTo>
                  <a:pt x="2063" y="1488"/>
                </a:lnTo>
                <a:lnTo>
                  <a:pt x="2054" y="1523"/>
                </a:lnTo>
                <a:lnTo>
                  <a:pt x="2041" y="1556"/>
                </a:lnTo>
                <a:lnTo>
                  <a:pt x="2022" y="1587"/>
                </a:lnTo>
                <a:lnTo>
                  <a:pt x="1999" y="1613"/>
                </a:lnTo>
                <a:lnTo>
                  <a:pt x="1973" y="1636"/>
                </a:lnTo>
                <a:lnTo>
                  <a:pt x="1942" y="1654"/>
                </a:lnTo>
                <a:lnTo>
                  <a:pt x="1909" y="1668"/>
                </a:lnTo>
                <a:lnTo>
                  <a:pt x="1874" y="1677"/>
                </a:lnTo>
                <a:lnTo>
                  <a:pt x="1837" y="1680"/>
                </a:lnTo>
                <a:lnTo>
                  <a:pt x="1800" y="1677"/>
                </a:lnTo>
                <a:lnTo>
                  <a:pt x="1765" y="1668"/>
                </a:lnTo>
                <a:lnTo>
                  <a:pt x="1731" y="1654"/>
                </a:lnTo>
                <a:lnTo>
                  <a:pt x="1701" y="1636"/>
                </a:lnTo>
                <a:lnTo>
                  <a:pt x="1674" y="1613"/>
                </a:lnTo>
                <a:lnTo>
                  <a:pt x="1652" y="1587"/>
                </a:lnTo>
                <a:lnTo>
                  <a:pt x="1632" y="1556"/>
                </a:lnTo>
                <a:lnTo>
                  <a:pt x="1619" y="1523"/>
                </a:lnTo>
                <a:lnTo>
                  <a:pt x="1610" y="1488"/>
                </a:lnTo>
                <a:lnTo>
                  <a:pt x="1608" y="1451"/>
                </a:lnTo>
                <a:lnTo>
                  <a:pt x="1608" y="763"/>
                </a:lnTo>
                <a:lnTo>
                  <a:pt x="1263" y="763"/>
                </a:lnTo>
                <a:lnTo>
                  <a:pt x="1263" y="1451"/>
                </a:lnTo>
                <a:lnTo>
                  <a:pt x="1259" y="1488"/>
                </a:lnTo>
                <a:lnTo>
                  <a:pt x="1251" y="1523"/>
                </a:lnTo>
                <a:lnTo>
                  <a:pt x="1237" y="1556"/>
                </a:lnTo>
                <a:lnTo>
                  <a:pt x="1219" y="1587"/>
                </a:lnTo>
                <a:lnTo>
                  <a:pt x="1196" y="1613"/>
                </a:lnTo>
                <a:lnTo>
                  <a:pt x="1169" y="1636"/>
                </a:lnTo>
                <a:lnTo>
                  <a:pt x="1138" y="1654"/>
                </a:lnTo>
                <a:lnTo>
                  <a:pt x="1106" y="1668"/>
                </a:lnTo>
                <a:lnTo>
                  <a:pt x="1071" y="1677"/>
                </a:lnTo>
                <a:lnTo>
                  <a:pt x="1033" y="1680"/>
                </a:lnTo>
                <a:lnTo>
                  <a:pt x="996" y="1677"/>
                </a:lnTo>
                <a:lnTo>
                  <a:pt x="961" y="1668"/>
                </a:lnTo>
                <a:lnTo>
                  <a:pt x="928" y="1654"/>
                </a:lnTo>
                <a:lnTo>
                  <a:pt x="898" y="1636"/>
                </a:lnTo>
                <a:lnTo>
                  <a:pt x="870" y="1613"/>
                </a:lnTo>
                <a:lnTo>
                  <a:pt x="848" y="1587"/>
                </a:lnTo>
                <a:lnTo>
                  <a:pt x="830" y="1556"/>
                </a:lnTo>
                <a:lnTo>
                  <a:pt x="815" y="1523"/>
                </a:lnTo>
                <a:lnTo>
                  <a:pt x="807" y="1488"/>
                </a:lnTo>
                <a:lnTo>
                  <a:pt x="804" y="1451"/>
                </a:lnTo>
                <a:lnTo>
                  <a:pt x="804" y="763"/>
                </a:lnTo>
                <a:lnTo>
                  <a:pt x="459" y="763"/>
                </a:lnTo>
                <a:lnTo>
                  <a:pt x="459" y="1451"/>
                </a:lnTo>
                <a:lnTo>
                  <a:pt x="457" y="1488"/>
                </a:lnTo>
                <a:lnTo>
                  <a:pt x="448" y="1523"/>
                </a:lnTo>
                <a:lnTo>
                  <a:pt x="434" y="1556"/>
                </a:lnTo>
                <a:lnTo>
                  <a:pt x="415" y="1587"/>
                </a:lnTo>
                <a:lnTo>
                  <a:pt x="392" y="1613"/>
                </a:lnTo>
                <a:lnTo>
                  <a:pt x="365" y="1636"/>
                </a:lnTo>
                <a:lnTo>
                  <a:pt x="336" y="1654"/>
                </a:lnTo>
                <a:lnTo>
                  <a:pt x="302" y="1668"/>
                </a:lnTo>
                <a:lnTo>
                  <a:pt x="267" y="1677"/>
                </a:lnTo>
                <a:lnTo>
                  <a:pt x="229" y="1680"/>
                </a:lnTo>
                <a:lnTo>
                  <a:pt x="192" y="1677"/>
                </a:lnTo>
                <a:lnTo>
                  <a:pt x="157" y="1668"/>
                </a:lnTo>
                <a:lnTo>
                  <a:pt x="124" y="1654"/>
                </a:lnTo>
                <a:lnTo>
                  <a:pt x="94" y="1636"/>
                </a:lnTo>
                <a:lnTo>
                  <a:pt x="68" y="1613"/>
                </a:lnTo>
                <a:lnTo>
                  <a:pt x="44" y="1587"/>
                </a:lnTo>
                <a:lnTo>
                  <a:pt x="26" y="1556"/>
                </a:lnTo>
                <a:lnTo>
                  <a:pt x="11" y="1523"/>
                </a:lnTo>
                <a:lnTo>
                  <a:pt x="3" y="1488"/>
                </a:lnTo>
                <a:lnTo>
                  <a:pt x="0" y="1451"/>
                </a:lnTo>
                <a:lnTo>
                  <a:pt x="1" y="1444"/>
                </a:lnTo>
                <a:lnTo>
                  <a:pt x="2" y="1431"/>
                </a:lnTo>
                <a:lnTo>
                  <a:pt x="4" y="1412"/>
                </a:lnTo>
                <a:lnTo>
                  <a:pt x="9" y="1387"/>
                </a:lnTo>
                <a:lnTo>
                  <a:pt x="13" y="1357"/>
                </a:lnTo>
                <a:lnTo>
                  <a:pt x="18" y="1323"/>
                </a:lnTo>
                <a:lnTo>
                  <a:pt x="24" y="1284"/>
                </a:lnTo>
                <a:lnTo>
                  <a:pt x="30" y="1242"/>
                </a:lnTo>
                <a:lnTo>
                  <a:pt x="37" y="1197"/>
                </a:lnTo>
                <a:lnTo>
                  <a:pt x="45" y="1150"/>
                </a:lnTo>
                <a:lnTo>
                  <a:pt x="52" y="1100"/>
                </a:lnTo>
                <a:lnTo>
                  <a:pt x="60" y="1048"/>
                </a:lnTo>
                <a:lnTo>
                  <a:pt x="69" y="996"/>
                </a:lnTo>
                <a:lnTo>
                  <a:pt x="77" y="944"/>
                </a:lnTo>
                <a:lnTo>
                  <a:pt x="85" y="891"/>
                </a:lnTo>
                <a:lnTo>
                  <a:pt x="93" y="841"/>
                </a:lnTo>
                <a:lnTo>
                  <a:pt x="100" y="790"/>
                </a:lnTo>
                <a:lnTo>
                  <a:pt x="108" y="740"/>
                </a:lnTo>
                <a:lnTo>
                  <a:pt x="116" y="694"/>
                </a:lnTo>
                <a:lnTo>
                  <a:pt x="123" y="650"/>
                </a:lnTo>
                <a:lnTo>
                  <a:pt x="129" y="609"/>
                </a:lnTo>
                <a:lnTo>
                  <a:pt x="136" y="572"/>
                </a:lnTo>
                <a:lnTo>
                  <a:pt x="140" y="539"/>
                </a:lnTo>
                <a:lnTo>
                  <a:pt x="145" y="511"/>
                </a:lnTo>
                <a:lnTo>
                  <a:pt x="148" y="489"/>
                </a:lnTo>
                <a:lnTo>
                  <a:pt x="151" y="472"/>
                </a:lnTo>
                <a:lnTo>
                  <a:pt x="152" y="461"/>
                </a:lnTo>
                <a:lnTo>
                  <a:pt x="154" y="458"/>
                </a:lnTo>
                <a:close/>
                <a:moveTo>
                  <a:pt x="154" y="0"/>
                </a:moveTo>
                <a:lnTo>
                  <a:pt x="3368" y="0"/>
                </a:lnTo>
                <a:lnTo>
                  <a:pt x="3368" y="305"/>
                </a:lnTo>
                <a:lnTo>
                  <a:pt x="154" y="305"/>
                </a:lnTo>
                <a:lnTo>
                  <a:pt x="154"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dirty="0"/>
          </a:p>
        </p:txBody>
      </p:sp>
    </p:spTree>
    <p:extLst>
      <p:ext uri="{BB962C8B-B14F-4D97-AF65-F5344CB8AC3E}">
        <p14:creationId xmlns:p14="http://schemas.microsoft.com/office/powerpoint/2010/main" val="979107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800"/>
                                        <p:tgtEl>
                                          <p:spTgt spid="11"/>
                                        </p:tgtEl>
                                      </p:cBhvr>
                                    </p:animEffect>
                                  </p:childTnLst>
                                </p:cTn>
                              </p:par>
                              <p:par>
                                <p:cTn id="8" presetID="22" presetClass="entr" presetSubtype="2" fill="hold" grpId="0" nodeType="withEffect">
                                  <p:stCondLst>
                                    <p:cond delay="300"/>
                                  </p:stCondLst>
                                  <p:childTnLst>
                                    <p:set>
                                      <p:cBhvr>
                                        <p:cTn id="9" dur="1" fill="hold">
                                          <p:stCondLst>
                                            <p:cond delay="0"/>
                                          </p:stCondLst>
                                        </p:cTn>
                                        <p:tgtEl>
                                          <p:spTgt spid="10"/>
                                        </p:tgtEl>
                                        <p:attrNameLst>
                                          <p:attrName>style.visibility</p:attrName>
                                        </p:attrNameLst>
                                      </p:cBhvr>
                                      <p:to>
                                        <p:strVal val="visible"/>
                                      </p:to>
                                    </p:set>
                                    <p:animEffect transition="in" filter="wipe(right)">
                                      <p:cBhvr>
                                        <p:cTn id="10" dur="800"/>
                                        <p:tgtEl>
                                          <p:spTgt spid="10"/>
                                        </p:tgtEl>
                                      </p:cBhvr>
                                    </p:animEffect>
                                  </p:childTnLst>
                                </p:cTn>
                              </p:par>
                              <p:par>
                                <p:cTn id="11" presetID="22" presetClass="entr" presetSubtype="8" fill="hold" grpId="0" nodeType="withEffect">
                                  <p:stCondLst>
                                    <p:cond delay="800"/>
                                  </p:stCondLst>
                                  <p:childTnLst>
                                    <p:set>
                                      <p:cBhvr>
                                        <p:cTn id="12" dur="1" fill="hold">
                                          <p:stCondLst>
                                            <p:cond delay="0"/>
                                          </p:stCondLst>
                                        </p:cTn>
                                        <p:tgtEl>
                                          <p:spTgt spid="12"/>
                                        </p:tgtEl>
                                        <p:attrNameLst>
                                          <p:attrName>style.visibility</p:attrName>
                                        </p:attrNameLst>
                                      </p:cBhvr>
                                      <p:to>
                                        <p:strVal val="visible"/>
                                      </p:to>
                                    </p:set>
                                    <p:animEffect transition="in" filter="wipe(left)">
                                      <p:cBhvr>
                                        <p:cTn id="13" dur="500"/>
                                        <p:tgtEl>
                                          <p:spTgt spid="12"/>
                                        </p:tgtEl>
                                      </p:cBhvr>
                                    </p:animEffect>
                                  </p:childTnLst>
                                </p:cTn>
                              </p:par>
                            </p:childTnLst>
                          </p:cTn>
                        </p:par>
                        <p:par>
                          <p:cTn id="14" fill="hold">
                            <p:stCondLst>
                              <p:cond delay="1300"/>
                            </p:stCondLst>
                            <p:childTnLst>
                              <p:par>
                                <p:cTn id="15" presetID="10" presetClass="entr" presetSubtype="0" fill="hold" nodeType="afterEffect">
                                  <p:stCondLst>
                                    <p:cond delay="0"/>
                                  </p:stCondLst>
                                  <p:childTnLst>
                                    <p:set>
                                      <p:cBhvr>
                                        <p:cTn id="16" dur="1" fill="hold">
                                          <p:stCondLst>
                                            <p:cond delay="0"/>
                                          </p:stCondLst>
                                        </p:cTn>
                                        <p:tgtEl>
                                          <p:spTgt spid="86"/>
                                        </p:tgtEl>
                                        <p:attrNameLst>
                                          <p:attrName>style.visibility</p:attrName>
                                        </p:attrNameLst>
                                      </p:cBhvr>
                                      <p:to>
                                        <p:strVal val="visible"/>
                                      </p:to>
                                    </p:set>
                                    <p:animEffect transition="in" filter="fade">
                                      <p:cBhvr>
                                        <p:cTn id="17" dur="500"/>
                                        <p:tgtEl>
                                          <p:spTgt spid="86"/>
                                        </p:tgtEl>
                                      </p:cBhvr>
                                    </p:animEffect>
                                  </p:childTnLst>
                                </p:cTn>
                              </p:par>
                            </p:childTnLst>
                          </p:cTn>
                        </p:par>
                        <p:par>
                          <p:cTn id="18" fill="hold">
                            <p:stCondLst>
                              <p:cond delay="1800"/>
                            </p:stCondLst>
                            <p:childTnLst>
                              <p:par>
                                <p:cTn id="19" presetID="22" presetClass="entr" presetSubtype="8" fill="hold" grpId="0" nodeType="afterEffect">
                                  <p:stCondLst>
                                    <p:cond delay="0"/>
                                  </p:stCondLst>
                                  <p:childTnLst>
                                    <p:set>
                                      <p:cBhvr>
                                        <p:cTn id="20" dur="1" fill="hold">
                                          <p:stCondLst>
                                            <p:cond delay="0"/>
                                          </p:stCondLst>
                                        </p:cTn>
                                        <p:tgtEl>
                                          <p:spTgt spid="110"/>
                                        </p:tgtEl>
                                        <p:attrNameLst>
                                          <p:attrName>style.visibility</p:attrName>
                                        </p:attrNameLst>
                                      </p:cBhvr>
                                      <p:to>
                                        <p:strVal val="visible"/>
                                      </p:to>
                                    </p:set>
                                    <p:animEffect transition="in" filter="wipe(left)">
                                      <p:cBhvr>
                                        <p:cTn id="21" dur="500"/>
                                        <p:tgtEl>
                                          <p:spTgt spid="110"/>
                                        </p:tgtEl>
                                      </p:cBhvr>
                                    </p:animEffect>
                                  </p:childTnLst>
                                </p:cTn>
                              </p:par>
                            </p:childTnLst>
                          </p:cTn>
                        </p:par>
                        <p:par>
                          <p:cTn id="22" fill="hold">
                            <p:stCondLst>
                              <p:cond delay="2300"/>
                            </p:stCondLst>
                            <p:childTnLst>
                              <p:par>
                                <p:cTn id="23" presetID="22" presetClass="entr" presetSubtype="2" fill="hold" nodeType="afterEffect">
                                  <p:stCondLst>
                                    <p:cond delay="0"/>
                                  </p:stCondLst>
                                  <p:childTnLst>
                                    <p:set>
                                      <p:cBhvr>
                                        <p:cTn id="24" dur="1" fill="hold">
                                          <p:stCondLst>
                                            <p:cond delay="0"/>
                                          </p:stCondLst>
                                        </p:cTn>
                                        <p:tgtEl>
                                          <p:spTgt spid="111"/>
                                        </p:tgtEl>
                                        <p:attrNameLst>
                                          <p:attrName>style.visibility</p:attrName>
                                        </p:attrNameLst>
                                      </p:cBhvr>
                                      <p:to>
                                        <p:strVal val="visible"/>
                                      </p:to>
                                    </p:set>
                                    <p:animEffect transition="in" filter="wipe(right)">
                                      <p:cBhvr>
                                        <p:cTn id="25" dur="500"/>
                                        <p:tgtEl>
                                          <p:spTgt spid="111"/>
                                        </p:tgtEl>
                                      </p:cBhvr>
                                    </p:animEffect>
                                  </p:childTnLst>
                                </p:cTn>
                              </p:par>
                            </p:childTnLst>
                          </p:cTn>
                        </p:par>
                        <p:par>
                          <p:cTn id="26" fill="hold">
                            <p:stCondLst>
                              <p:cond delay="2800"/>
                            </p:stCondLst>
                            <p:childTnLst>
                              <p:par>
                                <p:cTn id="27" presetID="22" presetClass="entr" presetSubtype="2" fill="hold" nodeType="afterEffect">
                                  <p:stCondLst>
                                    <p:cond delay="0"/>
                                  </p:stCondLst>
                                  <p:childTnLst>
                                    <p:set>
                                      <p:cBhvr>
                                        <p:cTn id="28" dur="1" fill="hold">
                                          <p:stCondLst>
                                            <p:cond delay="0"/>
                                          </p:stCondLst>
                                        </p:cTn>
                                        <p:tgtEl>
                                          <p:spTgt spid="117"/>
                                        </p:tgtEl>
                                        <p:attrNameLst>
                                          <p:attrName>style.visibility</p:attrName>
                                        </p:attrNameLst>
                                      </p:cBhvr>
                                      <p:to>
                                        <p:strVal val="visible"/>
                                      </p:to>
                                    </p:set>
                                    <p:animEffect transition="in" filter="wipe(right)">
                                      <p:cBhvr>
                                        <p:cTn id="29" dur="500"/>
                                        <p:tgtEl>
                                          <p:spTgt spid="117"/>
                                        </p:tgtEl>
                                      </p:cBhvr>
                                    </p:animEffect>
                                  </p:childTnLst>
                                </p:cTn>
                              </p:par>
                            </p:childTnLst>
                          </p:cTn>
                        </p:par>
                        <p:par>
                          <p:cTn id="30" fill="hold">
                            <p:stCondLst>
                              <p:cond delay="3300"/>
                            </p:stCondLst>
                            <p:childTnLst>
                              <p:par>
                                <p:cTn id="31" presetID="22" presetClass="entr" presetSubtype="2" fill="hold" nodeType="afterEffect">
                                  <p:stCondLst>
                                    <p:cond delay="0"/>
                                  </p:stCondLst>
                                  <p:childTnLst>
                                    <p:set>
                                      <p:cBhvr>
                                        <p:cTn id="32" dur="1" fill="hold">
                                          <p:stCondLst>
                                            <p:cond delay="0"/>
                                          </p:stCondLst>
                                        </p:cTn>
                                        <p:tgtEl>
                                          <p:spTgt spid="120"/>
                                        </p:tgtEl>
                                        <p:attrNameLst>
                                          <p:attrName>style.visibility</p:attrName>
                                        </p:attrNameLst>
                                      </p:cBhvr>
                                      <p:to>
                                        <p:strVal val="visible"/>
                                      </p:to>
                                    </p:set>
                                    <p:animEffect transition="in" filter="wipe(right)">
                                      <p:cBhvr>
                                        <p:cTn id="33" dur="500"/>
                                        <p:tgtEl>
                                          <p:spTgt spid="120"/>
                                        </p:tgtEl>
                                      </p:cBhvr>
                                    </p:animEffect>
                                  </p:childTnLst>
                                </p:cTn>
                              </p:par>
                            </p:childTnLst>
                          </p:cTn>
                        </p:par>
                        <p:par>
                          <p:cTn id="34" fill="hold">
                            <p:stCondLst>
                              <p:cond delay="3800"/>
                            </p:stCondLst>
                            <p:childTnLst>
                              <p:par>
                                <p:cTn id="35" presetID="22" presetClass="entr" presetSubtype="2" fill="hold" nodeType="afterEffect">
                                  <p:stCondLst>
                                    <p:cond delay="0"/>
                                  </p:stCondLst>
                                  <p:childTnLst>
                                    <p:set>
                                      <p:cBhvr>
                                        <p:cTn id="36" dur="1" fill="hold">
                                          <p:stCondLst>
                                            <p:cond delay="0"/>
                                          </p:stCondLst>
                                        </p:cTn>
                                        <p:tgtEl>
                                          <p:spTgt spid="123"/>
                                        </p:tgtEl>
                                        <p:attrNameLst>
                                          <p:attrName>style.visibility</p:attrName>
                                        </p:attrNameLst>
                                      </p:cBhvr>
                                      <p:to>
                                        <p:strVal val="visible"/>
                                      </p:to>
                                    </p:set>
                                    <p:animEffect transition="in" filter="wipe(right)">
                                      <p:cBhvr>
                                        <p:cTn id="37" dur="500"/>
                                        <p:tgtEl>
                                          <p:spTgt spid="123"/>
                                        </p:tgtEl>
                                      </p:cBhvr>
                                    </p:animEffect>
                                  </p:childTnLst>
                                </p:cTn>
                              </p:par>
                            </p:childTnLst>
                          </p:cTn>
                        </p:par>
                        <p:par>
                          <p:cTn id="38" fill="hold">
                            <p:stCondLst>
                              <p:cond delay="4300"/>
                            </p:stCondLst>
                            <p:childTnLst>
                              <p:par>
                                <p:cTn id="39" presetID="22" presetClass="entr" presetSubtype="2" fill="hold" nodeType="afterEffect">
                                  <p:stCondLst>
                                    <p:cond delay="0"/>
                                  </p:stCondLst>
                                  <p:childTnLst>
                                    <p:set>
                                      <p:cBhvr>
                                        <p:cTn id="40" dur="1" fill="hold">
                                          <p:stCondLst>
                                            <p:cond delay="0"/>
                                          </p:stCondLst>
                                        </p:cTn>
                                        <p:tgtEl>
                                          <p:spTgt spid="135"/>
                                        </p:tgtEl>
                                        <p:attrNameLst>
                                          <p:attrName>style.visibility</p:attrName>
                                        </p:attrNameLst>
                                      </p:cBhvr>
                                      <p:to>
                                        <p:strVal val="visible"/>
                                      </p:to>
                                    </p:set>
                                    <p:animEffect transition="in" filter="wipe(right)">
                                      <p:cBhvr>
                                        <p:cTn id="41" dur="500"/>
                                        <p:tgtEl>
                                          <p:spTgt spid="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10" grpId="0" animBg="1"/>
    </p:bldLst>
  </p:timing>
</p:sld>
</file>

<file path=ppt/theme/theme1.xml><?xml version="1.0" encoding="utf-8"?>
<a:theme xmlns:a="http://schemas.openxmlformats.org/drawingml/2006/main" name="Actuar Template">
  <a:themeElements>
    <a:clrScheme name="Flat Colors 1">
      <a:dk1>
        <a:sysClr val="windowText" lastClr="000000"/>
      </a:dk1>
      <a:lt1>
        <a:sysClr val="window" lastClr="FFFFFF"/>
      </a:lt1>
      <a:dk2>
        <a:srgbClr val="44546A"/>
      </a:dk2>
      <a:lt2>
        <a:srgbClr val="E7E6E6"/>
      </a:lt2>
      <a:accent1>
        <a:srgbClr val="8E8BE0"/>
      </a:accent1>
      <a:accent2>
        <a:srgbClr val="65C1FF"/>
      </a:accent2>
      <a:accent3>
        <a:srgbClr val="C8DB4D"/>
      </a:accent3>
      <a:accent4>
        <a:srgbClr val="FFC000"/>
      </a:accent4>
      <a:accent5>
        <a:srgbClr val="EE5A47"/>
      </a:accent5>
      <a:accent6>
        <a:srgbClr val="F89D3C"/>
      </a:accent6>
      <a:hlink>
        <a:srgbClr val="0563C1"/>
      </a:hlink>
      <a:folHlink>
        <a:srgbClr val="954F72"/>
      </a:folHlink>
    </a:clrScheme>
    <a:fontScheme name="Young &amp; Aller">
      <a:majorFont>
        <a:latin typeface="Young"/>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12504</TotalTime>
  <Words>479</Words>
  <Application>Microsoft Office PowerPoint</Application>
  <PresentationFormat>Niestandardowy</PresentationFormat>
  <Paragraphs>138</Paragraphs>
  <Slides>11</Slides>
  <Notes>0</Notes>
  <HiddenSlides>0</HiddenSlides>
  <MMClips>0</MMClips>
  <ScaleCrop>false</ScaleCrop>
  <HeadingPairs>
    <vt:vector size="4" baseType="variant">
      <vt:variant>
        <vt:lpstr>Motyw</vt:lpstr>
      </vt:variant>
      <vt:variant>
        <vt:i4>1</vt:i4>
      </vt:variant>
      <vt:variant>
        <vt:lpstr>Tytuły slajdów</vt:lpstr>
      </vt:variant>
      <vt:variant>
        <vt:i4>11</vt:i4>
      </vt:variant>
    </vt:vector>
  </HeadingPairs>
  <TitlesOfParts>
    <vt:vector size="12" baseType="lpstr">
      <vt:lpstr>Actuar Template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Sunny 87</dc:creator>
  <cp:lastModifiedBy>Marek Tenerowicz</cp:lastModifiedBy>
  <cp:revision>1224</cp:revision>
  <dcterms:created xsi:type="dcterms:W3CDTF">2015-05-07T07:32:25Z</dcterms:created>
  <dcterms:modified xsi:type="dcterms:W3CDTF">2018-05-11T06:58:13Z</dcterms:modified>
</cp:coreProperties>
</file>